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6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574C7C-3686-460F-9B9F-2A9122AA95F8}" v="22" dt="2024-02-13T20:16:58.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Fithcheallaigh" userId="47659c31-a575-4792-8be3-61268c4ee0d6" providerId="ADAL" clId="{CA64B30F-511C-45F5-B991-1BF90300E7E0}"/>
    <pc:docChg chg="undo custSel mod addSld delSld modSld modMainMaster">
      <pc:chgData name="Sean O Fithcheallaigh" userId="47659c31-a575-4792-8be3-61268c4ee0d6" providerId="ADAL" clId="{CA64B30F-511C-45F5-B991-1BF90300E7E0}" dt="2024-02-10T18:12:13.138" v="4429" actId="47"/>
      <pc:docMkLst>
        <pc:docMk/>
      </pc:docMkLst>
      <pc:sldChg chg="addSp delSp modSp mod setBg delDesignElem">
        <pc:chgData name="Sean O Fithcheallaigh" userId="47659c31-a575-4792-8be3-61268c4ee0d6" providerId="ADAL" clId="{CA64B30F-511C-45F5-B991-1BF90300E7E0}" dt="2024-02-09T11:53:29.718" v="3964" actId="20577"/>
        <pc:sldMkLst>
          <pc:docMk/>
          <pc:sldMk cId="905190482" sldId="256"/>
        </pc:sldMkLst>
        <pc:spChg chg="mod">
          <ac:chgData name="Sean O Fithcheallaigh" userId="47659c31-a575-4792-8be3-61268c4ee0d6" providerId="ADAL" clId="{CA64B30F-511C-45F5-B991-1BF90300E7E0}" dt="2024-02-09T11:53:29.718" v="3964" actId="20577"/>
          <ac:spMkLst>
            <pc:docMk/>
            <pc:sldMk cId="905190482" sldId="256"/>
            <ac:spMk id="2" creationId="{9D26D2D5-D30F-4BA4-BE2B-908BEB7AA9C6}"/>
          </ac:spMkLst>
        </pc:spChg>
        <pc:spChg chg="mod">
          <ac:chgData name="Sean O Fithcheallaigh" userId="47659c31-a575-4792-8be3-61268c4ee0d6" providerId="ADAL" clId="{CA64B30F-511C-45F5-B991-1BF90300E7E0}" dt="2024-02-07T16:23:34.024" v="3354" actId="26606"/>
          <ac:spMkLst>
            <pc:docMk/>
            <pc:sldMk cId="905190482" sldId="256"/>
            <ac:spMk id="3" creationId="{678D1CD4-AABC-4B3E-A2CC-37ACEEC74568}"/>
          </ac:spMkLst>
        </pc:spChg>
        <pc:spChg chg="add del">
          <ac:chgData name="Sean O Fithcheallaigh" userId="47659c31-a575-4792-8be3-61268c4ee0d6" providerId="ADAL" clId="{CA64B30F-511C-45F5-B991-1BF90300E7E0}" dt="2024-02-07T16:20:39.568" v="3340" actId="26606"/>
          <ac:spMkLst>
            <pc:docMk/>
            <pc:sldMk cId="905190482" sldId="256"/>
            <ac:spMk id="9" creationId="{8555C5B3-193A-4749-9AFD-682E53CDDE8F}"/>
          </ac:spMkLst>
        </pc:spChg>
        <pc:spChg chg="add del">
          <ac:chgData name="Sean O Fithcheallaigh" userId="47659c31-a575-4792-8be3-61268c4ee0d6" providerId="ADAL" clId="{CA64B30F-511C-45F5-B991-1BF90300E7E0}" dt="2024-02-05T21:53:35.526" v="2562" actId="26606"/>
          <ac:spMkLst>
            <pc:docMk/>
            <pc:sldMk cId="905190482" sldId="256"/>
            <ac:spMk id="10" creationId="{65219498-D544-41AC-98FE-8F956EF66A62}"/>
          </ac:spMkLst>
        </pc:spChg>
        <pc:spChg chg="add del">
          <ac:chgData name="Sean O Fithcheallaigh" userId="47659c31-a575-4792-8be3-61268c4ee0d6" providerId="ADAL" clId="{CA64B30F-511C-45F5-B991-1BF90300E7E0}" dt="2024-02-07T16:20:39.568" v="3340" actId="26606"/>
          <ac:spMkLst>
            <pc:docMk/>
            <pc:sldMk cId="905190482" sldId="256"/>
            <ac:spMk id="11" creationId="{2EAE06A6-F76A-41C9-827A-C561B004485C}"/>
          </ac:spMkLst>
        </pc:spChg>
        <pc:spChg chg="add del">
          <ac:chgData name="Sean O Fithcheallaigh" userId="47659c31-a575-4792-8be3-61268c4ee0d6" providerId="ADAL" clId="{CA64B30F-511C-45F5-B991-1BF90300E7E0}" dt="2024-02-05T21:53:35.526" v="2562" actId="26606"/>
          <ac:spMkLst>
            <pc:docMk/>
            <pc:sldMk cId="905190482" sldId="256"/>
            <ac:spMk id="12" creationId="{F500DBFC-17A9-4E0A-AEE2-A49F9AEEF0FD}"/>
          </ac:spMkLst>
        </pc:spChg>
        <pc:spChg chg="add del">
          <ac:chgData name="Sean O Fithcheallaigh" userId="47659c31-a575-4792-8be3-61268c4ee0d6" providerId="ADAL" clId="{CA64B30F-511C-45F5-B991-1BF90300E7E0}" dt="2024-02-07T16:20:39.568" v="3340" actId="26606"/>
          <ac:spMkLst>
            <pc:docMk/>
            <pc:sldMk cId="905190482" sldId="256"/>
            <ac:spMk id="16" creationId="{89F9D4E8-0639-444B-949B-9518585061AF}"/>
          </ac:spMkLst>
        </pc:spChg>
        <pc:spChg chg="add del">
          <ac:chgData name="Sean O Fithcheallaigh" userId="47659c31-a575-4792-8be3-61268c4ee0d6" providerId="ADAL" clId="{CA64B30F-511C-45F5-B991-1BF90300E7E0}" dt="2024-02-07T16:20:39.568" v="3340" actId="26606"/>
          <ac:spMkLst>
            <pc:docMk/>
            <pc:sldMk cId="905190482" sldId="256"/>
            <ac:spMk id="18" creationId="{7E3DA7A2-ED70-4BBA-AB72-00AD461FA405}"/>
          </ac:spMkLst>
        </pc:spChg>
        <pc:spChg chg="add del">
          <ac:chgData name="Sean O Fithcheallaigh" userId="47659c31-a575-4792-8be3-61268c4ee0d6" providerId="ADAL" clId="{CA64B30F-511C-45F5-B991-1BF90300E7E0}" dt="2024-02-07T16:20:39.568" v="3340" actId="26606"/>
          <ac:spMkLst>
            <pc:docMk/>
            <pc:sldMk cId="905190482" sldId="256"/>
            <ac:spMk id="20" creationId="{FC485432-3647-4218-B5D3-15D3FA222B13}"/>
          </ac:spMkLst>
        </pc:spChg>
        <pc:spChg chg="add del">
          <ac:chgData name="Sean O Fithcheallaigh" userId="47659c31-a575-4792-8be3-61268c4ee0d6" providerId="ADAL" clId="{CA64B30F-511C-45F5-B991-1BF90300E7E0}" dt="2024-02-07T16:20:39.568" v="3340" actId="26606"/>
          <ac:spMkLst>
            <pc:docMk/>
            <pc:sldMk cId="905190482" sldId="256"/>
            <ac:spMk id="22" creationId="{F4AFDDCA-6ABA-4D23-8A5C-1BF0F4308148}"/>
          </ac:spMkLst>
        </pc:spChg>
        <pc:spChg chg="add del">
          <ac:chgData name="Sean O Fithcheallaigh" userId="47659c31-a575-4792-8be3-61268c4ee0d6" providerId="ADAL" clId="{CA64B30F-511C-45F5-B991-1BF90300E7E0}" dt="2024-02-07T16:23:34.024" v="3354" actId="26606"/>
          <ac:spMkLst>
            <pc:docMk/>
            <pc:sldMk cId="905190482" sldId="256"/>
            <ac:spMk id="23" creationId="{8555C5B3-193A-4749-9AFD-682E53CDDE8F}"/>
          </ac:spMkLst>
        </pc:spChg>
        <pc:spChg chg="add del">
          <ac:chgData name="Sean O Fithcheallaigh" userId="47659c31-a575-4792-8be3-61268c4ee0d6" providerId="ADAL" clId="{CA64B30F-511C-45F5-B991-1BF90300E7E0}" dt="2024-02-07T16:23:34.024" v="3354" actId="26606"/>
          <ac:spMkLst>
            <pc:docMk/>
            <pc:sldMk cId="905190482" sldId="256"/>
            <ac:spMk id="25" creationId="{2EAE06A6-F76A-41C9-827A-C561B004485C}"/>
          </ac:spMkLst>
        </pc:spChg>
        <pc:spChg chg="add del">
          <ac:chgData name="Sean O Fithcheallaigh" userId="47659c31-a575-4792-8be3-61268c4ee0d6" providerId="ADAL" clId="{CA64B30F-511C-45F5-B991-1BF90300E7E0}" dt="2024-02-07T16:23:34.024" v="3354" actId="26606"/>
          <ac:spMkLst>
            <pc:docMk/>
            <pc:sldMk cId="905190482" sldId="256"/>
            <ac:spMk id="27" creationId="{89F9D4E8-0639-444B-949B-9518585061AF}"/>
          </ac:spMkLst>
        </pc:spChg>
        <pc:spChg chg="add del">
          <ac:chgData name="Sean O Fithcheallaigh" userId="47659c31-a575-4792-8be3-61268c4ee0d6" providerId="ADAL" clId="{CA64B30F-511C-45F5-B991-1BF90300E7E0}" dt="2024-02-07T16:23:34.024" v="3354" actId="26606"/>
          <ac:spMkLst>
            <pc:docMk/>
            <pc:sldMk cId="905190482" sldId="256"/>
            <ac:spMk id="29" creationId="{7E3DA7A2-ED70-4BBA-AB72-00AD461FA405}"/>
          </ac:spMkLst>
        </pc:spChg>
        <pc:spChg chg="add del">
          <ac:chgData name="Sean O Fithcheallaigh" userId="47659c31-a575-4792-8be3-61268c4ee0d6" providerId="ADAL" clId="{CA64B30F-511C-45F5-B991-1BF90300E7E0}" dt="2024-02-07T16:23:34.024" v="3354" actId="26606"/>
          <ac:spMkLst>
            <pc:docMk/>
            <pc:sldMk cId="905190482" sldId="256"/>
            <ac:spMk id="31" creationId="{FC485432-3647-4218-B5D3-15D3FA222B13}"/>
          </ac:spMkLst>
        </pc:spChg>
        <pc:spChg chg="add del">
          <ac:chgData name="Sean O Fithcheallaigh" userId="47659c31-a575-4792-8be3-61268c4ee0d6" providerId="ADAL" clId="{CA64B30F-511C-45F5-B991-1BF90300E7E0}" dt="2024-02-07T16:23:34.024" v="3354" actId="26606"/>
          <ac:spMkLst>
            <pc:docMk/>
            <pc:sldMk cId="905190482" sldId="256"/>
            <ac:spMk id="33" creationId="{F4AFDDCA-6ABA-4D23-8A5C-1BF0F4308148}"/>
          </ac:spMkLst>
        </pc:spChg>
        <pc:spChg chg="add del">
          <ac:chgData name="Sean O Fithcheallaigh" userId="47659c31-a575-4792-8be3-61268c4ee0d6" providerId="ADAL" clId="{CA64B30F-511C-45F5-B991-1BF90300E7E0}" dt="2024-02-07T16:23:29.857" v="3351" actId="26606"/>
          <ac:spMkLst>
            <pc:docMk/>
            <pc:sldMk cId="905190482" sldId="256"/>
            <ac:spMk id="38" creationId="{94714483-7072-431F-9DBE-87F44E4D44BC}"/>
          </ac:spMkLst>
        </pc:spChg>
        <pc:spChg chg="add del">
          <ac:chgData name="Sean O Fithcheallaigh" userId="47659c31-a575-4792-8be3-61268c4ee0d6" providerId="ADAL" clId="{CA64B30F-511C-45F5-B991-1BF90300E7E0}" dt="2024-02-07T16:23:29.857" v="3351" actId="26606"/>
          <ac:spMkLst>
            <pc:docMk/>
            <pc:sldMk cId="905190482" sldId="256"/>
            <ac:spMk id="40" creationId="{495892E1-F4A5-4991-AC52-4F417B14A2A2}"/>
          </ac:spMkLst>
        </pc:spChg>
        <pc:spChg chg="add del">
          <ac:chgData name="Sean O Fithcheallaigh" userId="47659c31-a575-4792-8be3-61268c4ee0d6" providerId="ADAL" clId="{CA64B30F-511C-45F5-B991-1BF90300E7E0}" dt="2024-02-07T16:23:29.857" v="3351" actId="26606"/>
          <ac:spMkLst>
            <pc:docMk/>
            <pc:sldMk cId="905190482" sldId="256"/>
            <ac:spMk id="50" creationId="{E2683E3F-F855-4549-84F8-42064EC0F247}"/>
          </ac:spMkLst>
        </pc:spChg>
        <pc:spChg chg="add del">
          <ac:chgData name="Sean O Fithcheallaigh" userId="47659c31-a575-4792-8be3-61268c4ee0d6" providerId="ADAL" clId="{CA64B30F-511C-45F5-B991-1BF90300E7E0}" dt="2024-02-07T16:23:29.857" v="3351" actId="26606"/>
          <ac:spMkLst>
            <pc:docMk/>
            <pc:sldMk cId="905190482" sldId="256"/>
            <ac:spMk id="58" creationId="{832F3179-0CD5-40C8-9939-D8355006F7BA}"/>
          </ac:spMkLst>
        </pc:spChg>
        <pc:spChg chg="add del">
          <ac:chgData name="Sean O Fithcheallaigh" userId="47659c31-a575-4792-8be3-61268c4ee0d6" providerId="ADAL" clId="{CA64B30F-511C-45F5-B991-1BF90300E7E0}" dt="2024-02-07T16:23:33.996" v="3353" actId="26606"/>
          <ac:spMkLst>
            <pc:docMk/>
            <pc:sldMk cId="905190482" sldId="256"/>
            <ac:spMk id="66" creationId="{1DF91F20-B96F-4F77-AC3E-2CDD3BAA10C2}"/>
          </ac:spMkLst>
        </pc:spChg>
        <pc:spChg chg="add del">
          <ac:chgData name="Sean O Fithcheallaigh" userId="47659c31-a575-4792-8be3-61268c4ee0d6" providerId="ADAL" clId="{CA64B30F-511C-45F5-B991-1BF90300E7E0}" dt="2024-02-07T16:23:33.996" v="3353" actId="26606"/>
          <ac:spMkLst>
            <pc:docMk/>
            <pc:sldMk cId="905190482" sldId="256"/>
            <ac:spMk id="67" creationId="{C3D487F7-9050-4871-B351-34A72ADB296C}"/>
          </ac:spMkLst>
        </pc:spChg>
        <pc:spChg chg="add del">
          <ac:chgData name="Sean O Fithcheallaigh" userId="47659c31-a575-4792-8be3-61268c4ee0d6" providerId="ADAL" clId="{CA64B30F-511C-45F5-B991-1BF90300E7E0}" dt="2024-02-07T16:23:33.996" v="3353" actId="26606"/>
          <ac:spMkLst>
            <pc:docMk/>
            <pc:sldMk cId="905190482" sldId="256"/>
            <ac:spMk id="68" creationId="{F43C27DD-EF6A-4C48-9669-C2970E71A814}"/>
          </ac:spMkLst>
        </pc:spChg>
        <pc:spChg chg="add del">
          <ac:chgData name="Sean O Fithcheallaigh" userId="47659c31-a575-4792-8be3-61268c4ee0d6" providerId="ADAL" clId="{CA64B30F-511C-45F5-B991-1BF90300E7E0}" dt="2024-02-07T16:23:33.996" v="3353" actId="26606"/>
          <ac:spMkLst>
            <pc:docMk/>
            <pc:sldMk cId="905190482" sldId="256"/>
            <ac:spMk id="69" creationId="{C84384FE-1C88-4CAA-8FB8-2313A3AE734D}"/>
          </ac:spMkLst>
        </pc:spChg>
        <pc:spChg chg="add del">
          <ac:chgData name="Sean O Fithcheallaigh" userId="47659c31-a575-4792-8be3-61268c4ee0d6" providerId="ADAL" clId="{CA64B30F-511C-45F5-B991-1BF90300E7E0}" dt="2024-02-07T16:23:33.996" v="3353" actId="26606"/>
          <ac:spMkLst>
            <pc:docMk/>
            <pc:sldMk cId="905190482" sldId="256"/>
            <ac:spMk id="70" creationId="{87B6A113-58CD-406C-BCE4-6E1F1F2BE696}"/>
          </ac:spMkLst>
        </pc:spChg>
        <pc:spChg chg="add del">
          <ac:chgData name="Sean O Fithcheallaigh" userId="47659c31-a575-4792-8be3-61268c4ee0d6" providerId="ADAL" clId="{CA64B30F-511C-45F5-B991-1BF90300E7E0}" dt="2024-02-07T16:23:33.996" v="3353" actId="26606"/>
          <ac:spMkLst>
            <pc:docMk/>
            <pc:sldMk cId="905190482" sldId="256"/>
            <ac:spMk id="71" creationId="{05A1AA86-B7E6-4C02-AA34-F1A25CD4CCBD}"/>
          </ac:spMkLst>
        </pc:spChg>
        <pc:spChg chg="add del">
          <ac:chgData name="Sean O Fithcheallaigh" userId="47659c31-a575-4792-8be3-61268c4ee0d6" providerId="ADAL" clId="{CA64B30F-511C-45F5-B991-1BF90300E7E0}" dt="2024-02-07T16:24:25.963" v="3360"/>
          <ac:spMkLst>
            <pc:docMk/>
            <pc:sldMk cId="905190482" sldId="256"/>
            <ac:spMk id="73" creationId="{BEBFA723-5A7B-472D-ABD7-1526B8D3A38B}"/>
          </ac:spMkLst>
        </pc:spChg>
        <pc:spChg chg="add del">
          <ac:chgData name="Sean O Fithcheallaigh" userId="47659c31-a575-4792-8be3-61268c4ee0d6" providerId="ADAL" clId="{CA64B30F-511C-45F5-B991-1BF90300E7E0}" dt="2024-02-07T16:24:25.963" v="3360"/>
          <ac:spMkLst>
            <pc:docMk/>
            <pc:sldMk cId="905190482" sldId="256"/>
            <ac:spMk id="74" creationId="{A6B27065-399A-4CF7-BF70-CF79B9848FC1}"/>
          </ac:spMkLst>
        </pc:spChg>
        <pc:grpChg chg="add del">
          <ac:chgData name="Sean O Fithcheallaigh" userId="47659c31-a575-4792-8be3-61268c4ee0d6" providerId="ADAL" clId="{CA64B30F-511C-45F5-B991-1BF90300E7E0}" dt="2024-02-05T21:53:35.526" v="2562" actId="26606"/>
          <ac:grpSpMkLst>
            <pc:docMk/>
            <pc:sldMk cId="905190482" sldId="256"/>
            <ac:grpSpMk id="14" creationId="{D74613BB-817C-4C4F-8A24-4936F2F064C0}"/>
          </ac:grpSpMkLst>
        </pc:grpChg>
        <pc:grpChg chg="add del">
          <ac:chgData name="Sean O Fithcheallaigh" userId="47659c31-a575-4792-8be3-61268c4ee0d6" providerId="ADAL" clId="{CA64B30F-511C-45F5-B991-1BF90300E7E0}" dt="2024-02-07T16:23:29.857" v="3351" actId="26606"/>
          <ac:grpSpMkLst>
            <pc:docMk/>
            <pc:sldMk cId="905190482" sldId="256"/>
            <ac:grpSpMk id="42" creationId="{ACF597F8-76AA-44FA-8E6A-06223B66C0DD}"/>
          </ac:grpSpMkLst>
        </pc:grpChg>
        <pc:grpChg chg="add del">
          <ac:chgData name="Sean O Fithcheallaigh" userId="47659c31-a575-4792-8be3-61268c4ee0d6" providerId="ADAL" clId="{CA64B30F-511C-45F5-B991-1BF90300E7E0}" dt="2024-02-07T16:23:29.857" v="3351" actId="26606"/>
          <ac:grpSpMkLst>
            <pc:docMk/>
            <pc:sldMk cId="905190482" sldId="256"/>
            <ac:grpSpMk id="52" creationId="{8FC90B1E-0223-4440-AF22-8F32F6F0C7D2}"/>
          </ac:grpSpMkLst>
        </pc:grpChg>
        <pc:grpChg chg="add del">
          <ac:chgData name="Sean O Fithcheallaigh" userId="47659c31-a575-4792-8be3-61268c4ee0d6" providerId="ADAL" clId="{CA64B30F-511C-45F5-B991-1BF90300E7E0}" dt="2024-02-07T16:23:29.857" v="3351" actId="26606"/>
          <ac:grpSpMkLst>
            <pc:docMk/>
            <pc:sldMk cId="905190482" sldId="256"/>
            <ac:grpSpMk id="60" creationId="{11CE155D-684B-4F5E-B835-C52765E310E7}"/>
          </ac:grpSpMkLst>
        </pc:grpChg>
        <pc:grpChg chg="add del">
          <ac:chgData name="Sean O Fithcheallaigh" userId="47659c31-a575-4792-8be3-61268c4ee0d6" providerId="ADAL" clId="{CA64B30F-511C-45F5-B991-1BF90300E7E0}" dt="2024-02-07T16:24:25.963" v="3360"/>
          <ac:grpSpMkLst>
            <pc:docMk/>
            <pc:sldMk cId="905190482" sldId="256"/>
            <ac:grpSpMk id="75" creationId="{CF22986C-DDF7-4109-9D6A-006800D6B041}"/>
          </ac:grpSpMkLst>
        </pc:grpChg>
        <pc:picChg chg="add mod ord">
          <ac:chgData name="Sean O Fithcheallaigh" userId="47659c31-a575-4792-8be3-61268c4ee0d6" providerId="ADAL" clId="{CA64B30F-511C-45F5-B991-1BF90300E7E0}" dt="2024-02-07T16:23:34.024" v="3354" actId="26606"/>
          <ac:picMkLst>
            <pc:docMk/>
            <pc:sldMk cId="905190482" sldId="256"/>
            <ac:picMk id="7" creationId="{CE993EFB-9571-715A-5DF5-03848A409B21}"/>
          </ac:picMkLst>
        </pc:picChg>
      </pc:sldChg>
      <pc:sldChg chg="addSp delSp modSp mod setBg delDesignElem">
        <pc:chgData name="Sean O Fithcheallaigh" userId="47659c31-a575-4792-8be3-61268c4ee0d6" providerId="ADAL" clId="{CA64B30F-511C-45F5-B991-1BF90300E7E0}" dt="2024-02-08T19:49:37.778" v="3652" actId="26606"/>
        <pc:sldMkLst>
          <pc:docMk/>
          <pc:sldMk cId="3126834720" sldId="257"/>
        </pc:sldMkLst>
        <pc:spChg chg="mod">
          <ac:chgData name="Sean O Fithcheallaigh" userId="47659c31-a575-4792-8be3-61268c4ee0d6" providerId="ADAL" clId="{CA64B30F-511C-45F5-B991-1BF90300E7E0}" dt="2024-02-08T19:49:37.778" v="3652" actId="26606"/>
          <ac:spMkLst>
            <pc:docMk/>
            <pc:sldMk cId="3126834720" sldId="257"/>
            <ac:spMk id="2" creationId="{681D533A-3C45-4858-8E40-47B9F15C47FC}"/>
          </ac:spMkLst>
        </pc:spChg>
        <pc:spChg chg="add del mod">
          <ac:chgData name="Sean O Fithcheallaigh" userId="47659c31-a575-4792-8be3-61268c4ee0d6" providerId="ADAL" clId="{CA64B30F-511C-45F5-B991-1BF90300E7E0}" dt="2024-02-05T21:54:30.540" v="2604" actId="26606"/>
          <ac:spMkLst>
            <pc:docMk/>
            <pc:sldMk cId="3126834720" sldId="257"/>
            <ac:spMk id="3" creationId="{40C9001B-B62A-4D30-84D2-54AF8318DA1F}"/>
          </ac:spMkLst>
        </pc:spChg>
        <pc:spChg chg="add del">
          <ac:chgData name="Sean O Fithcheallaigh" userId="47659c31-a575-4792-8be3-61268c4ee0d6" providerId="ADAL" clId="{CA64B30F-511C-45F5-B991-1BF90300E7E0}" dt="2024-02-07T16:22:39.264" v="3349" actId="26606"/>
          <ac:spMkLst>
            <pc:docMk/>
            <pc:sldMk cId="3126834720" sldId="257"/>
            <ac:spMk id="6"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7" creationId="{F68B3F68-107C-434F-AA38-110D5EA91B85}"/>
          </ac:spMkLst>
        </pc:spChg>
        <pc:spChg chg="add del">
          <ac:chgData name="Sean O Fithcheallaigh" userId="47659c31-a575-4792-8be3-61268c4ee0d6" providerId="ADAL" clId="{CA64B30F-511C-45F5-B991-1BF90300E7E0}" dt="2024-02-07T16:22:39.264" v="3349" actId="26606"/>
          <ac:spMkLst>
            <pc:docMk/>
            <pc:sldMk cId="3126834720" sldId="257"/>
            <ac:spMk id="8"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9"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10" creationId="{063BBA22-50EA-4C4D-BE05-F1CE4E63AA56}"/>
          </ac:spMkLst>
        </pc:spChg>
        <pc:spChg chg="add del">
          <ac:chgData name="Sean O Fithcheallaigh" userId="47659c31-a575-4792-8be3-61268c4ee0d6" providerId="ADAL" clId="{CA64B30F-511C-45F5-B991-1BF90300E7E0}" dt="2024-02-05T21:54:04.815" v="2564" actId="26606"/>
          <ac:spMkLst>
            <pc:docMk/>
            <pc:sldMk cId="3126834720" sldId="257"/>
            <ac:spMk id="11" creationId="{F68B3F68-107C-434F-AA38-110D5EA91B85}"/>
          </ac:spMkLst>
        </pc:spChg>
        <pc:spChg chg="add del">
          <ac:chgData name="Sean O Fithcheallaigh" userId="47659c31-a575-4792-8be3-61268c4ee0d6" providerId="ADAL" clId="{CA64B30F-511C-45F5-B991-1BF90300E7E0}" dt="2024-02-05T21:54:04.815" v="2564" actId="26606"/>
          <ac:spMkLst>
            <pc:docMk/>
            <pc:sldMk cId="3126834720" sldId="257"/>
            <ac:spMk id="13" creationId="{AAD0DBB9-1A4B-4391-81D4-CB19F9AB918A}"/>
          </ac:spMkLst>
        </pc:spChg>
        <pc:spChg chg="add del">
          <ac:chgData name="Sean O Fithcheallaigh" userId="47659c31-a575-4792-8be3-61268c4ee0d6" providerId="ADAL" clId="{CA64B30F-511C-45F5-B991-1BF90300E7E0}" dt="2024-02-07T16:24:47.690" v="3364" actId="26606"/>
          <ac:spMkLst>
            <pc:docMk/>
            <pc:sldMk cId="3126834720" sldId="257"/>
            <ac:spMk id="14" creationId="{3429A099-5CB1-4A20-B64F-4F0562EF3399}"/>
          </ac:spMkLst>
        </pc:spChg>
        <pc:spChg chg="add del">
          <ac:chgData name="Sean O Fithcheallaigh" userId="47659c31-a575-4792-8be3-61268c4ee0d6" providerId="ADAL" clId="{CA64B30F-511C-45F5-B991-1BF90300E7E0}" dt="2024-02-05T21:54:04.815" v="2564" actId="26606"/>
          <ac:spMkLst>
            <pc:docMk/>
            <pc:sldMk cId="3126834720" sldId="257"/>
            <ac:spMk id="15" creationId="{063BBA22-50EA-4C4D-BE05-F1CE4E63AA56}"/>
          </ac:spMkLst>
        </pc:spChg>
        <pc:spChg chg="add del">
          <ac:chgData name="Sean O Fithcheallaigh" userId="47659c31-a575-4792-8be3-61268c4ee0d6" providerId="ADAL" clId="{CA64B30F-511C-45F5-B991-1BF90300E7E0}" dt="2024-02-07T16:24:47.690" v="3364" actId="26606"/>
          <ac:spMkLst>
            <pc:docMk/>
            <pc:sldMk cId="3126834720" sldId="257"/>
            <ac:spMk id="16" creationId="{087C0A89-7FB3-43F8-9DE3-0177E3E27B4C}"/>
          </ac:spMkLst>
        </pc:spChg>
        <pc:spChg chg="add del">
          <ac:chgData name="Sean O Fithcheallaigh" userId="47659c31-a575-4792-8be3-61268c4ee0d6" providerId="ADAL" clId="{CA64B30F-511C-45F5-B991-1BF90300E7E0}" dt="2024-02-07T16:24:25.963" v="3360"/>
          <ac:spMkLst>
            <pc:docMk/>
            <pc:sldMk cId="3126834720" sldId="257"/>
            <ac:spMk id="17" creationId="{45D37F4E-DDB4-456B-97E0-9937730A039F}"/>
          </ac:spMkLst>
        </pc:spChg>
        <pc:spChg chg="add del">
          <ac:chgData name="Sean O Fithcheallaigh" userId="47659c31-a575-4792-8be3-61268c4ee0d6" providerId="ADAL" clId="{CA64B30F-511C-45F5-B991-1BF90300E7E0}" dt="2024-02-07T16:24:25.963" v="3360"/>
          <ac:spMkLst>
            <pc:docMk/>
            <pc:sldMk cId="3126834720" sldId="257"/>
            <ac:spMk id="19" creationId="{B2DD41CD-8F47-4F56-AD12-4E2FF7696987}"/>
          </ac:spMkLst>
        </pc:spChg>
        <pc:spChg chg="add del">
          <ac:chgData name="Sean O Fithcheallaigh" userId="47659c31-a575-4792-8be3-61268c4ee0d6" providerId="ADAL" clId="{CA64B30F-511C-45F5-B991-1BF90300E7E0}" dt="2024-02-07T16:24:47.690" v="3364" actId="26606"/>
          <ac:spMkLst>
            <pc:docMk/>
            <pc:sldMk cId="3126834720" sldId="257"/>
            <ac:spMk id="21" creationId="{399F4DD4-CC07-42A8-8AF8-069654F1A9E1}"/>
          </ac:spMkLst>
        </pc:spChg>
        <pc:spChg chg="add del">
          <ac:chgData name="Sean O Fithcheallaigh" userId="47659c31-a575-4792-8be3-61268c4ee0d6" providerId="ADAL" clId="{CA64B30F-511C-45F5-B991-1BF90300E7E0}" dt="2024-02-07T16:24:58.287" v="3367"/>
          <ac:spMkLst>
            <pc:docMk/>
            <pc:sldMk cId="3126834720" sldId="257"/>
            <ac:spMk id="23" creationId="{0C2BBC7F-C278-487D-A435-69502F45532A}"/>
          </ac:spMkLst>
        </pc:spChg>
        <pc:graphicFrameChg chg="add del">
          <ac:chgData name="Sean O Fithcheallaigh" userId="47659c31-a575-4792-8be3-61268c4ee0d6" providerId="ADAL" clId="{CA64B30F-511C-45F5-B991-1BF90300E7E0}" dt="2024-02-05T21:54:04.815" v="2564" actId="26606"/>
          <ac:graphicFrameMkLst>
            <pc:docMk/>
            <pc:sldMk cId="3126834720" sldId="257"/>
            <ac:graphicFrameMk id="5" creationId="{33F32A03-E55D-70AE-33FC-C7E25A99C113}"/>
          </ac:graphicFrameMkLst>
        </pc:graphicFrameChg>
        <pc:graphicFrameChg chg="add mod modGraphic">
          <ac:chgData name="Sean O Fithcheallaigh" userId="47659c31-a575-4792-8be3-61268c4ee0d6" providerId="ADAL" clId="{CA64B30F-511C-45F5-B991-1BF90300E7E0}" dt="2024-02-08T19:49:37.778" v="3652" actId="26606"/>
          <ac:graphicFrameMkLst>
            <pc:docMk/>
            <pc:sldMk cId="3126834720" sldId="257"/>
            <ac:graphicFrameMk id="12" creationId="{A5A4C080-DB32-26A6-3579-42B671D802FD}"/>
          </ac:graphicFrameMkLst>
        </pc:graphicFrameChg>
      </pc:sldChg>
      <pc:sldChg chg="addSp delSp modSp new mod setBg delDesignElem">
        <pc:chgData name="Sean O Fithcheallaigh" userId="47659c31-a575-4792-8be3-61268c4ee0d6" providerId="ADAL" clId="{CA64B30F-511C-45F5-B991-1BF90300E7E0}" dt="2024-02-08T19:49:29.959" v="3650" actId="27636"/>
        <pc:sldMkLst>
          <pc:docMk/>
          <pc:sldMk cId="3874078205" sldId="258"/>
        </pc:sldMkLst>
        <pc:spChg chg="mod">
          <ac:chgData name="Sean O Fithcheallaigh" userId="47659c31-a575-4792-8be3-61268c4ee0d6" providerId="ADAL" clId="{CA64B30F-511C-45F5-B991-1BF90300E7E0}" dt="2024-02-08T19:49:29.959" v="3650" actId="27636"/>
          <ac:spMkLst>
            <pc:docMk/>
            <pc:sldMk cId="3874078205" sldId="258"/>
            <ac:spMk id="2" creationId="{781896B6-E7E5-4F41-B664-DC12C7499495}"/>
          </ac:spMkLst>
        </pc:spChg>
        <pc:spChg chg="add del mod">
          <ac:chgData name="Sean O Fithcheallaigh" userId="47659c31-a575-4792-8be3-61268c4ee0d6" providerId="ADAL" clId="{CA64B30F-511C-45F5-B991-1BF90300E7E0}" dt="2024-02-05T21:52:36.831" v="2559" actId="14100"/>
          <ac:spMkLst>
            <pc:docMk/>
            <pc:sldMk cId="3874078205" sldId="258"/>
            <ac:spMk id="3" creationId="{F3BFD49E-147C-48F2-94FE-B635D761F52A}"/>
          </ac:spMkLst>
        </pc:spChg>
        <pc:spChg chg="add del mod">
          <ac:chgData name="Sean O Fithcheallaigh" userId="47659c31-a575-4792-8be3-61268c4ee0d6" providerId="ADAL" clId="{CA64B30F-511C-45F5-B991-1BF90300E7E0}" dt="2024-02-05T19:50:37.861" v="220"/>
          <ac:spMkLst>
            <pc:docMk/>
            <pc:sldMk cId="3874078205" sldId="258"/>
            <ac:spMk id="4" creationId="{0B2E7288-4B36-4D82-906C-029565AA1F25}"/>
          </ac:spMkLst>
        </pc:spChg>
        <pc:spChg chg="add mod">
          <ac:chgData name="Sean O Fithcheallaigh" userId="47659c31-a575-4792-8be3-61268c4ee0d6" providerId="ADAL" clId="{CA64B30F-511C-45F5-B991-1BF90300E7E0}" dt="2024-02-05T21:53:00.647" v="2561" actId="14100"/>
          <ac:spMkLst>
            <pc:docMk/>
            <pc:sldMk cId="3874078205" sldId="258"/>
            <ac:spMk id="5" creationId="{FB4FD9FC-751B-4BD0-BE9C-133545251952}"/>
          </ac:spMkLst>
        </pc:spChg>
        <pc:spChg chg="add del">
          <ac:chgData name="Sean O Fithcheallaigh" userId="47659c31-a575-4792-8be3-61268c4ee0d6" providerId="ADAL" clId="{CA64B30F-511C-45F5-B991-1BF90300E7E0}" dt="2024-02-05T21:27:58.341" v="874" actId="26606"/>
          <ac:spMkLst>
            <pc:docMk/>
            <pc:sldMk cId="3874078205" sldId="258"/>
            <ac:spMk id="8"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0" creationId="{08953E74-D241-4DDF-8508-F0365EA13A92}"/>
          </ac:spMkLst>
        </pc:spChg>
        <pc:spChg chg="add del">
          <ac:chgData name="Sean O Fithcheallaigh" userId="47659c31-a575-4792-8be3-61268c4ee0d6" providerId="ADAL" clId="{CA64B30F-511C-45F5-B991-1BF90300E7E0}" dt="2024-02-05T21:26:50.796" v="868" actId="26606"/>
          <ac:spMkLst>
            <pc:docMk/>
            <pc:sldMk cId="3874078205" sldId="258"/>
            <ac:spMk id="11"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2" creationId="{5C3C901A-B2F4-4A3C-BCDD-7C8D587ECA2E}"/>
          </ac:spMkLst>
        </pc:spChg>
        <pc:spChg chg="add del">
          <ac:chgData name="Sean O Fithcheallaigh" userId="47659c31-a575-4792-8be3-61268c4ee0d6" providerId="ADAL" clId="{CA64B30F-511C-45F5-B991-1BF90300E7E0}" dt="2024-02-05T21:26:50.796" v="868" actId="26606"/>
          <ac:spMkLst>
            <pc:docMk/>
            <pc:sldMk cId="3874078205" sldId="258"/>
            <ac:spMk id="13" creationId="{6EAAA1B9-2DDB-49C9-A037-A523D2F13C15}"/>
          </ac:spMkLst>
        </pc:spChg>
        <pc:spChg chg="add del">
          <ac:chgData name="Sean O Fithcheallaigh" userId="47659c31-a575-4792-8be3-61268c4ee0d6" providerId="ADAL" clId="{CA64B30F-511C-45F5-B991-1BF90300E7E0}" dt="2024-02-07T16:24:25.963" v="3360"/>
          <ac:spMkLst>
            <pc:docMk/>
            <pc:sldMk cId="3874078205" sldId="258"/>
            <ac:spMk id="15" creationId="{BACC6370-2D7E-4714-9D71-7542949D7D5D}"/>
          </ac:spMkLst>
        </pc:spChg>
        <pc:spChg chg="add del">
          <ac:chgData name="Sean O Fithcheallaigh" userId="47659c31-a575-4792-8be3-61268c4ee0d6" providerId="ADAL" clId="{CA64B30F-511C-45F5-B991-1BF90300E7E0}" dt="2024-02-07T16:24:25.963" v="3360"/>
          <ac:spMkLst>
            <pc:docMk/>
            <pc:sldMk cId="3874078205" sldId="258"/>
            <ac:spMk id="16" creationId="{063BBA22-50EA-4C4D-BE05-F1CE4E63AA56}"/>
          </ac:spMkLst>
        </pc:spChg>
        <pc:spChg chg="add del">
          <ac:chgData name="Sean O Fithcheallaigh" userId="47659c31-a575-4792-8be3-61268c4ee0d6" providerId="ADAL" clId="{CA64B30F-511C-45F5-B991-1BF90300E7E0}" dt="2024-02-07T16:24:25.963" v="3360"/>
          <ac:spMkLst>
            <pc:docMk/>
            <pc:sldMk cId="3874078205" sldId="258"/>
            <ac:spMk id="17" creationId="{F68B3F68-107C-434F-AA38-110D5EA91B85}"/>
          </ac:spMkLst>
        </pc:spChg>
        <pc:spChg chg="add del">
          <ac:chgData name="Sean O Fithcheallaigh" userId="47659c31-a575-4792-8be3-61268c4ee0d6" providerId="ADAL" clId="{CA64B30F-511C-45F5-B991-1BF90300E7E0}" dt="2024-02-07T16:24:25.963" v="3360"/>
          <ac:spMkLst>
            <pc:docMk/>
            <pc:sldMk cId="3874078205" sldId="258"/>
            <ac:spMk id="18" creationId="{AAD0DBB9-1A4B-4391-81D4-CB19F9AB918A}"/>
          </ac:spMkLst>
        </pc:spChg>
        <pc:spChg chg="add del">
          <ac:chgData name="Sean O Fithcheallaigh" userId="47659c31-a575-4792-8be3-61268c4ee0d6" providerId="ADAL" clId="{CA64B30F-511C-45F5-B991-1BF90300E7E0}" dt="2024-02-05T21:26:50.796" v="868" actId="26606"/>
          <ac:spMkLst>
            <pc:docMk/>
            <pc:sldMk cId="3874078205" sldId="258"/>
            <ac:spMk id="19" creationId="{F3BFD49E-147C-48F2-94FE-B635D761F52A}"/>
          </ac:spMkLst>
        </pc:spChg>
        <pc:spChg chg="add del">
          <ac:chgData name="Sean O Fithcheallaigh" userId="47659c31-a575-4792-8be3-61268c4ee0d6" providerId="ADAL" clId="{CA64B30F-511C-45F5-B991-1BF90300E7E0}" dt="2024-02-05T21:27:58.341" v="874" actId="26606"/>
          <ac:spMkLst>
            <pc:docMk/>
            <pc:sldMk cId="3874078205" sldId="258"/>
            <ac:spMk id="25" creationId="{6EAAA1B9-2DDB-49C9-A037-A523D2F13C15}"/>
          </ac:spMkLst>
        </pc:spChg>
        <pc:grpChg chg="add del">
          <ac:chgData name="Sean O Fithcheallaigh" userId="47659c31-a575-4792-8be3-61268c4ee0d6" providerId="ADAL" clId="{CA64B30F-511C-45F5-B991-1BF90300E7E0}" dt="2024-02-05T21:26:50.796" v="868" actId="26606"/>
          <ac:grpSpMkLst>
            <pc:docMk/>
            <pc:sldMk cId="3874078205" sldId="258"/>
            <ac:grpSpMk id="14" creationId="{B441F8D5-EBCE-4FB9-91A9-3425971C1F99}"/>
          </ac:grpSpMkLst>
        </pc:grpChg>
        <pc:grpChg chg="add del">
          <ac:chgData name="Sean O Fithcheallaigh" userId="47659c31-a575-4792-8be3-61268c4ee0d6" providerId="ADAL" clId="{CA64B30F-511C-45F5-B991-1BF90300E7E0}" dt="2024-02-05T21:26:50.796" v="868" actId="26606"/>
          <ac:grpSpMkLst>
            <pc:docMk/>
            <pc:sldMk cId="3874078205" sldId="258"/>
            <ac:grpSpMk id="20" creationId="{08701F99-7E4C-4B92-A4B5-307CDFB7A4DE}"/>
          </ac:grpSpMkLst>
        </pc:grpChg>
        <pc:grpChg chg="add del">
          <ac:chgData name="Sean O Fithcheallaigh" userId="47659c31-a575-4792-8be3-61268c4ee0d6" providerId="ADAL" clId="{CA64B30F-511C-45F5-B991-1BF90300E7E0}" dt="2024-02-05T21:27:58.341" v="874" actId="26606"/>
          <ac:grpSpMkLst>
            <pc:docMk/>
            <pc:sldMk cId="3874078205" sldId="258"/>
            <ac:grpSpMk id="26" creationId="{B441F8D5-EBCE-4FB9-91A9-3425971C1F99}"/>
          </ac:grpSpMkLst>
        </pc:grpChg>
        <pc:grpChg chg="add del">
          <ac:chgData name="Sean O Fithcheallaigh" userId="47659c31-a575-4792-8be3-61268c4ee0d6" providerId="ADAL" clId="{CA64B30F-511C-45F5-B991-1BF90300E7E0}" dt="2024-02-05T21:27:58.341" v="874" actId="26606"/>
          <ac:grpSpMkLst>
            <pc:docMk/>
            <pc:sldMk cId="3874078205" sldId="258"/>
            <ac:grpSpMk id="31" creationId="{08701F99-7E4C-4B92-A4B5-307CDFB7A4DE}"/>
          </ac:grpSpMkLst>
        </pc:grpChg>
        <pc:graphicFrameChg chg="add del">
          <ac:chgData name="Sean O Fithcheallaigh" userId="47659c31-a575-4792-8be3-61268c4ee0d6" providerId="ADAL" clId="{CA64B30F-511C-45F5-B991-1BF90300E7E0}" dt="2024-02-05T21:25:59.050" v="864" actId="26606"/>
          <ac:graphicFrameMkLst>
            <pc:docMk/>
            <pc:sldMk cId="3874078205" sldId="258"/>
            <ac:graphicFrameMk id="7" creationId="{0DF2678C-9A37-046C-274A-7EE778E7E270}"/>
          </ac:graphicFrameMkLst>
        </pc:graphicFrameChg>
        <pc:graphicFrameChg chg="add del">
          <ac:chgData name="Sean O Fithcheallaigh" userId="47659c31-a575-4792-8be3-61268c4ee0d6" providerId="ADAL" clId="{CA64B30F-511C-45F5-B991-1BF90300E7E0}" dt="2024-02-05T21:26:38.294" v="866" actId="26606"/>
          <ac:graphicFrameMkLst>
            <pc:docMk/>
            <pc:sldMk cId="3874078205" sldId="258"/>
            <ac:graphicFrameMk id="9" creationId="{5CA01210-AFFE-096B-A781-E5E9081FE829}"/>
          </ac:graphicFrameMkLst>
        </pc:graphicFrameChg>
      </pc:sldChg>
      <pc:sldChg chg="addSp delSp modSp add mod setBg delDesignElem">
        <pc:chgData name="Sean O Fithcheallaigh" userId="47659c31-a575-4792-8be3-61268c4ee0d6" providerId="ADAL" clId="{CA64B30F-511C-45F5-B991-1BF90300E7E0}" dt="2024-02-10T16:01:33.893" v="4041" actId="20577"/>
        <pc:sldMkLst>
          <pc:docMk/>
          <pc:sldMk cId="2143467693" sldId="259"/>
        </pc:sldMkLst>
        <pc:spChg chg="mod">
          <ac:chgData name="Sean O Fithcheallaigh" userId="47659c31-a575-4792-8be3-61268c4ee0d6" providerId="ADAL" clId="{CA64B30F-511C-45F5-B991-1BF90300E7E0}" dt="2024-02-07T16:33:12.352" v="3614" actId="14100"/>
          <ac:spMkLst>
            <pc:docMk/>
            <pc:sldMk cId="2143467693" sldId="259"/>
            <ac:spMk id="2" creationId="{781896B6-E7E5-4F41-B664-DC12C7499495}"/>
          </ac:spMkLst>
        </pc:spChg>
        <pc:spChg chg="mod ord">
          <ac:chgData name="Sean O Fithcheallaigh" userId="47659c31-a575-4792-8be3-61268c4ee0d6" providerId="ADAL" clId="{CA64B30F-511C-45F5-B991-1BF90300E7E0}" dt="2024-02-08T22:47:56.173" v="3731" actId="20577"/>
          <ac:spMkLst>
            <pc:docMk/>
            <pc:sldMk cId="2143467693" sldId="259"/>
            <ac:spMk id="3" creationId="{F3BFD49E-147C-48F2-94FE-B635D761F52A}"/>
          </ac:spMkLst>
        </pc:spChg>
        <pc:spChg chg="add del">
          <ac:chgData name="Sean O Fithcheallaigh" userId="47659c31-a575-4792-8be3-61268c4ee0d6" providerId="ADAL" clId="{CA64B30F-511C-45F5-B991-1BF90300E7E0}" dt="2024-02-07T15:41:03.986" v="3239" actId="478"/>
          <ac:spMkLst>
            <pc:docMk/>
            <pc:sldMk cId="2143467693" sldId="259"/>
            <ac:spMk id="4" creationId="{BE461518-0E14-4E2F-A58D-DB1129233685}"/>
          </ac:spMkLst>
        </pc:spChg>
        <pc:spChg chg="add mod">
          <ac:chgData name="Sean O Fithcheallaigh" userId="47659c31-a575-4792-8be3-61268c4ee0d6" providerId="ADAL" clId="{CA64B30F-511C-45F5-B991-1BF90300E7E0}" dt="2024-02-07T16:31:02.761" v="3546" actId="14100"/>
          <ac:spMkLst>
            <pc:docMk/>
            <pc:sldMk cId="2143467693" sldId="259"/>
            <ac:spMk id="5" creationId="{98386D18-C179-44AB-9A0E-54B0136025BE}"/>
          </ac:spMkLst>
        </pc:spChg>
        <pc:spChg chg="del mod">
          <ac:chgData name="Sean O Fithcheallaigh" userId="47659c31-a575-4792-8be3-61268c4ee0d6" providerId="ADAL" clId="{CA64B30F-511C-45F5-B991-1BF90300E7E0}" dt="2024-02-05T21:37:37.716" v="1342" actId="478"/>
          <ac:spMkLst>
            <pc:docMk/>
            <pc:sldMk cId="2143467693" sldId="259"/>
            <ac:spMk id="5" creationId="{FB4FD9FC-751B-4BD0-BE9C-133545251952}"/>
          </ac:spMkLst>
        </pc:spChg>
        <pc:spChg chg="add del mod">
          <ac:chgData name="Sean O Fithcheallaigh" userId="47659c31-a575-4792-8be3-61268c4ee0d6" providerId="ADAL" clId="{CA64B30F-511C-45F5-B991-1BF90300E7E0}" dt="2024-02-05T21:49:21.595" v="2531" actId="26606"/>
          <ac:spMkLst>
            <pc:docMk/>
            <pc:sldMk cId="2143467693" sldId="259"/>
            <ac:spMk id="7" creationId="{B1BF8FF0-C5F9-44EC-AB52-3D3EA590CDC6}"/>
          </ac:spMkLst>
        </pc:spChg>
        <pc:spChg chg="add del">
          <ac:chgData name="Sean O Fithcheallaigh" userId="47659c31-a575-4792-8be3-61268c4ee0d6" providerId="ADAL" clId="{CA64B30F-511C-45F5-B991-1BF90300E7E0}" dt="2024-02-05T21:38:41.385" v="1365" actId="478"/>
          <ac:spMkLst>
            <pc:docMk/>
            <pc:sldMk cId="2143467693" sldId="259"/>
            <ac:spMk id="9" creationId="{4A82ED56-C6BF-46B4-BD61-F66CA317D2C8}"/>
          </ac:spMkLst>
        </pc:spChg>
        <pc:spChg chg="add del">
          <ac:chgData name="Sean O Fithcheallaigh" userId="47659c31-a575-4792-8be3-61268c4ee0d6" providerId="ADAL" clId="{CA64B30F-511C-45F5-B991-1BF90300E7E0}" dt="2024-02-05T21:37:04.873" v="1339" actId="26606"/>
          <ac:spMkLst>
            <pc:docMk/>
            <pc:sldMk cId="2143467693" sldId="259"/>
            <ac:spMk id="10" creationId="{4C608BEB-860E-4094-8511-78603564A75E}"/>
          </ac:spMkLst>
        </pc:spChg>
        <pc:spChg chg="add del">
          <ac:chgData name="Sean O Fithcheallaigh" userId="47659c31-a575-4792-8be3-61268c4ee0d6" providerId="ADAL" clId="{CA64B30F-511C-45F5-B991-1BF90300E7E0}" dt="2024-02-05T21:47:14.925" v="2451" actId="26606"/>
          <ac:spMkLst>
            <pc:docMk/>
            <pc:sldMk cId="2143467693" sldId="259"/>
            <ac:spMk id="11" creationId="{8CA06CD6-90CA-4C45-856C-6771339E1E22}"/>
          </ac:spMkLst>
        </pc:spChg>
        <pc:spChg chg="add mod">
          <ac:chgData name="Sean O Fithcheallaigh" userId="47659c31-a575-4792-8be3-61268c4ee0d6" providerId="ADAL" clId="{CA64B30F-511C-45F5-B991-1BF90300E7E0}" dt="2024-02-08T19:49:06.451" v="3646" actId="27636"/>
          <ac:spMkLst>
            <pc:docMk/>
            <pc:sldMk cId="2143467693" sldId="259"/>
            <ac:spMk id="12" creationId="{B5E0D9F7-4059-4AC9-B6F0-FD0340F0BC27}"/>
          </ac:spMkLst>
        </pc:spChg>
        <pc:spChg chg="add mod">
          <ac:chgData name="Sean O Fithcheallaigh" userId="47659c31-a575-4792-8be3-61268c4ee0d6" providerId="ADAL" clId="{CA64B30F-511C-45F5-B991-1BF90300E7E0}" dt="2024-02-08T19:49:15.119" v="3648" actId="27636"/>
          <ac:spMkLst>
            <pc:docMk/>
            <pc:sldMk cId="2143467693" sldId="259"/>
            <ac:spMk id="13" creationId="{8243B285-2BD0-4E5C-A96C-518F8A18E67B}"/>
          </ac:spMkLst>
        </pc:spChg>
        <pc:spChg chg="add del">
          <ac:chgData name="Sean O Fithcheallaigh" userId="47659c31-a575-4792-8be3-61268c4ee0d6" providerId="ADAL" clId="{CA64B30F-511C-45F5-B991-1BF90300E7E0}" dt="2024-02-07T16:24:25.963" v="3360"/>
          <ac:spMkLst>
            <pc:docMk/>
            <pc:sldMk cId="2143467693" sldId="259"/>
            <ac:spMk id="16" creationId="{3847E18C-932D-4C95-AABA-FEC7C9499AD7}"/>
          </ac:spMkLst>
        </pc:spChg>
        <pc:spChg chg="add del">
          <ac:chgData name="Sean O Fithcheallaigh" userId="47659c31-a575-4792-8be3-61268c4ee0d6" providerId="ADAL" clId="{CA64B30F-511C-45F5-B991-1BF90300E7E0}" dt="2024-02-07T16:24:25.963" v="3360"/>
          <ac:spMkLst>
            <pc:docMk/>
            <pc:sldMk cId="2143467693" sldId="259"/>
            <ac:spMk id="17" creationId="{BACC6370-2D7E-4714-9D71-7542949D7D5D}"/>
          </ac:spMkLst>
        </pc:spChg>
        <pc:spChg chg="add del">
          <ac:chgData name="Sean O Fithcheallaigh" userId="47659c31-a575-4792-8be3-61268c4ee0d6" providerId="ADAL" clId="{CA64B30F-511C-45F5-B991-1BF90300E7E0}" dt="2024-02-07T16:24:25.963" v="3360"/>
          <ac:spMkLst>
            <pc:docMk/>
            <pc:sldMk cId="2143467693" sldId="259"/>
            <ac:spMk id="18" creationId="{3150CB11-0C61-439E-910F-5787759E72A0}"/>
          </ac:spMkLst>
        </pc:spChg>
        <pc:spChg chg="add del">
          <ac:chgData name="Sean O Fithcheallaigh" userId="47659c31-a575-4792-8be3-61268c4ee0d6" providerId="ADAL" clId="{CA64B30F-511C-45F5-B991-1BF90300E7E0}" dt="2024-02-07T16:24:25.963" v="3360"/>
          <ac:spMkLst>
            <pc:docMk/>
            <pc:sldMk cId="2143467693" sldId="259"/>
            <ac:spMk id="19" creationId="{256B2C21-A230-48C0-8DF1-C46611373C44}"/>
          </ac:spMkLst>
        </pc:spChg>
        <pc:spChg chg="add del">
          <ac:chgData name="Sean O Fithcheallaigh" userId="47659c31-a575-4792-8be3-61268c4ee0d6" providerId="ADAL" clId="{CA64B30F-511C-45F5-B991-1BF90300E7E0}" dt="2024-02-07T16:24:25.963" v="3360"/>
          <ac:spMkLst>
            <pc:docMk/>
            <pc:sldMk cId="2143467693" sldId="259"/>
            <ac:spMk id="20" creationId="{43F8A58B-5155-44CE-A5FF-7647B47D0A7A}"/>
          </ac:spMkLst>
        </pc:spChg>
        <pc:spChg chg="add del mod">
          <ac:chgData name="Sean O Fithcheallaigh" userId="47659c31-a575-4792-8be3-61268c4ee0d6" providerId="ADAL" clId="{CA64B30F-511C-45F5-B991-1BF90300E7E0}" dt="2024-02-10T16:01:33.893" v="4041" actId="20577"/>
          <ac:spMkLst>
            <pc:docMk/>
            <pc:sldMk cId="2143467693" sldId="259"/>
            <ac:spMk id="21" creationId="{B1BF8FF0-C5F9-44EC-AB52-3D3EA590CDC6}"/>
          </ac:spMkLst>
        </pc:spChg>
        <pc:spChg chg="add del">
          <ac:chgData name="Sean O Fithcheallaigh" userId="47659c31-a575-4792-8be3-61268c4ee0d6" providerId="ADAL" clId="{CA64B30F-511C-45F5-B991-1BF90300E7E0}" dt="2024-02-07T16:24:25.963" v="3360"/>
          <ac:spMkLst>
            <pc:docMk/>
            <pc:sldMk cId="2143467693" sldId="259"/>
            <ac:spMk id="22" creationId="{443F2ACA-E6D6-4028-82DD-F03C262D5DE6}"/>
          </ac:spMkLst>
        </pc:spChg>
        <pc:spChg chg="add del">
          <ac:chgData name="Sean O Fithcheallaigh" userId="47659c31-a575-4792-8be3-61268c4ee0d6" providerId="ADAL" clId="{CA64B30F-511C-45F5-B991-1BF90300E7E0}" dt="2024-02-07T15:40:46.666" v="3237" actId="26606"/>
          <ac:spMkLst>
            <pc:docMk/>
            <pc:sldMk cId="2143467693" sldId="259"/>
            <ac:spMk id="28" creationId="{0A597D97-203B-498B-95D3-E90DC961039F}"/>
          </ac:spMkLst>
        </pc:spChg>
        <pc:spChg chg="add del">
          <ac:chgData name="Sean O Fithcheallaigh" userId="47659c31-a575-4792-8be3-61268c4ee0d6" providerId="ADAL" clId="{CA64B30F-511C-45F5-B991-1BF90300E7E0}" dt="2024-02-07T15:40:46.666" v="3237" actId="26606"/>
          <ac:spMkLst>
            <pc:docMk/>
            <pc:sldMk cId="2143467693" sldId="259"/>
            <ac:spMk id="30" creationId="{6A6EF10E-DF41-4BD3-8EB4-6F646531DC26}"/>
          </ac:spMkLst>
        </pc:spChg>
        <pc:graphicFrameChg chg="add del">
          <ac:chgData name="Sean O Fithcheallaigh" userId="47659c31-a575-4792-8be3-61268c4ee0d6" providerId="ADAL" clId="{CA64B30F-511C-45F5-B991-1BF90300E7E0}" dt="2024-02-05T21:48:58.908" v="2528" actId="26606"/>
          <ac:graphicFrameMkLst>
            <pc:docMk/>
            <pc:sldMk cId="2143467693" sldId="259"/>
            <ac:graphicFrameMk id="13" creationId="{9385E7C2-00F3-A67B-4D94-7C1D077C0385}"/>
          </ac:graphicFrameMkLst>
        </pc:graphicFrameChg>
        <pc:graphicFrameChg chg="add del">
          <ac:chgData name="Sean O Fithcheallaigh" userId="47659c31-a575-4792-8be3-61268c4ee0d6" providerId="ADAL" clId="{CA64B30F-511C-45F5-B991-1BF90300E7E0}" dt="2024-02-05T21:49:21.576" v="2530" actId="26606"/>
          <ac:graphicFrameMkLst>
            <pc:docMk/>
            <pc:sldMk cId="2143467693" sldId="259"/>
            <ac:graphicFrameMk id="15" creationId="{2BC97FB1-1622-CB3B-DDBF-49CDB2E5ACF1}"/>
          </ac:graphicFrameMkLst>
        </pc:graphicFrameChg>
        <pc:graphicFrameChg chg="add del">
          <ac:chgData name="Sean O Fithcheallaigh" userId="47659c31-a575-4792-8be3-61268c4ee0d6" providerId="ADAL" clId="{CA64B30F-511C-45F5-B991-1BF90300E7E0}" dt="2024-02-05T21:50:44.151" v="2544" actId="26606"/>
          <ac:graphicFrameMkLst>
            <pc:docMk/>
            <pc:sldMk cId="2143467693" sldId="259"/>
            <ac:graphicFrameMk id="24" creationId="{838DA27A-9D0F-30BF-F848-7DF34F97E11E}"/>
          </ac:graphicFrameMkLst>
        </pc:graphicFrameChg>
        <pc:graphicFrameChg chg="add del">
          <ac:chgData name="Sean O Fithcheallaigh" userId="47659c31-a575-4792-8be3-61268c4ee0d6" providerId="ADAL" clId="{CA64B30F-511C-45F5-B991-1BF90300E7E0}" dt="2024-02-05T21:50:47.915" v="2546" actId="26606"/>
          <ac:graphicFrameMkLst>
            <pc:docMk/>
            <pc:sldMk cId="2143467693" sldId="259"/>
            <ac:graphicFrameMk id="25" creationId="{6DF6EA35-A360-2901-37BC-97337DEC8B0A}"/>
          </ac:graphicFrameMkLst>
        </pc:graphicFrameChg>
        <pc:graphicFrameChg chg="add del">
          <ac:chgData name="Sean O Fithcheallaigh" userId="47659c31-a575-4792-8be3-61268c4ee0d6" providerId="ADAL" clId="{CA64B30F-511C-45F5-B991-1BF90300E7E0}" dt="2024-02-05T21:50:53.824" v="2548" actId="26606"/>
          <ac:graphicFrameMkLst>
            <pc:docMk/>
            <pc:sldMk cId="2143467693" sldId="259"/>
            <ac:graphicFrameMk id="26" creationId="{B40E2130-BDD0-997A-91C5-7B8FD69E0CC7}"/>
          </ac:graphicFrameMkLst>
        </pc:graphicFrameChg>
        <pc:picChg chg="add del">
          <ac:chgData name="Sean O Fithcheallaigh" userId="47659c31-a575-4792-8be3-61268c4ee0d6" providerId="ADAL" clId="{CA64B30F-511C-45F5-B991-1BF90300E7E0}" dt="2024-02-07T15:40:46.666" v="3237" actId="26606"/>
          <ac:picMkLst>
            <pc:docMk/>
            <pc:sldMk cId="2143467693" sldId="259"/>
            <ac:picMk id="27" creationId="{43EDA9E1-F2A7-55ED-2683-4A5197E29198}"/>
          </ac:picMkLst>
        </pc:picChg>
        <pc:cxnChg chg="add del">
          <ac:chgData name="Sean O Fithcheallaigh" userId="47659c31-a575-4792-8be3-61268c4ee0d6" providerId="ADAL" clId="{CA64B30F-511C-45F5-B991-1BF90300E7E0}" dt="2024-02-05T21:37:04.873" v="1339" actId="26606"/>
          <ac:cxnSpMkLst>
            <pc:docMk/>
            <pc:sldMk cId="2143467693" sldId="259"/>
            <ac:cxnSpMk id="12" creationId="{1F16A8D4-FE87-4604-88B2-394B5D1EB437}"/>
          </ac:cxnSpMkLst>
        </pc:cxnChg>
        <pc:cxnChg chg="add del">
          <ac:chgData name="Sean O Fithcheallaigh" userId="47659c31-a575-4792-8be3-61268c4ee0d6" providerId="ADAL" clId="{CA64B30F-511C-45F5-B991-1BF90300E7E0}" dt="2024-02-05T21:47:14.925" v="2451" actId="26606"/>
          <ac:cxnSpMkLst>
            <pc:docMk/>
            <pc:sldMk cId="2143467693" sldId="259"/>
            <ac:cxnSpMk id="14" creationId="{5021601D-2758-4B15-A31C-FDA184C51B3A}"/>
          </ac:cxnSpMkLst>
        </pc:cxnChg>
      </pc:sldChg>
      <pc:sldChg chg="addSp delSp modSp new mod setBg setClrOvrMap delDesignElem chgLayout">
        <pc:chgData name="Sean O Fithcheallaigh" userId="47659c31-a575-4792-8be3-61268c4ee0d6" providerId="ADAL" clId="{CA64B30F-511C-45F5-B991-1BF90300E7E0}" dt="2024-02-09T12:34:21.458" v="3993" actId="20577"/>
        <pc:sldMkLst>
          <pc:docMk/>
          <pc:sldMk cId="164553243" sldId="260"/>
        </pc:sldMkLst>
        <pc:spChg chg="mod ord">
          <ac:chgData name="Sean O Fithcheallaigh" userId="47659c31-a575-4792-8be3-61268c4ee0d6" providerId="ADAL" clId="{CA64B30F-511C-45F5-B991-1BF90300E7E0}" dt="2024-02-08T19:51:13.715" v="3661" actId="14100"/>
          <ac:spMkLst>
            <pc:docMk/>
            <pc:sldMk cId="164553243" sldId="260"/>
            <ac:spMk id="2" creationId="{73222592-EF99-403F-9F40-ECBD63945B05}"/>
          </ac:spMkLst>
        </pc:spChg>
        <pc:spChg chg="del">
          <ac:chgData name="Sean O Fithcheallaigh" userId="47659c31-a575-4792-8be3-61268c4ee0d6" providerId="ADAL" clId="{CA64B30F-511C-45F5-B991-1BF90300E7E0}" dt="2024-02-07T15:23:18.005" v="2665"/>
          <ac:spMkLst>
            <pc:docMk/>
            <pc:sldMk cId="164553243" sldId="260"/>
            <ac:spMk id="3" creationId="{62892FC5-866B-46C6-ACC1-5FEE9A5A42D3}"/>
          </ac:spMkLst>
        </pc:spChg>
        <pc:spChg chg="add mod ord">
          <ac:chgData name="Sean O Fithcheallaigh" userId="47659c31-a575-4792-8be3-61268c4ee0d6" providerId="ADAL" clId="{CA64B30F-511C-45F5-B991-1BF90300E7E0}" dt="2024-02-08T22:55:11.750" v="3937" actId="14100"/>
          <ac:spMkLst>
            <pc:docMk/>
            <pc:sldMk cId="164553243" sldId="260"/>
            <ac:spMk id="4" creationId="{FF2D577E-CBD9-4A66-AB00-870654181764}"/>
          </ac:spMkLst>
        </pc:spChg>
        <pc:spChg chg="add mod ord">
          <ac:chgData name="Sean O Fithcheallaigh" userId="47659c31-a575-4792-8be3-61268c4ee0d6" providerId="ADAL" clId="{CA64B30F-511C-45F5-B991-1BF90300E7E0}" dt="2024-02-09T12:34:21.458" v="3993" actId="20577"/>
          <ac:spMkLst>
            <pc:docMk/>
            <pc:sldMk cId="164553243" sldId="260"/>
            <ac:spMk id="5" creationId="{55DC74A5-31C9-4AAD-A110-C2D6894BB4B8}"/>
          </ac:spMkLst>
        </pc:spChg>
        <pc:spChg chg="add del mod">
          <ac:chgData name="Sean O Fithcheallaigh" userId="47659c31-a575-4792-8be3-61268c4ee0d6" providerId="ADAL" clId="{CA64B30F-511C-45F5-B991-1BF90300E7E0}" dt="2024-02-08T22:54:57.741" v="3932" actId="478"/>
          <ac:spMkLst>
            <pc:docMk/>
            <pc:sldMk cId="164553243" sldId="260"/>
            <ac:spMk id="6" creationId="{3FC73A06-AA8C-4D7C-ADC8-6126E4B683C3}"/>
          </ac:spMkLst>
        </pc:spChg>
        <pc:spChg chg="add del mod">
          <ac:chgData name="Sean O Fithcheallaigh" userId="47659c31-a575-4792-8be3-61268c4ee0d6" providerId="ADAL" clId="{CA64B30F-511C-45F5-B991-1BF90300E7E0}" dt="2024-02-07T15:46:02.456" v="3279" actId="6264"/>
          <ac:spMkLst>
            <pc:docMk/>
            <pc:sldMk cId="164553243" sldId="260"/>
            <ac:spMk id="6" creationId="{93E3B198-051E-4677-B327-73842E858ADF}"/>
          </ac:spMkLst>
        </pc:spChg>
        <pc:spChg chg="add del">
          <ac:chgData name="Sean O Fithcheallaigh" userId="47659c31-a575-4792-8be3-61268c4ee0d6" providerId="ADAL" clId="{CA64B30F-511C-45F5-B991-1BF90300E7E0}" dt="2024-02-07T15:49:53.687" v="3314" actId="6264"/>
          <ac:spMkLst>
            <pc:docMk/>
            <pc:sldMk cId="164553243" sldId="260"/>
            <ac:spMk id="7" creationId="{2A6B319F-86FE-4754-878E-06F0804D882B}"/>
          </ac:spMkLst>
        </pc:spChg>
        <pc:spChg chg="add del">
          <ac:chgData name="Sean O Fithcheallaigh" userId="47659c31-a575-4792-8be3-61268c4ee0d6" providerId="ADAL" clId="{CA64B30F-511C-45F5-B991-1BF90300E7E0}" dt="2024-02-07T15:49:53.687" v="3314" actId="6264"/>
          <ac:spMkLst>
            <pc:docMk/>
            <pc:sldMk cId="164553243" sldId="260"/>
            <ac:spMk id="8"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9" creationId="{9DB11114-D218-4411-A095-271E0BB359A7}"/>
          </ac:spMkLst>
        </pc:spChg>
        <pc:spChg chg="add del">
          <ac:chgData name="Sean O Fithcheallaigh" userId="47659c31-a575-4792-8be3-61268c4ee0d6" providerId="ADAL" clId="{CA64B30F-511C-45F5-B991-1BF90300E7E0}" dt="2024-02-07T15:32:49.152" v="3209" actId="26606"/>
          <ac:spMkLst>
            <pc:docMk/>
            <pc:sldMk cId="164553243" sldId="260"/>
            <ac:spMk id="10" creationId="{4C608BEB-860E-4094-8511-78603564A75E}"/>
          </ac:spMkLst>
        </pc:spChg>
        <pc:spChg chg="add del">
          <ac:chgData name="Sean O Fithcheallaigh" userId="47659c31-a575-4792-8be3-61268c4ee0d6" providerId="ADAL" clId="{CA64B30F-511C-45F5-B991-1BF90300E7E0}" dt="2024-02-07T15:42:57.108" v="3266" actId="26606"/>
          <ac:spMkLst>
            <pc:docMk/>
            <pc:sldMk cId="164553243" sldId="260"/>
            <ac:spMk id="13" creationId="{8CA06CD6-90CA-4C45-856C-6771339E1E22}"/>
          </ac:spMkLst>
        </pc:spChg>
        <pc:spChg chg="add del">
          <ac:chgData name="Sean O Fithcheallaigh" userId="47659c31-a575-4792-8be3-61268c4ee0d6" providerId="ADAL" clId="{CA64B30F-511C-45F5-B991-1BF90300E7E0}" dt="2024-02-07T15:40:17.853" v="3234" actId="26606"/>
          <ac:spMkLst>
            <pc:docMk/>
            <pc:sldMk cId="164553243" sldId="260"/>
            <ac:spMk id="14" creationId="{3847E18C-932D-4C95-AABA-FEC7C9499AD7}"/>
          </ac:spMkLst>
        </pc:spChg>
        <pc:spChg chg="add del">
          <ac:chgData name="Sean O Fithcheallaigh" userId="47659c31-a575-4792-8be3-61268c4ee0d6" providerId="ADAL" clId="{CA64B30F-511C-45F5-B991-1BF90300E7E0}" dt="2024-02-07T15:40:17.853" v="3234" actId="26606"/>
          <ac:spMkLst>
            <pc:docMk/>
            <pc:sldMk cId="164553243" sldId="260"/>
            <ac:spMk id="15" creationId="{BACC6370-2D7E-4714-9D71-7542949D7D5D}"/>
          </ac:spMkLst>
        </pc:spChg>
        <pc:spChg chg="add del">
          <ac:chgData name="Sean O Fithcheallaigh" userId="47659c31-a575-4792-8be3-61268c4ee0d6" providerId="ADAL" clId="{CA64B30F-511C-45F5-B991-1BF90300E7E0}" dt="2024-02-07T15:40:17.853" v="3234" actId="26606"/>
          <ac:spMkLst>
            <pc:docMk/>
            <pc:sldMk cId="164553243" sldId="260"/>
            <ac:spMk id="16" creationId="{3150CB11-0C61-439E-910F-5787759E72A0}"/>
          </ac:spMkLst>
        </pc:spChg>
        <pc:spChg chg="add del">
          <ac:chgData name="Sean O Fithcheallaigh" userId="47659c31-a575-4792-8be3-61268c4ee0d6" providerId="ADAL" clId="{CA64B30F-511C-45F5-B991-1BF90300E7E0}" dt="2024-02-07T15:40:17.853" v="3234" actId="26606"/>
          <ac:spMkLst>
            <pc:docMk/>
            <pc:sldMk cId="164553243" sldId="260"/>
            <ac:spMk id="17" creationId="{256B2C21-A230-48C0-8DF1-C46611373C44}"/>
          </ac:spMkLst>
        </pc:spChg>
        <pc:spChg chg="add del">
          <ac:chgData name="Sean O Fithcheallaigh" userId="47659c31-a575-4792-8be3-61268c4ee0d6" providerId="ADAL" clId="{CA64B30F-511C-45F5-B991-1BF90300E7E0}" dt="2024-02-07T15:40:17.853" v="3234" actId="26606"/>
          <ac:spMkLst>
            <pc:docMk/>
            <pc:sldMk cId="164553243" sldId="260"/>
            <ac:spMk id="18" creationId="{43F8A58B-5155-44CE-A5FF-7647B47D0A7A}"/>
          </ac:spMkLst>
        </pc:spChg>
        <pc:spChg chg="add del">
          <ac:chgData name="Sean O Fithcheallaigh" userId="47659c31-a575-4792-8be3-61268c4ee0d6" providerId="ADAL" clId="{CA64B30F-511C-45F5-B991-1BF90300E7E0}" dt="2024-02-07T15:49:29.421" v="3313" actId="26606"/>
          <ac:spMkLst>
            <pc:docMk/>
            <pc:sldMk cId="164553243" sldId="260"/>
            <ac:spMk id="19" creationId="{2A6B319F-86FE-4754-878E-06F0804D882B}"/>
          </ac:spMkLst>
        </pc:spChg>
        <pc:spChg chg="add del">
          <ac:chgData name="Sean O Fithcheallaigh" userId="47659c31-a575-4792-8be3-61268c4ee0d6" providerId="ADAL" clId="{CA64B30F-511C-45F5-B991-1BF90300E7E0}" dt="2024-02-07T15:40:17.853" v="3234" actId="26606"/>
          <ac:spMkLst>
            <pc:docMk/>
            <pc:sldMk cId="164553243" sldId="260"/>
            <ac:spMk id="20" creationId="{443F2ACA-E6D6-4028-82DD-F03C262D5DE6}"/>
          </ac:spMkLst>
        </pc:spChg>
        <pc:spChg chg="add del">
          <ac:chgData name="Sean O Fithcheallaigh" userId="47659c31-a575-4792-8be3-61268c4ee0d6" providerId="ADAL" clId="{CA64B30F-511C-45F5-B991-1BF90300E7E0}" dt="2024-02-07T15:49:29.421" v="3313" actId="26606"/>
          <ac:spMkLst>
            <pc:docMk/>
            <pc:sldMk cId="164553243" sldId="260"/>
            <ac:spMk id="21"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22" creationId="{D07A426E-39B8-49AB-A2C9-B30275DCCDB0}"/>
          </ac:spMkLst>
        </pc:spChg>
        <pc:spChg chg="add del">
          <ac:chgData name="Sean O Fithcheallaigh" userId="47659c31-a575-4792-8be3-61268c4ee0d6" providerId="ADAL" clId="{CA64B30F-511C-45F5-B991-1BF90300E7E0}" dt="2024-02-07T15:49:05.343" v="3298" actId="26606"/>
          <ac:spMkLst>
            <pc:docMk/>
            <pc:sldMk cId="164553243" sldId="260"/>
            <ac:spMk id="23" creationId="{BACC6370-2D7E-4714-9D71-7542949D7D5D}"/>
          </ac:spMkLst>
        </pc:spChg>
        <pc:spChg chg="add del">
          <ac:chgData name="Sean O Fithcheallaigh" userId="47659c31-a575-4792-8be3-61268c4ee0d6" providerId="ADAL" clId="{CA64B30F-511C-45F5-B991-1BF90300E7E0}" dt="2024-02-07T15:49:05.343" v="3298" actId="26606"/>
          <ac:spMkLst>
            <pc:docMk/>
            <pc:sldMk cId="164553243" sldId="260"/>
            <ac:spMk id="24" creationId="{F68B3F68-107C-434F-AA38-110D5EA91B85}"/>
          </ac:spMkLst>
        </pc:spChg>
        <pc:spChg chg="add del">
          <ac:chgData name="Sean O Fithcheallaigh" userId="47659c31-a575-4792-8be3-61268c4ee0d6" providerId="ADAL" clId="{CA64B30F-511C-45F5-B991-1BF90300E7E0}" dt="2024-02-07T15:33:24.508" v="3213" actId="26606"/>
          <ac:spMkLst>
            <pc:docMk/>
            <pc:sldMk cId="164553243" sldId="260"/>
            <ac:spMk id="25" creationId="{02D44074-0B69-4F0C-A7B3-5645CE40D8E3}"/>
          </ac:spMkLst>
        </pc:spChg>
        <pc:spChg chg="add del">
          <ac:chgData name="Sean O Fithcheallaigh" userId="47659c31-a575-4792-8be3-61268c4ee0d6" providerId="ADAL" clId="{CA64B30F-511C-45F5-B991-1BF90300E7E0}" dt="2024-02-07T15:49:05.343" v="3298" actId="26606"/>
          <ac:spMkLst>
            <pc:docMk/>
            <pc:sldMk cId="164553243" sldId="260"/>
            <ac:spMk id="26" creationId="{AAD0DBB9-1A4B-4391-81D4-CB19F9AB918A}"/>
          </ac:spMkLst>
        </pc:spChg>
        <pc:spChg chg="add del">
          <ac:chgData name="Sean O Fithcheallaigh" userId="47659c31-a575-4792-8be3-61268c4ee0d6" providerId="ADAL" clId="{CA64B30F-511C-45F5-B991-1BF90300E7E0}" dt="2024-02-07T15:33:57.188" v="3215" actId="26606"/>
          <ac:spMkLst>
            <pc:docMk/>
            <pc:sldMk cId="164553243" sldId="260"/>
            <ac:spMk id="28" creationId="{3F24A09B-713F-43FC-AB6E-B88083968522}"/>
          </ac:spMkLst>
        </pc:spChg>
        <pc:spChg chg="add del">
          <ac:chgData name="Sean O Fithcheallaigh" userId="47659c31-a575-4792-8be3-61268c4ee0d6" providerId="ADAL" clId="{CA64B30F-511C-45F5-B991-1BF90300E7E0}" dt="2024-02-07T15:49:05.343" v="3298" actId="26606"/>
          <ac:spMkLst>
            <pc:docMk/>
            <pc:sldMk cId="164553243" sldId="260"/>
            <ac:spMk id="29" creationId="{063BBA22-50EA-4C4D-BE05-F1CE4E63AA56}"/>
          </ac:spMkLst>
        </pc:spChg>
        <pc:spChg chg="add del mod">
          <ac:chgData name="Sean O Fithcheallaigh" userId="47659c31-a575-4792-8be3-61268c4ee0d6" providerId="ADAL" clId="{CA64B30F-511C-45F5-B991-1BF90300E7E0}" dt="2024-02-07T15:49:53.687" v="3314" actId="6264"/>
          <ac:spMkLst>
            <pc:docMk/>
            <pc:sldMk cId="164553243" sldId="260"/>
            <ac:spMk id="30" creationId="{EF82D3C4-6C83-4017-A5E5-E718A5C2C660}"/>
          </ac:spMkLst>
        </pc:spChg>
        <pc:spChg chg="add del mod">
          <ac:chgData name="Sean O Fithcheallaigh" userId="47659c31-a575-4792-8be3-61268c4ee0d6" providerId="ADAL" clId="{CA64B30F-511C-45F5-B991-1BF90300E7E0}" dt="2024-02-07T15:49:53.687" v="3314" actId="6264"/>
          <ac:spMkLst>
            <pc:docMk/>
            <pc:sldMk cId="164553243" sldId="260"/>
            <ac:spMk id="31" creationId="{42CAB2B3-3403-4375-A2E0-4CCF4199697F}"/>
          </ac:spMkLst>
        </pc:spChg>
        <pc:spChg chg="add del mod">
          <ac:chgData name="Sean O Fithcheallaigh" userId="47659c31-a575-4792-8be3-61268c4ee0d6" providerId="ADAL" clId="{CA64B30F-511C-45F5-B991-1BF90300E7E0}" dt="2024-02-07T15:49:53.687" v="3314" actId="6264"/>
          <ac:spMkLst>
            <pc:docMk/>
            <pc:sldMk cId="164553243" sldId="260"/>
            <ac:spMk id="32" creationId="{D205FEDA-FF24-4F08-9454-8A05E66FF3A5}"/>
          </ac:spMkLst>
        </pc:spChg>
        <pc:spChg chg="add del">
          <ac:chgData name="Sean O Fithcheallaigh" userId="47659c31-a575-4792-8be3-61268c4ee0d6" providerId="ADAL" clId="{CA64B30F-511C-45F5-B991-1BF90300E7E0}" dt="2024-02-07T16:21:02.935" v="3345" actId="26606"/>
          <ac:spMkLst>
            <pc:docMk/>
            <pc:sldMk cId="164553243" sldId="260"/>
            <ac:spMk id="33" creationId="{4C608BEB-860E-4094-8511-78603564A75E}"/>
          </ac:spMkLst>
        </pc:spChg>
        <pc:spChg chg="add del">
          <ac:chgData name="Sean O Fithcheallaigh" userId="47659c31-a575-4792-8be3-61268c4ee0d6" providerId="ADAL" clId="{CA64B30F-511C-45F5-B991-1BF90300E7E0}" dt="2024-02-07T16:35:59.230" v="3628"/>
          <ac:spMkLst>
            <pc:docMk/>
            <pc:sldMk cId="164553243" sldId="260"/>
            <ac:spMk id="35" creationId="{397464E8-E6BD-4C4E-BCD4-77B2DCE457A8}"/>
          </ac:spMkLst>
        </pc:spChg>
        <pc:spChg chg="add del">
          <ac:chgData name="Sean O Fithcheallaigh" userId="47659c31-a575-4792-8be3-61268c4ee0d6" providerId="ADAL" clId="{CA64B30F-511C-45F5-B991-1BF90300E7E0}" dt="2024-02-07T16:35:59.230" v="3628"/>
          <ac:spMkLst>
            <pc:docMk/>
            <pc:sldMk cId="164553243" sldId="260"/>
            <ac:spMk id="36" creationId="{51A1A102-DC42-48A8-BDDC-250C3317D490}"/>
          </ac:spMkLst>
        </pc:spChg>
        <pc:spChg chg="add del">
          <ac:chgData name="Sean O Fithcheallaigh" userId="47659c31-a575-4792-8be3-61268c4ee0d6" providerId="ADAL" clId="{CA64B30F-511C-45F5-B991-1BF90300E7E0}" dt="2024-02-07T16:35:59.230" v="3628"/>
          <ac:spMkLst>
            <pc:docMk/>
            <pc:sldMk cId="164553243" sldId="260"/>
            <ac:spMk id="38" creationId="{3429A099-5CB1-4A20-B64F-4F0562EF3399}"/>
          </ac:spMkLst>
        </pc:spChg>
        <pc:spChg chg="add del">
          <ac:chgData name="Sean O Fithcheallaigh" userId="47659c31-a575-4792-8be3-61268c4ee0d6" providerId="ADAL" clId="{CA64B30F-511C-45F5-B991-1BF90300E7E0}" dt="2024-02-07T16:24:25.963" v="3360"/>
          <ac:spMkLst>
            <pc:docMk/>
            <pc:sldMk cId="164553243" sldId="260"/>
            <ac:spMk id="39" creationId="{428D436F-9ACD-4C92-AFC8-C934C527A6A4}"/>
          </ac:spMkLst>
        </pc:spChg>
        <pc:spChg chg="add del">
          <ac:chgData name="Sean O Fithcheallaigh" userId="47659c31-a575-4792-8be3-61268c4ee0d6" providerId="ADAL" clId="{CA64B30F-511C-45F5-B991-1BF90300E7E0}" dt="2024-02-07T16:35:59.230" v="3628"/>
          <ac:spMkLst>
            <pc:docMk/>
            <pc:sldMk cId="164553243" sldId="260"/>
            <ac:spMk id="40" creationId="{087C0A89-7FB3-43F8-9DE3-0177E3E27B4C}"/>
          </ac:spMkLst>
        </pc:spChg>
        <pc:spChg chg="add del">
          <ac:chgData name="Sean O Fithcheallaigh" userId="47659c31-a575-4792-8be3-61268c4ee0d6" providerId="ADAL" clId="{CA64B30F-511C-45F5-B991-1BF90300E7E0}" dt="2024-02-07T16:24:25.963" v="3360"/>
          <ac:spMkLst>
            <pc:docMk/>
            <pc:sldMk cId="164553243" sldId="260"/>
            <ac:spMk id="41" creationId="{090538E0-A884-4E60-A6AB-77D830E2FCED}"/>
          </ac:spMkLst>
        </pc:spChg>
        <pc:spChg chg="add del">
          <ac:chgData name="Sean O Fithcheallaigh" userId="47659c31-a575-4792-8be3-61268c4ee0d6" providerId="ADAL" clId="{CA64B30F-511C-45F5-B991-1BF90300E7E0}" dt="2024-02-07T16:35:59.230" v="3628"/>
          <ac:spMkLst>
            <pc:docMk/>
            <pc:sldMk cId="164553243" sldId="260"/>
            <ac:spMk id="42" creationId="{399F4DD4-CC07-42A8-8AF8-069654F1A9E1}"/>
          </ac:spMkLst>
        </pc:spChg>
        <pc:spChg chg="add del">
          <ac:chgData name="Sean O Fithcheallaigh" userId="47659c31-a575-4792-8be3-61268c4ee0d6" providerId="ADAL" clId="{CA64B30F-511C-45F5-B991-1BF90300E7E0}" dt="2024-02-07T16:24:25.963" v="3360"/>
          <ac:spMkLst>
            <pc:docMk/>
            <pc:sldMk cId="164553243" sldId="260"/>
            <ac:spMk id="43" creationId="{DB0D7DD0-1C67-4D4C-9E06-678233DB8468}"/>
          </ac:spMkLst>
        </pc:spChg>
        <pc:cxnChg chg="add del">
          <ac:chgData name="Sean O Fithcheallaigh" userId="47659c31-a575-4792-8be3-61268c4ee0d6" providerId="ADAL" clId="{CA64B30F-511C-45F5-B991-1BF90300E7E0}" dt="2024-02-07T15:42:57.108" v="3266" actId="26606"/>
          <ac:cxnSpMkLst>
            <pc:docMk/>
            <pc:sldMk cId="164553243" sldId="260"/>
            <ac:cxnSpMk id="11" creationId="{5021601D-2758-4B15-A31C-FDA184C51B3A}"/>
          </ac:cxnSpMkLst>
        </pc:cxnChg>
        <pc:cxnChg chg="add del">
          <ac:chgData name="Sean O Fithcheallaigh" userId="47659c31-a575-4792-8be3-61268c4ee0d6" providerId="ADAL" clId="{CA64B30F-511C-45F5-B991-1BF90300E7E0}" dt="2024-02-07T15:32:49.152" v="3209" actId="26606"/>
          <ac:cxnSpMkLst>
            <pc:docMk/>
            <pc:sldMk cId="164553243" sldId="260"/>
            <ac:cxnSpMk id="12" creationId="{1F16A8D4-FE87-4604-88B2-394B5D1EB437}"/>
          </ac:cxnSpMkLst>
        </pc:cxnChg>
        <pc:cxnChg chg="add del">
          <ac:chgData name="Sean O Fithcheallaigh" userId="47659c31-a575-4792-8be3-61268c4ee0d6" providerId="ADAL" clId="{CA64B30F-511C-45F5-B991-1BF90300E7E0}" dt="2024-02-07T15:33:57.188" v="3215" actId="26606"/>
          <ac:cxnSpMkLst>
            <pc:docMk/>
            <pc:sldMk cId="164553243" sldId="260"/>
            <ac:cxnSpMk id="27" creationId="{0B91AB35-C3B4-4B70-B3DD-13D63B7DA23D}"/>
          </ac:cxnSpMkLst>
        </pc:cxnChg>
        <pc:cxnChg chg="add del">
          <ac:chgData name="Sean O Fithcheallaigh" userId="47659c31-a575-4792-8be3-61268c4ee0d6" providerId="ADAL" clId="{CA64B30F-511C-45F5-B991-1BF90300E7E0}" dt="2024-02-07T16:21:02.935" v="3345" actId="26606"/>
          <ac:cxnSpMkLst>
            <pc:docMk/>
            <pc:sldMk cId="164553243" sldId="260"/>
            <ac:cxnSpMk id="34" creationId="{1F16A8D4-FE87-4604-88B2-394B5D1EB437}"/>
          </ac:cxnSpMkLst>
        </pc:cxnChg>
        <pc:cxnChg chg="add del">
          <ac:chgData name="Sean O Fithcheallaigh" userId="47659c31-a575-4792-8be3-61268c4ee0d6" providerId="ADAL" clId="{CA64B30F-511C-45F5-B991-1BF90300E7E0}" dt="2024-02-07T16:35:59.230" v="3628"/>
          <ac:cxnSpMkLst>
            <pc:docMk/>
            <pc:sldMk cId="164553243" sldId="260"/>
            <ac:cxnSpMk id="37" creationId="{D7A4964E-33C0-4563-92BB-988B2C925F92}"/>
          </ac:cxnSpMkLst>
        </pc:cxnChg>
      </pc:sldChg>
      <pc:sldChg chg="addSp delSp modSp new mod">
        <pc:chgData name="Sean O Fithcheallaigh" userId="47659c31-a575-4792-8be3-61268c4ee0d6" providerId="ADAL" clId="{CA64B30F-511C-45F5-B991-1BF90300E7E0}" dt="2024-02-10T16:38:05.164" v="4428" actId="20577"/>
        <pc:sldMkLst>
          <pc:docMk/>
          <pc:sldMk cId="317938089" sldId="261"/>
        </pc:sldMkLst>
        <pc:spChg chg="del">
          <ac:chgData name="Sean O Fithcheallaigh" userId="47659c31-a575-4792-8be3-61268c4ee0d6" providerId="ADAL" clId="{CA64B30F-511C-45F5-B991-1BF90300E7E0}" dt="2024-02-10T16:02:30.889" v="4043"/>
          <ac:spMkLst>
            <pc:docMk/>
            <pc:sldMk cId="317938089" sldId="261"/>
            <ac:spMk id="2" creationId="{FFB23F71-B1D6-4E1B-8EEE-6ED3CF418B6E}"/>
          </ac:spMkLst>
        </pc:spChg>
        <pc:spChg chg="del">
          <ac:chgData name="Sean O Fithcheallaigh" userId="47659c31-a575-4792-8be3-61268c4ee0d6" providerId="ADAL" clId="{CA64B30F-511C-45F5-B991-1BF90300E7E0}" dt="2024-02-10T16:02:30.889" v="4043"/>
          <ac:spMkLst>
            <pc:docMk/>
            <pc:sldMk cId="317938089" sldId="261"/>
            <ac:spMk id="3" creationId="{A5F74851-9BD3-4163-A927-4E2D4F657B9C}"/>
          </ac:spMkLst>
        </pc:spChg>
        <pc:spChg chg="del">
          <ac:chgData name="Sean O Fithcheallaigh" userId="47659c31-a575-4792-8be3-61268c4ee0d6" providerId="ADAL" clId="{CA64B30F-511C-45F5-B991-1BF90300E7E0}" dt="2024-02-10T16:02:30.889" v="4043"/>
          <ac:spMkLst>
            <pc:docMk/>
            <pc:sldMk cId="317938089" sldId="261"/>
            <ac:spMk id="4" creationId="{367E2130-BA56-4108-A47E-7B6BCF523B0B}"/>
          </ac:spMkLst>
        </pc:spChg>
        <pc:spChg chg="add del mod">
          <ac:chgData name="Sean O Fithcheallaigh" userId="47659c31-a575-4792-8be3-61268c4ee0d6" providerId="ADAL" clId="{CA64B30F-511C-45F5-B991-1BF90300E7E0}" dt="2024-02-10T16:02:35.662" v="4044"/>
          <ac:spMkLst>
            <pc:docMk/>
            <pc:sldMk cId="317938089" sldId="261"/>
            <ac:spMk id="5" creationId="{61E6F48B-6FB9-4BAD-A3B0-4F263E3BFBD0}"/>
          </ac:spMkLst>
        </pc:spChg>
        <pc:spChg chg="add del mod">
          <ac:chgData name="Sean O Fithcheallaigh" userId="47659c31-a575-4792-8be3-61268c4ee0d6" providerId="ADAL" clId="{CA64B30F-511C-45F5-B991-1BF90300E7E0}" dt="2024-02-10T16:02:35.662" v="4044"/>
          <ac:spMkLst>
            <pc:docMk/>
            <pc:sldMk cId="317938089" sldId="261"/>
            <ac:spMk id="6" creationId="{CDFAF422-3FB5-4D40-8A35-98C914435C71}"/>
          </ac:spMkLst>
        </pc:spChg>
        <pc:spChg chg="add mod">
          <ac:chgData name="Sean O Fithcheallaigh" userId="47659c31-a575-4792-8be3-61268c4ee0d6" providerId="ADAL" clId="{CA64B30F-511C-45F5-B991-1BF90300E7E0}" dt="2024-02-10T16:03:02.703" v="4060"/>
          <ac:spMkLst>
            <pc:docMk/>
            <pc:sldMk cId="317938089" sldId="261"/>
            <ac:spMk id="7" creationId="{CEFD8811-F419-4DA0-B54C-032290F3EFA7}"/>
          </ac:spMkLst>
        </pc:spChg>
        <pc:spChg chg="add del mod">
          <ac:chgData name="Sean O Fithcheallaigh" userId="47659c31-a575-4792-8be3-61268c4ee0d6" providerId="ADAL" clId="{CA64B30F-511C-45F5-B991-1BF90300E7E0}" dt="2024-02-10T16:03:02.703" v="4060"/>
          <ac:spMkLst>
            <pc:docMk/>
            <pc:sldMk cId="317938089" sldId="261"/>
            <ac:spMk id="8" creationId="{B84F75C2-BD68-460C-A0D4-E798B26F52D5}"/>
          </ac:spMkLst>
        </pc:spChg>
        <pc:spChg chg="add del mod">
          <ac:chgData name="Sean O Fithcheallaigh" userId="47659c31-a575-4792-8be3-61268c4ee0d6" providerId="ADAL" clId="{CA64B30F-511C-45F5-B991-1BF90300E7E0}" dt="2024-02-10T16:35:10.555" v="4208" actId="478"/>
          <ac:spMkLst>
            <pc:docMk/>
            <pc:sldMk cId="317938089" sldId="261"/>
            <ac:spMk id="9" creationId="{576D6860-3D8A-4070-AD59-0D1512BF29A8}"/>
          </ac:spMkLst>
        </pc:spChg>
        <pc:spChg chg="add del mod">
          <ac:chgData name="Sean O Fithcheallaigh" userId="47659c31-a575-4792-8be3-61268c4ee0d6" providerId="ADAL" clId="{CA64B30F-511C-45F5-B991-1BF90300E7E0}" dt="2024-02-10T16:34:18.300" v="4169" actId="478"/>
          <ac:spMkLst>
            <pc:docMk/>
            <pc:sldMk cId="317938089" sldId="261"/>
            <ac:spMk id="10" creationId="{F024AE2D-400A-4717-BDB4-F2BC70A8F75D}"/>
          </ac:spMkLst>
        </pc:spChg>
        <pc:spChg chg="add del mod">
          <ac:chgData name="Sean O Fithcheallaigh" userId="47659c31-a575-4792-8be3-61268c4ee0d6" providerId="ADAL" clId="{CA64B30F-511C-45F5-B991-1BF90300E7E0}" dt="2024-02-10T16:35:12.940" v="4209" actId="478"/>
          <ac:spMkLst>
            <pc:docMk/>
            <pc:sldMk cId="317938089" sldId="261"/>
            <ac:spMk id="13" creationId="{F756BF20-4056-40CF-9175-FA1180DBE3FE}"/>
          </ac:spMkLst>
        </pc:spChg>
        <pc:graphicFrameChg chg="add mod modGraphic">
          <ac:chgData name="Sean O Fithcheallaigh" userId="47659c31-a575-4792-8be3-61268c4ee0d6" providerId="ADAL" clId="{CA64B30F-511C-45F5-B991-1BF90300E7E0}" dt="2024-02-10T16:38:05.164" v="4428" actId="20577"/>
          <ac:graphicFrameMkLst>
            <pc:docMk/>
            <pc:sldMk cId="317938089" sldId="261"/>
            <ac:graphicFrameMk id="11" creationId="{315749BC-1665-4742-86E2-0FB66CDF8C7A}"/>
          </ac:graphicFrameMkLst>
        </pc:graphicFrameChg>
      </pc:sldChg>
      <pc:sldChg chg="modSp new del">
        <pc:chgData name="Sean O Fithcheallaigh" userId="47659c31-a575-4792-8be3-61268c4ee0d6" providerId="ADAL" clId="{CA64B30F-511C-45F5-B991-1BF90300E7E0}" dt="2024-02-08T19:53:05.311" v="3706" actId="47"/>
        <pc:sldMkLst>
          <pc:docMk/>
          <pc:sldMk cId="831234913" sldId="261"/>
        </pc:sldMkLst>
        <pc:spChg chg="mod">
          <ac:chgData name="Sean O Fithcheallaigh" userId="47659c31-a575-4792-8be3-61268c4ee0d6" providerId="ADAL" clId="{CA64B30F-511C-45F5-B991-1BF90300E7E0}" dt="2024-02-08T19:49:31.985" v="3651"/>
          <ac:spMkLst>
            <pc:docMk/>
            <pc:sldMk cId="831234913" sldId="261"/>
            <ac:spMk id="2" creationId="{6198B2FE-4E86-48F0-99F1-21FC1DEFD170}"/>
          </ac:spMkLst>
        </pc:spChg>
        <pc:spChg chg="mod">
          <ac:chgData name="Sean O Fithcheallaigh" userId="47659c31-a575-4792-8be3-61268c4ee0d6" providerId="ADAL" clId="{CA64B30F-511C-45F5-B991-1BF90300E7E0}" dt="2024-02-08T19:49:31.985" v="3651"/>
          <ac:spMkLst>
            <pc:docMk/>
            <pc:sldMk cId="831234913" sldId="261"/>
            <ac:spMk id="3" creationId="{6FC8404B-FA27-4FF3-9B26-08EFAFC11512}"/>
          </ac:spMkLst>
        </pc:spChg>
        <pc:spChg chg="mod">
          <ac:chgData name="Sean O Fithcheallaigh" userId="47659c31-a575-4792-8be3-61268c4ee0d6" providerId="ADAL" clId="{CA64B30F-511C-45F5-B991-1BF90300E7E0}" dt="2024-02-08T19:49:31.985" v="3651"/>
          <ac:spMkLst>
            <pc:docMk/>
            <pc:sldMk cId="831234913" sldId="261"/>
            <ac:spMk id="4" creationId="{E20C7088-1876-44F1-B757-FA014A841354}"/>
          </ac:spMkLst>
        </pc:spChg>
      </pc:sldChg>
      <pc:sldChg chg="new del">
        <pc:chgData name="Sean O Fithcheallaigh" userId="47659c31-a575-4792-8be3-61268c4ee0d6" providerId="ADAL" clId="{CA64B30F-511C-45F5-B991-1BF90300E7E0}" dt="2024-02-07T15:40:14.241" v="3227" actId="680"/>
        <pc:sldMkLst>
          <pc:docMk/>
          <pc:sldMk cId="3489575995" sldId="261"/>
        </pc:sldMkLst>
      </pc:sldChg>
      <pc:sldChg chg="new del">
        <pc:chgData name="Sean O Fithcheallaigh" userId="47659c31-a575-4792-8be3-61268c4ee0d6" providerId="ADAL" clId="{CA64B30F-511C-45F5-B991-1BF90300E7E0}" dt="2024-02-10T18:12:13.138" v="4429" actId="47"/>
        <pc:sldMkLst>
          <pc:docMk/>
          <pc:sldMk cId="3733149357" sldId="262"/>
        </pc:sldMkLst>
      </pc:sldChg>
      <pc:sldMasterChg chg="modSldLayout">
        <pc:chgData name="Sean O Fithcheallaigh" userId="47659c31-a575-4792-8be3-61268c4ee0d6" providerId="ADAL" clId="{CA64B30F-511C-45F5-B991-1BF90300E7E0}" dt="2024-02-10T16:04:56.053" v="4110"/>
        <pc:sldMasterMkLst>
          <pc:docMk/>
          <pc:sldMasterMk cId="2989193502" sldId="2147483884"/>
        </pc:sldMasterMkLst>
        <pc:sldLayoutChg chg="setBg">
          <pc:chgData name="Sean O Fithcheallaigh" userId="47659c31-a575-4792-8be3-61268c4ee0d6" providerId="ADAL" clId="{CA64B30F-511C-45F5-B991-1BF90300E7E0}" dt="2024-02-10T16:04:56.053" v="4110"/>
          <pc:sldLayoutMkLst>
            <pc:docMk/>
            <pc:sldMasterMk cId="2989193502" sldId="2147483884"/>
            <pc:sldLayoutMk cId="2006694186" sldId="2147483888"/>
          </pc:sldLayoutMkLst>
        </pc:sldLayoutChg>
      </pc:sldMasterChg>
    </pc:docChg>
  </pc:docChgLst>
  <pc:docChgLst>
    <pc:chgData name="Sean O Fithcheallaigh" userId="47659c31-a575-4792-8be3-61268c4ee0d6" providerId="ADAL" clId="{B7574C7C-3686-460F-9B9F-2A9122AA95F8}"/>
    <pc:docChg chg="undo custSel addSld delSld modSld modMainMaster">
      <pc:chgData name="Sean O Fithcheallaigh" userId="47659c31-a575-4792-8be3-61268c4ee0d6" providerId="ADAL" clId="{B7574C7C-3686-460F-9B9F-2A9122AA95F8}" dt="2024-02-13T21:34:41.910" v="1208" actId="20577"/>
      <pc:docMkLst>
        <pc:docMk/>
      </pc:docMkLst>
      <pc:sldChg chg="modSp mod">
        <pc:chgData name="Sean O Fithcheallaigh" userId="47659c31-a575-4792-8be3-61268c4ee0d6" providerId="ADAL" clId="{B7574C7C-3686-460F-9B9F-2A9122AA95F8}" dt="2024-02-12T19:34:42.577" v="7" actId="20577"/>
        <pc:sldMkLst>
          <pc:docMk/>
          <pc:sldMk cId="905190482" sldId="256"/>
        </pc:sldMkLst>
        <pc:spChg chg="mod">
          <ac:chgData name="Sean O Fithcheallaigh" userId="47659c31-a575-4792-8be3-61268c4ee0d6" providerId="ADAL" clId="{B7574C7C-3686-460F-9B9F-2A9122AA95F8}" dt="2024-02-12T19:34:42.577" v="7" actId="20577"/>
          <ac:spMkLst>
            <pc:docMk/>
            <pc:sldMk cId="905190482" sldId="256"/>
            <ac:spMk id="3" creationId="{678D1CD4-AABC-4B3E-A2CC-37ACEEC74568}"/>
          </ac:spMkLst>
        </pc:spChg>
      </pc:sldChg>
      <pc:sldChg chg="addSp delSp modSp mod">
        <pc:chgData name="Sean O Fithcheallaigh" userId="47659c31-a575-4792-8be3-61268c4ee0d6" providerId="ADAL" clId="{B7574C7C-3686-460F-9B9F-2A9122AA95F8}" dt="2024-02-12T21:08:34.338" v="270" actId="1076"/>
        <pc:sldMkLst>
          <pc:docMk/>
          <pc:sldMk cId="3126834720" sldId="257"/>
        </pc:sldMkLst>
        <pc:spChg chg="add del mod ord">
          <ac:chgData name="Sean O Fithcheallaigh" userId="47659c31-a575-4792-8be3-61268c4ee0d6" providerId="ADAL" clId="{B7574C7C-3686-460F-9B9F-2A9122AA95F8}" dt="2024-02-12T19:55:42.077" v="39" actId="478"/>
          <ac:spMkLst>
            <pc:docMk/>
            <pc:sldMk cId="3126834720" sldId="257"/>
            <ac:spMk id="5" creationId="{575F6EDC-937B-10CA-3C91-1893AD6821E6}"/>
          </ac:spMkLst>
        </pc:spChg>
        <pc:spChg chg="add del mod ord">
          <ac:chgData name="Sean O Fithcheallaigh" userId="47659c31-a575-4792-8be3-61268c4ee0d6" providerId="ADAL" clId="{B7574C7C-3686-460F-9B9F-2A9122AA95F8}" dt="2024-02-12T19:56:49.773" v="48" actId="478"/>
          <ac:spMkLst>
            <pc:docMk/>
            <pc:sldMk cId="3126834720" sldId="257"/>
            <ac:spMk id="6" creationId="{4A871592-85CB-1726-66AB-1316FA75F2C7}"/>
          </ac:spMkLst>
        </pc:spChg>
        <pc:spChg chg="add del mod">
          <ac:chgData name="Sean O Fithcheallaigh" userId="47659c31-a575-4792-8be3-61268c4ee0d6" providerId="ADAL" clId="{B7574C7C-3686-460F-9B9F-2A9122AA95F8}" dt="2024-02-12T19:56:05.897" v="42" actId="478"/>
          <ac:spMkLst>
            <pc:docMk/>
            <pc:sldMk cId="3126834720" sldId="257"/>
            <ac:spMk id="8" creationId="{E6E5BA94-420D-E1A4-D2B6-608AF90668A9}"/>
          </ac:spMkLst>
        </pc:spChg>
        <pc:spChg chg="add del mod">
          <ac:chgData name="Sean O Fithcheallaigh" userId="47659c31-a575-4792-8be3-61268c4ee0d6" providerId="ADAL" clId="{B7574C7C-3686-460F-9B9F-2A9122AA95F8}" dt="2024-02-12T19:56:20.589" v="44" actId="478"/>
          <ac:spMkLst>
            <pc:docMk/>
            <pc:sldMk cId="3126834720" sldId="257"/>
            <ac:spMk id="10" creationId="{D77639BD-0474-4062-85B6-D32CCAF416C6}"/>
          </ac:spMkLst>
        </pc:spChg>
        <pc:spChg chg="add del mod">
          <ac:chgData name="Sean O Fithcheallaigh" userId="47659c31-a575-4792-8be3-61268c4ee0d6" providerId="ADAL" clId="{B7574C7C-3686-460F-9B9F-2A9122AA95F8}" dt="2024-02-12T19:56:43.663" v="47" actId="478"/>
          <ac:spMkLst>
            <pc:docMk/>
            <pc:sldMk cId="3126834720" sldId="257"/>
            <ac:spMk id="13" creationId="{74CFEFE0-E0A3-D760-0ABD-E583FCDE85FD}"/>
          </ac:spMkLst>
        </pc:spChg>
        <pc:spChg chg="add del mod">
          <ac:chgData name="Sean O Fithcheallaigh" userId="47659c31-a575-4792-8be3-61268c4ee0d6" providerId="ADAL" clId="{B7574C7C-3686-460F-9B9F-2A9122AA95F8}" dt="2024-02-12T21:01:09.211" v="218" actId="478"/>
          <ac:spMkLst>
            <pc:docMk/>
            <pc:sldMk cId="3126834720" sldId="257"/>
            <ac:spMk id="14" creationId="{48647157-09A2-231D-485A-EBA6D09023C0}"/>
          </ac:spMkLst>
        </pc:spChg>
        <pc:spChg chg="add mod">
          <ac:chgData name="Sean O Fithcheallaigh" userId="47659c31-a575-4792-8be3-61268c4ee0d6" providerId="ADAL" clId="{B7574C7C-3686-460F-9B9F-2A9122AA95F8}" dt="2024-02-12T20:29:40.155" v="151" actId="1076"/>
          <ac:spMkLst>
            <pc:docMk/>
            <pc:sldMk cId="3126834720" sldId="257"/>
            <ac:spMk id="15" creationId="{8AE473AE-29B7-6026-C0F2-DA1933880EC2}"/>
          </ac:spMkLst>
        </pc:spChg>
        <pc:spChg chg="add mod ord">
          <ac:chgData name="Sean O Fithcheallaigh" userId="47659c31-a575-4792-8be3-61268c4ee0d6" providerId="ADAL" clId="{B7574C7C-3686-460F-9B9F-2A9122AA95F8}" dt="2024-02-12T20:28:48.327" v="86" actId="171"/>
          <ac:spMkLst>
            <pc:docMk/>
            <pc:sldMk cId="3126834720" sldId="257"/>
            <ac:spMk id="16" creationId="{E0BBAE84-68A8-27FD-899F-5CDAF2AC1E95}"/>
          </ac:spMkLst>
        </pc:spChg>
        <pc:spChg chg="add del mod">
          <ac:chgData name="Sean O Fithcheallaigh" userId="47659c31-a575-4792-8be3-61268c4ee0d6" providerId="ADAL" clId="{B7574C7C-3686-460F-9B9F-2A9122AA95F8}" dt="2024-02-12T20:46:58.611" v="157" actId="478"/>
          <ac:spMkLst>
            <pc:docMk/>
            <pc:sldMk cId="3126834720" sldId="257"/>
            <ac:spMk id="17" creationId="{C6561D82-3049-CA71-A215-26891C78B928}"/>
          </ac:spMkLst>
        </pc:spChg>
        <pc:spChg chg="add del mod">
          <ac:chgData name="Sean O Fithcheallaigh" userId="47659c31-a575-4792-8be3-61268c4ee0d6" providerId="ADAL" clId="{B7574C7C-3686-460F-9B9F-2A9122AA95F8}" dt="2024-02-12T20:47:13.998" v="160" actId="478"/>
          <ac:spMkLst>
            <pc:docMk/>
            <pc:sldMk cId="3126834720" sldId="257"/>
            <ac:spMk id="18" creationId="{5359FDEB-03FE-208F-66A1-BA71770A3735}"/>
          </ac:spMkLst>
        </pc:spChg>
        <pc:spChg chg="add mod ord">
          <ac:chgData name="Sean O Fithcheallaigh" userId="47659c31-a575-4792-8be3-61268c4ee0d6" providerId="ADAL" clId="{B7574C7C-3686-460F-9B9F-2A9122AA95F8}" dt="2024-02-12T20:48:34.784" v="167" actId="171"/>
          <ac:spMkLst>
            <pc:docMk/>
            <pc:sldMk cId="3126834720" sldId="257"/>
            <ac:spMk id="21" creationId="{F81318ED-4874-C383-CE1C-7EAB0D2E4D49}"/>
          </ac:spMkLst>
        </pc:spChg>
        <pc:spChg chg="add mod">
          <ac:chgData name="Sean O Fithcheallaigh" userId="47659c31-a575-4792-8be3-61268c4ee0d6" providerId="ADAL" clId="{B7574C7C-3686-460F-9B9F-2A9122AA95F8}" dt="2024-02-12T21:08:28.411" v="269" actId="1076"/>
          <ac:spMkLst>
            <pc:docMk/>
            <pc:sldMk cId="3126834720" sldId="257"/>
            <ac:spMk id="22" creationId="{7E902860-1C74-5CA9-A793-C728FE4F2298}"/>
          </ac:spMkLst>
        </pc:spChg>
        <pc:spChg chg="add mod ord">
          <ac:chgData name="Sean O Fithcheallaigh" userId="47659c31-a575-4792-8be3-61268c4ee0d6" providerId="ADAL" clId="{B7574C7C-3686-460F-9B9F-2A9122AA95F8}" dt="2024-02-12T21:07:03.117" v="225" actId="171"/>
          <ac:spMkLst>
            <pc:docMk/>
            <pc:sldMk cId="3126834720" sldId="257"/>
            <ac:spMk id="27" creationId="{EF46DCAD-7D94-7B9B-51EF-B4C3FAC004D1}"/>
          </ac:spMkLst>
        </pc:spChg>
        <pc:spChg chg="add mod">
          <ac:chgData name="Sean O Fithcheallaigh" userId="47659c31-a575-4792-8be3-61268c4ee0d6" providerId="ADAL" clId="{B7574C7C-3686-460F-9B9F-2A9122AA95F8}" dt="2024-02-12T21:08:34.338" v="270" actId="1076"/>
          <ac:spMkLst>
            <pc:docMk/>
            <pc:sldMk cId="3126834720" sldId="257"/>
            <ac:spMk id="28" creationId="{96652C29-5EF2-FFC2-5E0D-819921E7E15A}"/>
          </ac:spMkLst>
        </pc:spChg>
        <pc:graphicFrameChg chg="add del mod">
          <ac:chgData name="Sean O Fithcheallaigh" userId="47659c31-a575-4792-8be3-61268c4ee0d6" providerId="ADAL" clId="{B7574C7C-3686-460F-9B9F-2A9122AA95F8}" dt="2024-02-12T19:56:25.686" v="45" actId="478"/>
          <ac:graphicFrameMkLst>
            <pc:docMk/>
            <pc:sldMk cId="3126834720" sldId="257"/>
            <ac:graphicFrameMk id="12" creationId="{A5A4C080-DB32-26A6-3579-42B671D802FD}"/>
          </ac:graphicFrameMkLst>
        </pc:graphicFrameChg>
        <pc:picChg chg="add del mod">
          <ac:chgData name="Sean O Fithcheallaigh" userId="47659c31-a575-4792-8be3-61268c4ee0d6" providerId="ADAL" clId="{B7574C7C-3686-460F-9B9F-2A9122AA95F8}" dt="2024-02-12T19:49:22.881" v="20" actId="478"/>
          <ac:picMkLst>
            <pc:docMk/>
            <pc:sldMk cId="3126834720" sldId="257"/>
            <ac:picMk id="4" creationId="{F5C98A63-2E01-8F62-8FDC-50B55A17F3AD}"/>
          </ac:picMkLst>
        </pc:picChg>
        <pc:picChg chg="add mod">
          <ac:chgData name="Sean O Fithcheallaigh" userId="47659c31-a575-4792-8be3-61268c4ee0d6" providerId="ADAL" clId="{B7574C7C-3686-460F-9B9F-2A9122AA95F8}" dt="2024-02-12T20:48:22.859" v="164" actId="688"/>
          <ac:picMkLst>
            <pc:docMk/>
            <pc:sldMk cId="3126834720" sldId="257"/>
            <ac:picMk id="20" creationId="{6A704CDB-F399-A5B0-B228-5A96D6007F7B}"/>
          </ac:picMkLst>
        </pc:picChg>
        <pc:picChg chg="add mod">
          <ac:chgData name="Sean O Fithcheallaigh" userId="47659c31-a575-4792-8be3-61268c4ee0d6" providerId="ADAL" clId="{B7574C7C-3686-460F-9B9F-2A9122AA95F8}" dt="2024-02-12T21:01:16.395" v="219" actId="1076"/>
          <ac:picMkLst>
            <pc:docMk/>
            <pc:sldMk cId="3126834720" sldId="257"/>
            <ac:picMk id="24" creationId="{0DD4D4B0-0A52-1DF7-B880-785EA01EC5FA}"/>
          </ac:picMkLst>
        </pc:picChg>
        <pc:picChg chg="add mod">
          <ac:chgData name="Sean O Fithcheallaigh" userId="47659c31-a575-4792-8be3-61268c4ee0d6" providerId="ADAL" clId="{B7574C7C-3686-460F-9B9F-2A9122AA95F8}" dt="2024-02-12T21:07:07.750" v="226" actId="1076"/>
          <ac:picMkLst>
            <pc:docMk/>
            <pc:sldMk cId="3126834720" sldId="257"/>
            <ac:picMk id="26" creationId="{28C865F2-E07A-5A6F-E23E-F58FAAF85216}"/>
          </ac:picMkLst>
        </pc:picChg>
      </pc:sldChg>
      <pc:sldChg chg="del">
        <pc:chgData name="Sean O Fithcheallaigh" userId="47659c31-a575-4792-8be3-61268c4ee0d6" providerId="ADAL" clId="{B7574C7C-3686-460F-9B9F-2A9122AA95F8}" dt="2024-02-13T20:05:21.984" v="290" actId="2696"/>
        <pc:sldMkLst>
          <pc:docMk/>
          <pc:sldMk cId="3874078205" sldId="258"/>
        </pc:sldMkLst>
      </pc:sldChg>
      <pc:sldChg chg="del">
        <pc:chgData name="Sean O Fithcheallaigh" userId="47659c31-a575-4792-8be3-61268c4ee0d6" providerId="ADAL" clId="{B7574C7C-3686-460F-9B9F-2A9122AA95F8}" dt="2024-02-13T20:06:29.111" v="297" actId="47"/>
        <pc:sldMkLst>
          <pc:docMk/>
          <pc:sldMk cId="2143467693" sldId="259"/>
        </pc:sldMkLst>
      </pc:sldChg>
      <pc:sldChg chg="del">
        <pc:chgData name="Sean O Fithcheallaigh" userId="47659c31-a575-4792-8be3-61268c4ee0d6" providerId="ADAL" clId="{B7574C7C-3686-460F-9B9F-2A9122AA95F8}" dt="2024-02-13T20:06:29.925" v="298" actId="47"/>
        <pc:sldMkLst>
          <pc:docMk/>
          <pc:sldMk cId="164553243" sldId="260"/>
        </pc:sldMkLst>
      </pc:sldChg>
      <pc:sldChg chg="del">
        <pc:chgData name="Sean O Fithcheallaigh" userId="47659c31-a575-4792-8be3-61268c4ee0d6" providerId="ADAL" clId="{B7574C7C-3686-460F-9B9F-2A9122AA95F8}" dt="2024-02-13T20:06:32.051" v="299" actId="47"/>
        <pc:sldMkLst>
          <pc:docMk/>
          <pc:sldMk cId="317938089" sldId="261"/>
        </pc:sldMkLst>
      </pc:sldChg>
      <pc:sldChg chg="addSp delSp modSp new mod">
        <pc:chgData name="Sean O Fithcheallaigh" userId="47659c31-a575-4792-8be3-61268c4ee0d6" providerId="ADAL" clId="{B7574C7C-3686-460F-9B9F-2A9122AA95F8}" dt="2024-02-13T21:34:41.910" v="1208" actId="20577"/>
        <pc:sldMkLst>
          <pc:docMk/>
          <pc:sldMk cId="2974212779" sldId="262"/>
        </pc:sldMkLst>
        <pc:spChg chg="mod">
          <ac:chgData name="Sean O Fithcheallaigh" userId="47659c31-a575-4792-8be3-61268c4ee0d6" providerId="ADAL" clId="{B7574C7C-3686-460F-9B9F-2A9122AA95F8}" dt="2024-02-13T20:04:25.423" v="289" actId="20577"/>
          <ac:spMkLst>
            <pc:docMk/>
            <pc:sldMk cId="2974212779" sldId="262"/>
            <ac:spMk id="2" creationId="{F6D46A62-CBF9-68D8-6244-B4D9F731BD4E}"/>
          </ac:spMkLst>
        </pc:spChg>
        <pc:spChg chg="del mod">
          <ac:chgData name="Sean O Fithcheallaigh" userId="47659c31-a575-4792-8be3-61268c4ee0d6" providerId="ADAL" clId="{B7574C7C-3686-460F-9B9F-2A9122AA95F8}" dt="2024-02-13T20:16:01.760" v="544" actId="3680"/>
          <ac:spMkLst>
            <pc:docMk/>
            <pc:sldMk cId="2974212779" sldId="262"/>
            <ac:spMk id="3" creationId="{2D3412BC-DD0F-EA80-C9A0-D9F40F09173D}"/>
          </ac:spMkLst>
        </pc:spChg>
        <pc:graphicFrameChg chg="add mod ord modGraphic">
          <ac:chgData name="Sean O Fithcheallaigh" userId="47659c31-a575-4792-8be3-61268c4ee0d6" providerId="ADAL" clId="{B7574C7C-3686-460F-9B9F-2A9122AA95F8}" dt="2024-02-13T21:34:41.910" v="1208" actId="20577"/>
          <ac:graphicFrameMkLst>
            <pc:docMk/>
            <pc:sldMk cId="2974212779" sldId="262"/>
            <ac:graphicFrameMk id="4" creationId="{214AC544-048D-9AC6-C15B-95DB87E65341}"/>
          </ac:graphicFrameMkLst>
        </pc:graphicFrameChg>
      </pc:sldChg>
      <pc:sldMasterChg chg="modSldLayout">
        <pc:chgData name="Sean O Fithcheallaigh" userId="47659c31-a575-4792-8be3-61268c4ee0d6" providerId="ADAL" clId="{B7574C7C-3686-460F-9B9F-2A9122AA95F8}" dt="2024-02-13T19:56:02.820" v="272"/>
        <pc:sldMasterMkLst>
          <pc:docMk/>
          <pc:sldMasterMk cId="2989193502" sldId="2147483884"/>
        </pc:sldMasterMkLst>
        <pc:sldLayoutChg chg="setBg">
          <pc:chgData name="Sean O Fithcheallaigh" userId="47659c31-a575-4792-8be3-61268c4ee0d6" providerId="ADAL" clId="{B7574C7C-3686-460F-9B9F-2A9122AA95F8}" dt="2024-02-13T19:56:02.820" v="272"/>
          <pc:sldLayoutMkLst>
            <pc:docMk/>
            <pc:sldMasterMk cId="2989193502" sldId="2147483884"/>
            <pc:sldLayoutMk cId="2634379243" sldId="2147483886"/>
          </pc:sldLayoutMkLst>
        </pc:sldLayoutChg>
      </pc:sldMasterChg>
    </pc:docChg>
  </pc:docChgLst>
  <pc:docChgLst>
    <pc:chgData name="Sean" userId="47659c31-a575-4792-8be3-61268c4ee0d6" providerId="ADAL" clId="{CA64B30F-511C-45F5-B991-1BF90300E7E0}"/>
    <pc:docChg chg="custSel addSld modSld">
      <pc:chgData name="Sean" userId="47659c31-a575-4792-8be3-61268c4ee0d6" providerId="ADAL" clId="{CA64B30F-511C-45F5-B991-1BF90300E7E0}" dt="2024-02-03T15:45:02.204" v="112" actId="313"/>
      <pc:docMkLst>
        <pc:docMk/>
      </pc:docMkLst>
      <pc:sldChg chg="modSp new mod">
        <pc:chgData name="Sean" userId="47659c31-a575-4792-8be3-61268c4ee0d6" providerId="ADAL" clId="{CA64B30F-511C-45F5-B991-1BF90300E7E0}" dt="2024-02-03T15:42:24.809" v="27" actId="20577"/>
        <pc:sldMkLst>
          <pc:docMk/>
          <pc:sldMk cId="905190482" sldId="256"/>
        </pc:sldMkLst>
        <pc:spChg chg="mod">
          <ac:chgData name="Sean" userId="47659c31-a575-4792-8be3-61268c4ee0d6" providerId="ADAL" clId="{CA64B30F-511C-45F5-B991-1BF90300E7E0}" dt="2024-02-03T15:42:12.450" v="19" actId="20577"/>
          <ac:spMkLst>
            <pc:docMk/>
            <pc:sldMk cId="905190482" sldId="256"/>
            <ac:spMk id="2" creationId="{9D26D2D5-D30F-4BA4-BE2B-908BEB7AA9C6}"/>
          </ac:spMkLst>
        </pc:spChg>
        <pc:spChg chg="mod">
          <ac:chgData name="Sean" userId="47659c31-a575-4792-8be3-61268c4ee0d6" providerId="ADAL" clId="{CA64B30F-511C-45F5-B991-1BF90300E7E0}" dt="2024-02-03T15:42:24.809" v="27" actId="20577"/>
          <ac:spMkLst>
            <pc:docMk/>
            <pc:sldMk cId="905190482" sldId="256"/>
            <ac:spMk id="3" creationId="{678D1CD4-AABC-4B3E-A2CC-37ACEEC74568}"/>
          </ac:spMkLst>
        </pc:spChg>
      </pc:sldChg>
      <pc:sldChg chg="modSp new mod">
        <pc:chgData name="Sean" userId="47659c31-a575-4792-8be3-61268c4ee0d6" providerId="ADAL" clId="{CA64B30F-511C-45F5-B991-1BF90300E7E0}" dt="2024-02-03T15:45:02.204" v="112" actId="313"/>
        <pc:sldMkLst>
          <pc:docMk/>
          <pc:sldMk cId="3126834720" sldId="257"/>
        </pc:sldMkLst>
        <pc:spChg chg="mod">
          <ac:chgData name="Sean" userId="47659c31-a575-4792-8be3-61268c4ee0d6" providerId="ADAL" clId="{CA64B30F-511C-45F5-B991-1BF90300E7E0}" dt="2024-02-03T15:42:56.628" v="37" actId="20577"/>
          <ac:spMkLst>
            <pc:docMk/>
            <pc:sldMk cId="3126834720" sldId="257"/>
            <ac:spMk id="2" creationId="{681D533A-3C45-4858-8E40-47B9F15C47FC}"/>
          </ac:spMkLst>
        </pc:spChg>
        <pc:spChg chg="mod">
          <ac:chgData name="Sean" userId="47659c31-a575-4792-8be3-61268c4ee0d6" providerId="ADAL" clId="{CA64B30F-511C-45F5-B991-1BF90300E7E0}" dt="2024-02-03T15:45:02.204" v="112" actId="313"/>
          <ac:spMkLst>
            <pc:docMk/>
            <pc:sldMk cId="3126834720" sldId="257"/>
            <ac:spMk id="3" creationId="{40C9001B-B62A-4D30-84D2-54AF8318DA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4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5089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07977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6343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94E99-FA29-4EFF-88BE-3447E30E8C4D}" type="datetimeFigureOut">
              <a:rPr lang="en-GB" smtClean="0"/>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0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94E99-FA29-4EFF-88BE-3447E30E8C4D}" type="datetimeFigureOut">
              <a:rPr lang="en-GB" smtClean="0"/>
              <a:t>13/02/2024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0066941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94E99-FA29-4EFF-88BE-3447E30E8C4D}" type="datetimeFigureOut">
              <a:rPr lang="en-GB" smtClean="0"/>
              <a:t>13/02/2024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34967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94E99-FA29-4EFF-88BE-3447E30E8C4D}" type="datetimeFigureOut">
              <a:rPr lang="en-GB" smtClean="0"/>
              <a:t>13/02/2024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8851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D94E99-FA29-4EFF-88BE-3447E30E8C4D}" type="datetimeFigureOut">
              <a:rPr lang="en-GB" smtClean="0"/>
              <a:t>13/02/2024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87341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94E99-FA29-4EFF-88BE-3447E30E8C4D}" type="datetimeFigureOut">
              <a:rPr lang="en-GB" smtClean="0"/>
              <a:t>13/02/2024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26DCB-FEA5-4222-BB45-1CC90DF962E6}" type="slidenum">
              <a:rPr lang="en-GB" smtClean="0"/>
              <a:t>‹#›</a:t>
            </a:fld>
            <a:endParaRPr lang="en-GB"/>
          </a:p>
        </p:txBody>
      </p:sp>
    </p:spTree>
    <p:extLst>
      <p:ext uri="{BB962C8B-B14F-4D97-AF65-F5344CB8AC3E}">
        <p14:creationId xmlns:p14="http://schemas.microsoft.com/office/powerpoint/2010/main" val="138762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94E99-FA29-4EFF-88BE-3447E30E8C4D}" type="datetimeFigureOut">
              <a:rPr lang="en-GB" smtClean="0"/>
              <a:t>13/02/2024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0256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D94E99-FA29-4EFF-88BE-3447E30E8C4D}" type="datetimeFigureOut">
              <a:rPr lang="en-GB" smtClean="0"/>
              <a:t>13/02/2024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726DCB-FEA5-4222-BB45-1CC90DF962E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193502"/>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D2D5-D30F-4BA4-BE2B-908BEB7AA9C6}"/>
              </a:ext>
            </a:extLst>
          </p:cNvPr>
          <p:cNvSpPr>
            <a:spLocks noGrp="1"/>
          </p:cNvSpPr>
          <p:nvPr>
            <p:ph type="ctrTitle"/>
          </p:nvPr>
        </p:nvSpPr>
        <p:spPr>
          <a:xfrm>
            <a:off x="804672" y="3121701"/>
            <a:ext cx="3658053" cy="1786515"/>
          </a:xfrm>
        </p:spPr>
        <p:txBody>
          <a:bodyPr anchor="t">
            <a:normAutofit/>
          </a:bodyPr>
          <a:lstStyle/>
          <a:p>
            <a:pPr algn="l"/>
            <a:r>
              <a:rPr lang="en-US" sz="4000" dirty="0">
                <a:solidFill>
                  <a:schemeClr val="tx2"/>
                </a:solidFill>
              </a:rPr>
              <a:t>PhD Supervisors Meeting</a:t>
            </a:r>
            <a:endParaRPr lang="en-GB" sz="4000" dirty="0">
              <a:solidFill>
                <a:schemeClr val="tx2"/>
              </a:solidFill>
            </a:endParaRPr>
          </a:p>
        </p:txBody>
      </p:sp>
      <p:sp>
        <p:nvSpPr>
          <p:cNvPr id="3" name="Subtitle 2">
            <a:extLst>
              <a:ext uri="{FF2B5EF4-FFF2-40B4-BE49-F238E27FC236}">
                <a16:creationId xmlns:a16="http://schemas.microsoft.com/office/drawing/2014/main" id="{678D1CD4-AABC-4B3E-A2CC-37ACEEC74568}"/>
              </a:ext>
            </a:extLst>
          </p:cNvPr>
          <p:cNvSpPr>
            <a:spLocks noGrp="1"/>
          </p:cNvSpPr>
          <p:nvPr>
            <p:ph type="subTitle" idx="1"/>
          </p:nvPr>
        </p:nvSpPr>
        <p:spPr>
          <a:xfrm>
            <a:off x="804672" y="2032347"/>
            <a:ext cx="3658053" cy="955111"/>
          </a:xfrm>
        </p:spPr>
        <p:txBody>
          <a:bodyPr anchor="b">
            <a:normAutofit/>
          </a:bodyPr>
          <a:lstStyle/>
          <a:p>
            <a:pPr algn="l"/>
            <a:r>
              <a:rPr lang="en-US" sz="2000" dirty="0"/>
              <a:t>xx</a:t>
            </a:r>
            <a:r>
              <a:rPr lang="en-US" sz="2000" dirty="0">
                <a:solidFill>
                  <a:schemeClr val="tx2"/>
                </a:solidFill>
              </a:rPr>
              <a:t>/xx/24</a:t>
            </a:r>
            <a:endParaRPr lang="en-GB" sz="2000" dirty="0">
              <a:solidFill>
                <a:schemeClr val="tx2"/>
              </a:solidFill>
            </a:endParaRPr>
          </a:p>
        </p:txBody>
      </p:sp>
      <p:pic>
        <p:nvPicPr>
          <p:cNvPr id="7" name="Graphic 6" descr="Meeting">
            <a:extLst>
              <a:ext uri="{FF2B5EF4-FFF2-40B4-BE49-F238E27FC236}">
                <a16:creationId xmlns:a16="http://schemas.microsoft.com/office/drawing/2014/main" id="{CE993EFB-9571-715A-5DF5-03848A409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90519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33A-3C45-4858-8E40-47B9F15C47FC}"/>
              </a:ext>
            </a:extLst>
          </p:cNvPr>
          <p:cNvSpPr>
            <a:spLocks noGrp="1"/>
          </p:cNvSpPr>
          <p:nvPr>
            <p:ph type="title"/>
          </p:nvPr>
        </p:nvSpPr>
        <p:spPr>
          <a:xfrm>
            <a:off x="1097280" y="286603"/>
            <a:ext cx="10058400" cy="1450757"/>
          </a:xfrm>
        </p:spPr>
        <p:txBody>
          <a:bodyPr>
            <a:normAutofit/>
          </a:bodyPr>
          <a:lstStyle/>
          <a:p>
            <a:r>
              <a:rPr lang="en-US"/>
              <a:t>Agenda	</a:t>
            </a:r>
            <a:endParaRPr lang="en-GB"/>
          </a:p>
        </p:txBody>
      </p:sp>
      <p:sp>
        <p:nvSpPr>
          <p:cNvPr id="16" name="Rectangle: Rounded Corners 15">
            <a:extLst>
              <a:ext uri="{FF2B5EF4-FFF2-40B4-BE49-F238E27FC236}">
                <a16:creationId xmlns:a16="http://schemas.microsoft.com/office/drawing/2014/main" id="{E0BBAE84-68A8-27FD-899F-5CDAF2AC1E95}"/>
              </a:ext>
            </a:extLst>
          </p:cNvPr>
          <p:cNvSpPr/>
          <p:nvPr/>
        </p:nvSpPr>
        <p:spPr>
          <a:xfrm>
            <a:off x="1818525" y="2707240"/>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8AE473AE-29B7-6026-C0F2-DA1933880EC2}"/>
              </a:ext>
            </a:extLst>
          </p:cNvPr>
          <p:cNvSpPr txBox="1"/>
          <p:nvPr/>
        </p:nvSpPr>
        <p:spPr>
          <a:xfrm>
            <a:off x="1646847" y="4469258"/>
            <a:ext cx="2069413" cy="646331"/>
          </a:xfrm>
          <a:prstGeom prst="rect">
            <a:avLst/>
          </a:prstGeom>
          <a:noFill/>
        </p:spPr>
        <p:txBody>
          <a:bodyPr wrap="none" rtlCol="0">
            <a:spAutoFit/>
          </a:bodyPr>
          <a:lstStyle/>
          <a:p>
            <a:pPr algn="ctr"/>
            <a:r>
              <a:rPr lang="en-US" dirty="0"/>
              <a:t>REFINED RESEARCH </a:t>
            </a:r>
          </a:p>
          <a:p>
            <a:pPr algn="ctr"/>
            <a:r>
              <a:rPr lang="en-US" dirty="0"/>
              <a:t>QUESTIONS</a:t>
            </a:r>
          </a:p>
        </p:txBody>
      </p:sp>
      <p:sp>
        <p:nvSpPr>
          <p:cNvPr id="21" name="Rectangle: Rounded Corners 20">
            <a:extLst>
              <a:ext uri="{FF2B5EF4-FFF2-40B4-BE49-F238E27FC236}">
                <a16:creationId xmlns:a16="http://schemas.microsoft.com/office/drawing/2014/main" id="{F81318ED-4874-C383-CE1C-7EAB0D2E4D49}"/>
              </a:ext>
            </a:extLst>
          </p:cNvPr>
          <p:cNvSpPr/>
          <p:nvPr/>
        </p:nvSpPr>
        <p:spPr>
          <a:xfrm>
            <a:off x="5263451" y="2707239"/>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Network diagram outline">
            <a:extLst>
              <a:ext uri="{FF2B5EF4-FFF2-40B4-BE49-F238E27FC236}">
                <a16:creationId xmlns:a16="http://schemas.microsoft.com/office/drawing/2014/main" id="{6A704CDB-F399-A5B0-B228-5A96D6007F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5638800" y="2971800"/>
            <a:ext cx="914400" cy="914400"/>
          </a:xfrm>
          <a:prstGeom prst="rect">
            <a:avLst/>
          </a:prstGeom>
        </p:spPr>
      </p:pic>
      <p:sp>
        <p:nvSpPr>
          <p:cNvPr id="22" name="TextBox 21">
            <a:extLst>
              <a:ext uri="{FF2B5EF4-FFF2-40B4-BE49-F238E27FC236}">
                <a16:creationId xmlns:a16="http://schemas.microsoft.com/office/drawing/2014/main" id="{7E902860-1C74-5CA9-A793-C728FE4F2298}"/>
              </a:ext>
            </a:extLst>
          </p:cNvPr>
          <p:cNvSpPr txBox="1"/>
          <p:nvPr/>
        </p:nvSpPr>
        <p:spPr>
          <a:xfrm>
            <a:off x="5272869" y="4512922"/>
            <a:ext cx="1825180" cy="369332"/>
          </a:xfrm>
          <a:prstGeom prst="rect">
            <a:avLst/>
          </a:prstGeom>
          <a:noFill/>
        </p:spPr>
        <p:txBody>
          <a:bodyPr wrap="none" rtlCol="0">
            <a:spAutoFit/>
          </a:bodyPr>
          <a:lstStyle/>
          <a:p>
            <a:pPr algn="ctr"/>
            <a:r>
              <a:rPr lang="en-US" dirty="0"/>
              <a:t>SYSTEM GRAPHIC</a:t>
            </a:r>
          </a:p>
        </p:txBody>
      </p:sp>
      <p:pic>
        <p:nvPicPr>
          <p:cNvPr id="24" name="Graphic 23" descr="Thought outline">
            <a:extLst>
              <a:ext uri="{FF2B5EF4-FFF2-40B4-BE49-F238E27FC236}">
                <a16:creationId xmlns:a16="http://schemas.microsoft.com/office/drawing/2014/main" id="{0DD4D4B0-0A52-1DF7-B880-785EA01EC5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3432" y="2971799"/>
            <a:ext cx="914400" cy="914400"/>
          </a:xfrm>
          <a:prstGeom prst="rect">
            <a:avLst/>
          </a:prstGeom>
        </p:spPr>
      </p:pic>
      <p:sp>
        <p:nvSpPr>
          <p:cNvPr id="27" name="Rectangle: Rounded Corners 26">
            <a:extLst>
              <a:ext uri="{FF2B5EF4-FFF2-40B4-BE49-F238E27FC236}">
                <a16:creationId xmlns:a16="http://schemas.microsoft.com/office/drawing/2014/main" id="{EF46DCAD-7D94-7B9B-51EF-B4C3FAC004D1}"/>
              </a:ext>
            </a:extLst>
          </p:cNvPr>
          <p:cNvSpPr/>
          <p:nvPr/>
        </p:nvSpPr>
        <p:spPr>
          <a:xfrm>
            <a:off x="8708377" y="2707239"/>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Newspaper with solid fill">
            <a:extLst>
              <a:ext uri="{FF2B5EF4-FFF2-40B4-BE49-F238E27FC236}">
                <a16:creationId xmlns:a16="http://schemas.microsoft.com/office/drawing/2014/main" id="{28C865F2-E07A-5A6F-E23E-F58FAAF852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14206" y="2971799"/>
            <a:ext cx="914400" cy="914400"/>
          </a:xfrm>
          <a:prstGeom prst="rect">
            <a:avLst/>
          </a:prstGeom>
        </p:spPr>
      </p:pic>
      <p:sp>
        <p:nvSpPr>
          <p:cNvPr id="28" name="TextBox 27">
            <a:extLst>
              <a:ext uri="{FF2B5EF4-FFF2-40B4-BE49-F238E27FC236}">
                <a16:creationId xmlns:a16="http://schemas.microsoft.com/office/drawing/2014/main" id="{96652C29-5EF2-FFC2-5E0D-819921E7E15A}"/>
              </a:ext>
            </a:extLst>
          </p:cNvPr>
          <p:cNvSpPr txBox="1"/>
          <p:nvPr/>
        </p:nvSpPr>
        <p:spPr>
          <a:xfrm>
            <a:off x="8654658" y="4469258"/>
            <a:ext cx="1951753" cy="369332"/>
          </a:xfrm>
          <a:prstGeom prst="rect">
            <a:avLst/>
          </a:prstGeom>
          <a:noFill/>
        </p:spPr>
        <p:txBody>
          <a:bodyPr wrap="none" rtlCol="0">
            <a:spAutoFit/>
          </a:bodyPr>
          <a:lstStyle/>
          <a:p>
            <a:pPr algn="ctr"/>
            <a:r>
              <a:rPr lang="en-US" dirty="0"/>
              <a:t>ARTICLE SEARCHES</a:t>
            </a:r>
          </a:p>
        </p:txBody>
      </p:sp>
    </p:spTree>
    <p:extLst>
      <p:ext uri="{BB962C8B-B14F-4D97-AF65-F5344CB8AC3E}">
        <p14:creationId xmlns:p14="http://schemas.microsoft.com/office/powerpoint/2010/main" val="31268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6A62-CBF9-68D8-6244-B4D9F731BD4E}"/>
              </a:ext>
            </a:extLst>
          </p:cNvPr>
          <p:cNvSpPr>
            <a:spLocks noGrp="1"/>
          </p:cNvSpPr>
          <p:nvPr>
            <p:ph type="title"/>
          </p:nvPr>
        </p:nvSpPr>
        <p:spPr/>
        <p:txBody>
          <a:bodyPr/>
          <a:lstStyle/>
          <a:p>
            <a:r>
              <a:rPr lang="en-US" dirty="0"/>
              <a:t>Research Question</a:t>
            </a:r>
            <a:endParaRPr lang="en-GB" dirty="0"/>
          </a:p>
        </p:txBody>
      </p:sp>
      <p:graphicFrame>
        <p:nvGraphicFramePr>
          <p:cNvPr id="4" name="Content Placeholder 3">
            <a:extLst>
              <a:ext uri="{FF2B5EF4-FFF2-40B4-BE49-F238E27FC236}">
                <a16:creationId xmlns:a16="http://schemas.microsoft.com/office/drawing/2014/main" id="{214AC544-048D-9AC6-C15B-95DB87E65341}"/>
              </a:ext>
            </a:extLst>
          </p:cNvPr>
          <p:cNvGraphicFramePr>
            <a:graphicFrameLocks noGrp="1"/>
          </p:cNvGraphicFramePr>
          <p:nvPr>
            <p:ph idx="1"/>
            <p:extLst>
              <p:ext uri="{D42A27DB-BD31-4B8C-83A1-F6EECF244321}">
                <p14:modId xmlns:p14="http://schemas.microsoft.com/office/powerpoint/2010/main" val="321224982"/>
              </p:ext>
            </p:extLst>
          </p:nvPr>
        </p:nvGraphicFramePr>
        <p:xfrm>
          <a:off x="1096963" y="1846263"/>
          <a:ext cx="10058400" cy="2844800"/>
        </p:xfrm>
        <a:graphic>
          <a:graphicData uri="http://schemas.openxmlformats.org/drawingml/2006/table">
            <a:tbl>
              <a:tblPr firstRow="1" bandRow="1">
                <a:tableStyleId>{5C22544A-7EE6-4342-B048-85BDC9FD1C3A}</a:tableStyleId>
              </a:tblPr>
              <a:tblGrid>
                <a:gridCol w="1029788">
                  <a:extLst>
                    <a:ext uri="{9D8B030D-6E8A-4147-A177-3AD203B41FA5}">
                      <a16:colId xmlns:a16="http://schemas.microsoft.com/office/drawing/2014/main" val="2982368362"/>
                    </a:ext>
                  </a:extLst>
                </a:gridCol>
                <a:gridCol w="9028612">
                  <a:extLst>
                    <a:ext uri="{9D8B030D-6E8A-4147-A177-3AD203B41FA5}">
                      <a16:colId xmlns:a16="http://schemas.microsoft.com/office/drawing/2014/main" val="3194187255"/>
                    </a:ext>
                  </a:extLst>
                </a:gridCol>
              </a:tblGrid>
              <a:tr h="370840">
                <a:tc>
                  <a:txBody>
                    <a:bodyPr/>
                    <a:lstStyle/>
                    <a:p>
                      <a:r>
                        <a:rPr lang="en-US" dirty="0"/>
                        <a:t>Number</a:t>
                      </a:r>
                      <a:endParaRPr lang="en-GB" dirty="0"/>
                    </a:p>
                  </a:txBody>
                  <a:tcPr/>
                </a:tc>
                <a:tc>
                  <a:txBody>
                    <a:bodyPr/>
                    <a:lstStyle/>
                    <a:p>
                      <a:r>
                        <a:rPr lang="en-US" dirty="0"/>
                        <a:t>Research Question</a:t>
                      </a:r>
                      <a:endParaRPr lang="en-GB" dirty="0"/>
                    </a:p>
                  </a:txBody>
                  <a:tcPr/>
                </a:tc>
                <a:extLst>
                  <a:ext uri="{0D108BD9-81ED-4DB2-BD59-A6C34878D82A}">
                    <a16:rowId xmlns:a16="http://schemas.microsoft.com/office/drawing/2014/main" val="2797290972"/>
                  </a:ext>
                </a:extLst>
              </a:tr>
              <a:tr h="370840">
                <a:tc>
                  <a:txBody>
                    <a:bodyPr/>
                    <a:lstStyle/>
                    <a:p>
                      <a:r>
                        <a:rPr lang="en-US" dirty="0"/>
                        <a:t>1</a:t>
                      </a:r>
                      <a:endParaRPr lang="en-GB" dirty="0"/>
                    </a:p>
                  </a:txBody>
                  <a:tcPr/>
                </a:tc>
                <a:tc>
                  <a:txBody>
                    <a:bodyPr/>
                    <a:lstStyle/>
                    <a:p>
                      <a:r>
                        <a:rPr lang="en-US" dirty="0"/>
                        <a:t>With the ever-increasing use of IoT devices, can FL algorithms or tools be designed to operate specifically on resources Edge devices to minimize computational and communications costs. The models will have to be adaptable to non independently and identically distributed data (IID)</a:t>
                      </a:r>
                      <a:endParaRPr lang="en-GB" dirty="0"/>
                    </a:p>
                  </a:txBody>
                  <a:tcPr/>
                </a:tc>
                <a:extLst>
                  <a:ext uri="{0D108BD9-81ED-4DB2-BD59-A6C34878D82A}">
                    <a16:rowId xmlns:a16="http://schemas.microsoft.com/office/drawing/2014/main" val="2730460639"/>
                  </a:ext>
                </a:extLst>
              </a:tr>
              <a:tr h="370840">
                <a:tc>
                  <a:txBody>
                    <a:bodyPr/>
                    <a:lstStyle/>
                    <a:p>
                      <a:r>
                        <a:rPr lang="en-US" dirty="0"/>
                        <a:t>2</a:t>
                      </a:r>
                      <a:endParaRPr lang="en-GB" dirty="0"/>
                    </a:p>
                  </a:txBody>
                  <a:tcPr/>
                </a:tc>
                <a:tc>
                  <a:txBody>
                    <a:bodyPr/>
                    <a:lstStyle/>
                    <a:p>
                      <a:r>
                        <a:rPr lang="en-US" dirty="0"/>
                        <a:t>In any large distributed network, there is a chance that some nodes can be lost, due to a range of issues, such as loss of power, lost of connection and so on. Can a FL architecture be designed that can identify the missing nodes, and adapt </a:t>
                      </a:r>
                      <a:r>
                        <a:rPr lang="en-US"/>
                        <a:t>so that </a:t>
                      </a:r>
                      <a:endParaRPr lang="en-GB" dirty="0"/>
                    </a:p>
                  </a:txBody>
                  <a:tcPr/>
                </a:tc>
                <a:extLst>
                  <a:ext uri="{0D108BD9-81ED-4DB2-BD59-A6C34878D82A}">
                    <a16:rowId xmlns:a16="http://schemas.microsoft.com/office/drawing/2014/main" val="3648500703"/>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517453135"/>
                  </a:ext>
                </a:extLst>
              </a:tr>
            </a:tbl>
          </a:graphicData>
        </a:graphic>
      </p:graphicFrame>
    </p:spTree>
    <p:extLst>
      <p:ext uri="{BB962C8B-B14F-4D97-AF65-F5344CB8AC3E}">
        <p14:creationId xmlns:p14="http://schemas.microsoft.com/office/powerpoint/2010/main" val="29742127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0</TotalTime>
  <Words>124</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PhD Supervisors Meeting</vt:lpstr>
      <vt:lpstr>Agenda </vt:lpstr>
      <vt:lpstr>Research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Meeting</dc:title>
  <dc:creator>Sean O Fithcheallaigh</dc:creator>
  <cp:lastModifiedBy>Sean O Fithcheallaigh</cp:lastModifiedBy>
  <cp:revision>1</cp:revision>
  <dcterms:created xsi:type="dcterms:W3CDTF">2024-02-08T19:49:37Z</dcterms:created>
  <dcterms:modified xsi:type="dcterms:W3CDTF">2024-02-13T21:34:49Z</dcterms:modified>
</cp:coreProperties>
</file>