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5" r:id="rId11"/>
    <p:sldId id="258" r:id="rId12"/>
    <p:sldId id="288" r:id="rId13"/>
    <p:sldId id="259" r:id="rId14"/>
    <p:sldId id="272" r:id="rId15"/>
    <p:sldId id="273" r:id="rId16"/>
    <p:sldId id="286" r:id="rId17"/>
    <p:sldId id="284" r:id="rId18"/>
    <p:sldId id="271" r:id="rId19"/>
    <p:sldId id="274" r:id="rId20"/>
    <p:sldId id="28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04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마피아 게임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sz="3600" dirty="0" smtClean="0"/>
              <a:t>- DREAMWARE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04254" y="4293096"/>
            <a:ext cx="6560234" cy="1752600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ea typeface="굴림" pitchFamily="50" charset="-127"/>
              </a:rPr>
              <a:t>0791050 </a:t>
            </a:r>
            <a:r>
              <a:rPr lang="ko-KR" altLang="en-US" sz="2800" b="1" dirty="0" err="1" smtClean="0">
                <a:ea typeface="굴림" pitchFamily="50" charset="-127"/>
              </a:rPr>
              <a:t>권지학</a:t>
            </a:r>
            <a:endParaRPr lang="en-US" altLang="ko-KR" sz="2800" b="1" dirty="0" smtClean="0">
              <a:ea typeface="굴림" pitchFamily="50" charset="-127"/>
            </a:endParaRPr>
          </a:p>
          <a:p>
            <a:r>
              <a:rPr lang="en-US" altLang="ko-KR" sz="2800" b="1" dirty="0" smtClean="0">
                <a:ea typeface="굴림" pitchFamily="50" charset="-127"/>
              </a:rPr>
              <a:t>0791053 </a:t>
            </a:r>
            <a:r>
              <a:rPr lang="ko-KR" altLang="en-US" sz="2800" b="1" dirty="0" smtClean="0">
                <a:ea typeface="굴림" pitchFamily="50" charset="-127"/>
              </a:rPr>
              <a:t>김도완</a:t>
            </a:r>
            <a:endParaRPr lang="en-US" altLang="ko-KR" sz="2800" b="1" dirty="0" smtClean="0">
              <a:ea typeface="굴림" pitchFamily="50" charset="-127"/>
            </a:endParaRPr>
          </a:p>
          <a:p>
            <a:r>
              <a:rPr lang="en-US" altLang="ko-KR" sz="2800" b="1" dirty="0" smtClean="0">
                <a:ea typeface="굴림" pitchFamily="50" charset="-127"/>
              </a:rPr>
              <a:t>0791028 </a:t>
            </a:r>
            <a:r>
              <a:rPr lang="ko-KR" altLang="en-US" sz="2800" b="1" dirty="0" smtClean="0">
                <a:ea typeface="굴림" pitchFamily="50" charset="-127"/>
              </a:rPr>
              <a:t>신재호</a:t>
            </a:r>
            <a:endParaRPr lang="en-US" altLang="ko-KR" sz="2800" b="1" dirty="0" smtClean="0">
              <a:ea typeface="굴림" pitchFamily="50" charset="-127"/>
            </a:endParaRPr>
          </a:p>
          <a:p>
            <a:r>
              <a:rPr lang="en-US" altLang="ko-KR" sz="2800" b="1" dirty="0" smtClean="0">
                <a:ea typeface="굴림" pitchFamily="50" charset="-127"/>
              </a:rPr>
              <a:t>0891067 </a:t>
            </a:r>
            <a:r>
              <a:rPr lang="ko-KR" altLang="en-US" sz="2800" b="1" dirty="0" smtClean="0">
                <a:ea typeface="굴림" pitchFamily="50" charset="-127"/>
              </a:rPr>
              <a:t>송요섭</a:t>
            </a:r>
            <a:endParaRPr lang="ko-KR" altLang="en-US" sz="2800" b="1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계획서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700808"/>
          <a:ext cx="8496944" cy="485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53"/>
                <a:gridCol w="2159060"/>
                <a:gridCol w="1810824"/>
                <a:gridCol w="1950119"/>
                <a:gridCol w="1462588"/>
              </a:tblGrid>
              <a:tr h="382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테스트 이유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테스트 방법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테스트 통과기준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3361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>
                          <a:solidFill>
                            <a:schemeClr val="bg1"/>
                          </a:solidFill>
                        </a:rPr>
                        <a:t>로그인시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대소문자를 구분해야 한다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아이디를 소문자와 대문자를 섞어서 만들고 각각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대문자또는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소문자로만 입력해본다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대문자또는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소문자로만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입력시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로그인되지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않고 정확히 대소문자를 구분해 아이디를 입력해야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로그인시 정보를 정확하게 입력해야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틀린정보로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입력을 여러 번 시도 해본다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틀린정보를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입력하면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로그인이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되지 않아야 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게임진행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 이상이 모여야 게임을 시작할 수 있다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,3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등 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00" baseline="0" dirty="0" err="1" smtClean="0">
                          <a:solidFill>
                            <a:schemeClr val="bg1"/>
                          </a:solidFill>
                        </a:rPr>
                        <a:t>명이하의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인원으로 게임을 실행해본다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명이상일때만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게임이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실행되야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 이하까지 게임에 참여할 수 있다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명을 넘기는 인원으로 접속을 시도해본다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명이 차면 그 이상은 참가가 되지 않아야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게임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중 죽으면 채팅에 참여할 수 없다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게임 중에 죽고 여러 문자로 채팅을 시도해 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죽은 사람이 채팅이 되지 않아야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게임중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투표는 정확해야 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여러 시도로 투표를 해보고 정확히 되는 지 본다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투표가 정확해야 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7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랭킹시스템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점수가 데이터베이스에 제대로 저장되는지 </a:t>
                      </a:r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확인해야한다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여러 번 게임을 시도하면서</a:t>
                      </a:r>
                      <a:endParaRPr lang="en-US" altLang="ko-KR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점수가 제대로 출력되고 있는지 확인한다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저장된 점수가 알맞은 값이 나오는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지 본다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74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 채팅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(java)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로 짠 채팅 코드가 제대로 실행되는지 확인한다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Sever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컴퓨터를 잡고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로 접속해서 메시지가 전달되는지 확인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메시지 수신발신이 되는지 확인한다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채팅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(android)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로 짠 채팅 코드가 제대로 실행되는지 확인한다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Socket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을 잡고 접속해서 메시지가 전달되는지 확인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메시지 수신발신이 되는지 확인한다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경과</a:t>
            </a:r>
            <a:endParaRPr lang="ko-KR" altLang="en-US" dirty="0"/>
          </a:p>
        </p:txBody>
      </p:sp>
      <p:pic>
        <p:nvPicPr>
          <p:cNvPr id="4" name="Picture 2" descr="C:\Documents and Settings\multimedia\바탕 화면\mafiabac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80928"/>
            <a:ext cx="4543548" cy="32403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6082" y="2041684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21</a:t>
            </a:r>
            <a:r>
              <a:rPr lang="ko-KR" altLang="en-US" sz="2800" b="1" dirty="0" smtClean="0"/>
              <a:t>일 팀 결성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54087" y="537321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권지학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2199" y="5445224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김도완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872" y="537321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신재호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991" y="5301208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송요섭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860032" y="1988840"/>
            <a:ext cx="3816424" cy="2016225"/>
            <a:chOff x="251520" y="1556791"/>
            <a:chExt cx="8568953" cy="4320479"/>
          </a:xfrm>
        </p:grpSpPr>
        <p:pic>
          <p:nvPicPr>
            <p:cNvPr id="12" name="Picture 2" descr="C:\Documents and Settings\multimedia\바탕 화면\phon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375757" y="-567446"/>
              <a:ext cx="4320479" cy="8568953"/>
            </a:xfrm>
            <a:prstGeom prst="rect">
              <a:avLst/>
            </a:prstGeom>
            <a:noFill/>
          </p:spPr>
        </p:pic>
        <p:pic>
          <p:nvPicPr>
            <p:cNvPr id="13" name="Picture 2" descr="C:\Documents and Settings\multimedia\바탕 화면\2_4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88024" y="1772816"/>
              <a:ext cx="3159155" cy="3960440"/>
            </a:xfrm>
            <a:prstGeom prst="rect">
              <a:avLst/>
            </a:prstGeom>
            <a:noFill/>
          </p:spPr>
        </p:pic>
        <p:pic>
          <p:nvPicPr>
            <p:cNvPr id="14" name="Picture 3" descr="C:\Documents and Settings\multimedia\바탕 화면\게임화면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43609" y="1772816"/>
              <a:ext cx="3960178" cy="3960440"/>
            </a:xfrm>
            <a:prstGeom prst="rect">
              <a:avLst/>
            </a:prstGeom>
            <a:noFill/>
            <a:effectLst/>
          </p:spPr>
        </p:pic>
      </p:grpSp>
      <p:sp>
        <p:nvSpPr>
          <p:cNvPr id="17" name="TextBox 16"/>
          <p:cNvSpPr txBox="1"/>
          <p:nvPr/>
        </p:nvSpPr>
        <p:spPr>
          <a:xfrm>
            <a:off x="4824536" y="4149080"/>
            <a:ext cx="4355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주간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번의 아이디어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회의를 거쳐 </a:t>
            </a:r>
            <a:endParaRPr lang="en-US" altLang="ko-KR" sz="2400" b="1" dirty="0" smtClean="0"/>
          </a:p>
          <a:p>
            <a:r>
              <a:rPr lang="ko-KR" altLang="en-US" sz="2800" b="1" dirty="0" smtClean="0">
                <a:solidFill>
                  <a:srgbClr val="FFFF00"/>
                </a:solidFill>
              </a:rPr>
              <a:t>마피아게임</a:t>
            </a:r>
            <a:r>
              <a:rPr lang="ko-KR" altLang="en-US" sz="2400" b="1" dirty="0" smtClean="0"/>
              <a:t>을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만들기로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결정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ko-KR" altLang="en-US" dirty="0" err="1" smtClean="0"/>
              <a:t>권지학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 </a:t>
            </a:r>
            <a:r>
              <a:rPr lang="ko-KR" altLang="en-US" dirty="0" smtClean="0"/>
              <a:t>프로그램 코딩 및 발표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김도완 </a:t>
            </a:r>
            <a:r>
              <a:rPr lang="en-US" altLang="ko-KR" dirty="0" smtClean="0"/>
              <a:t>–  </a:t>
            </a:r>
            <a:r>
              <a:rPr lang="ko-KR" altLang="en-US" dirty="0" smtClean="0"/>
              <a:t>네트워크 채팅 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네트워크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신재호 </a:t>
            </a:r>
            <a:r>
              <a:rPr lang="en-US" altLang="ko-KR" dirty="0" smtClean="0"/>
              <a:t>–  </a:t>
            </a:r>
            <a:r>
              <a:rPr lang="ko-KR" altLang="en-US" dirty="0" smtClean="0"/>
              <a:t>디자인 및  프로그램 코딩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송요섭 </a:t>
            </a:r>
            <a:r>
              <a:rPr lang="en-US" altLang="ko-KR" dirty="0" smtClean="0"/>
              <a:t>–  </a:t>
            </a:r>
            <a:r>
              <a:rPr lang="ko-KR" altLang="en-US" sz="2800" dirty="0" smtClean="0"/>
              <a:t>어플리케이션 구현 및 네트워크 연동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경과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5661248"/>
            <a:ext cx="32816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5</a:t>
            </a:r>
            <a:r>
              <a:rPr lang="ko-KR" altLang="en-US" sz="2800" b="1" dirty="0" smtClean="0"/>
              <a:t>월</a:t>
            </a:r>
            <a:r>
              <a:rPr lang="en-US" altLang="ko-KR" sz="2800" b="1" dirty="0" smtClean="0"/>
              <a:t>17</a:t>
            </a:r>
            <a:r>
              <a:rPr lang="ko-KR" altLang="en-US" sz="2800" b="1" dirty="0" smtClean="0"/>
              <a:t>일 데스크탑용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채팅프로그램 구현</a:t>
            </a:r>
            <a:endParaRPr lang="ko-KR" altLang="en-US" sz="2800" b="1" dirty="0"/>
          </a:p>
        </p:txBody>
      </p:sp>
      <p:pic>
        <p:nvPicPr>
          <p:cNvPr id="6" name="Picture 2" descr="C:\Documents and Settings\Administrator\바탕 화면\채팅성공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645024"/>
            <a:ext cx="4457323" cy="2016224"/>
          </a:xfrm>
          <a:prstGeom prst="rect">
            <a:avLst/>
          </a:prstGeom>
          <a:noFill/>
        </p:spPr>
      </p:pic>
      <p:pic>
        <p:nvPicPr>
          <p:cNvPr id="9" name="Picture 2" descr="C:\Documents and Settings\Administrator\바탕 화면\채팅실패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3948895" cy="223224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076056" y="1988840"/>
            <a:ext cx="3724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5</a:t>
            </a:r>
            <a:r>
              <a:rPr lang="ko-KR" altLang="en-US" sz="2800" b="1" dirty="0" smtClean="0"/>
              <a:t>월</a:t>
            </a:r>
            <a:r>
              <a:rPr lang="en-US" altLang="ko-KR" sz="2800" b="1" dirty="0" smtClean="0"/>
              <a:t>13</a:t>
            </a:r>
            <a:r>
              <a:rPr lang="ko-KR" altLang="en-US" sz="2800" b="1" dirty="0" smtClean="0"/>
              <a:t>일 채팅프로그램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구현 실패</a:t>
            </a:r>
            <a:endParaRPr lang="en-US" altLang="ko-KR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테스트케이스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5010" y="1484784"/>
          <a:ext cx="8677469" cy="432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52"/>
                <a:gridCol w="1399592"/>
                <a:gridCol w="1954491"/>
                <a:gridCol w="1241242"/>
                <a:gridCol w="1352941"/>
                <a:gridCol w="1539551"/>
              </a:tblGrid>
              <a:tr h="586287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ID: java</a:t>
                      </a:r>
                      <a:r>
                        <a:rPr lang="en-US" altLang="ko-KR" sz="1800" b="0" baseline="0" dirty="0" smtClean="0">
                          <a:solidFill>
                            <a:schemeClr val="bg1"/>
                          </a:solidFill>
                        </a:rPr>
                        <a:t>chattest-1</a:t>
                      </a: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0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자바로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데스크탑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용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으로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구현한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61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미리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server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잡고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61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김도완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2012.5.15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~ 2012.5.15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38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395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Id:ofkdw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Ip:113.198.82.186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Id:jh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Ip:113.198.82.185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정상 로그인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서버에 접속이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안됬다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와 내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를 입력하는 곳이 잘못 입력해서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고쳐주었다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정상접속이됨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테스트케이스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1520" y="1484784"/>
          <a:ext cx="8640959" cy="4176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47"/>
                <a:gridCol w="1393704"/>
                <a:gridCol w="1946268"/>
                <a:gridCol w="1236019"/>
                <a:gridCol w="1347249"/>
                <a:gridCol w="1533072"/>
              </a:tblGrid>
              <a:tr h="560536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ID: java</a:t>
                      </a:r>
                      <a:r>
                        <a:rPr lang="en-US" altLang="ko-KR" sz="1800" b="0" baseline="0" dirty="0" smtClean="0">
                          <a:solidFill>
                            <a:schemeClr val="bg1"/>
                          </a:solidFill>
                        </a:rPr>
                        <a:t>chattest-2</a:t>
                      </a: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882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자바로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데스크탑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용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으로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구현한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2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미리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server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잡고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328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김도완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송요섭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2012.5.17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~ 2012.5.17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81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3803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Id:Dreamware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Ip:113.198.82.186</a:t>
                      </a: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Id:jh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Ip:113.198.82.185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정상 접속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서버에 정상접속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용 코드를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안드로이드로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전환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정상접속됨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경과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772816"/>
            <a:ext cx="2376264" cy="3913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2186861"/>
            <a:ext cx="47820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5</a:t>
            </a:r>
            <a:r>
              <a:rPr lang="ko-KR" altLang="en-US" sz="2800" b="1" dirty="0" smtClean="0"/>
              <a:t>월</a:t>
            </a:r>
            <a:r>
              <a:rPr lang="en-US" altLang="ko-KR" sz="2800" b="1" dirty="0" smtClean="0"/>
              <a:t>18</a:t>
            </a:r>
            <a:r>
              <a:rPr lang="ko-KR" altLang="en-US" sz="2800" b="1" dirty="0" smtClean="0"/>
              <a:t>일 안드로이드 기반으로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본격적 개발시작</a:t>
            </a:r>
            <a:endParaRPr lang="ko-KR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573016"/>
            <a:ext cx="305440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0" y="6002124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안드로이드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공부중</a:t>
            </a:r>
            <a:r>
              <a:rPr lang="en-US" altLang="ko-KR" sz="2800" b="1" dirty="0" smtClean="0"/>
              <a:t>…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경과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365104"/>
            <a:ext cx="416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5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20</a:t>
            </a:r>
            <a:r>
              <a:rPr lang="ko-KR" altLang="en-US" sz="2800" b="1" dirty="0" smtClean="0"/>
              <a:t>일 로그인화면 구현</a:t>
            </a:r>
            <a:endParaRPr lang="ko-KR" altLang="en-US" sz="2800" b="1" dirty="0"/>
          </a:p>
        </p:txBody>
      </p:sp>
      <p:pic>
        <p:nvPicPr>
          <p:cNvPr id="6" name="Picture 2" descr="C:\Documents and Settings\Administrator\바탕 화면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1604720" cy="2664296"/>
          </a:xfrm>
          <a:prstGeom prst="rect">
            <a:avLst/>
          </a:prstGeom>
          <a:noFill/>
        </p:spPr>
      </p:pic>
      <p:pic>
        <p:nvPicPr>
          <p:cNvPr id="7" name="Picture 2" descr="C:\Documents and Settings\Administrator\바탕 화면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520460"/>
            <a:ext cx="1728192" cy="285275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74708" y="5517232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5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28</a:t>
            </a:r>
            <a:r>
              <a:rPr lang="ko-KR" altLang="en-US" sz="2800" b="1" dirty="0" smtClean="0"/>
              <a:t>일 채팅방 구현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테스트케이스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9553" y="1556792"/>
          <a:ext cx="7704855" cy="4013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10"/>
                <a:gridCol w="1242719"/>
                <a:gridCol w="1735422"/>
                <a:gridCol w="1102117"/>
                <a:gridCol w="1201297"/>
                <a:gridCol w="1366990"/>
              </a:tblGrid>
              <a:tr h="514428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ID: login</a:t>
                      </a:r>
                      <a:r>
                        <a:rPr lang="en-US" altLang="ko-KR" sz="1800" b="0" baseline="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81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안드로이드용으로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구현한 로그인 시스템이 잘 되는지 확인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80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미리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server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를 잡고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807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김도완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2012.5.20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~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2012.5.20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42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034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Id:ofkdw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Password:111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정상 로그인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로그인되는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부분을 제대로 구현하지 않아서 되지 않았다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로그인 구현 소스 수정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테스트케이스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1" y="1484784"/>
          <a:ext cx="8640959" cy="3929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647"/>
                <a:gridCol w="1393703"/>
                <a:gridCol w="1946268"/>
                <a:gridCol w="1236019"/>
                <a:gridCol w="1347249"/>
                <a:gridCol w="1533073"/>
              </a:tblGrid>
              <a:tr h="555582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</a:rPr>
                        <a:t>테스트 케이스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</a:rPr>
                        <a:t>ID: android</a:t>
                      </a:r>
                      <a:r>
                        <a:rPr lang="en-US" altLang="ko-KR" sz="1800" b="0" baseline="0" dirty="0" smtClean="0">
                          <a:solidFill>
                            <a:schemeClr val="bg1"/>
                          </a:solidFill>
                        </a:rPr>
                        <a:t>chattest-1</a:t>
                      </a:r>
                      <a:endParaRPr lang="ko-KR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83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목적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안드로이드를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이용해 만든 채팅시스템이 잘 구현되는지 확인한다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272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테스트조건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버튼을 만들어서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socket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에 접속했다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272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테스터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신재호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송요섭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테스트일자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2012.5.28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~ 2012.5.28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77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단계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입력값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예상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출력값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실행결과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조치사항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조치후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시험결과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117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로그인 아이디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정상 접속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서버에 정상접속이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됬지만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메시지가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출력되지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않았다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용 코드를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안드로이드로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전환하면서 틀린 부분을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수정중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800" dirty="0" smtClean="0"/>
              <a:t>여러 사람이 모여서 </a:t>
            </a:r>
            <a:r>
              <a:rPr lang="ko-KR" altLang="en-US" sz="2800" dirty="0" err="1" smtClean="0"/>
              <a:t>해야하기</a:t>
            </a:r>
            <a:r>
              <a:rPr lang="ko-KR" altLang="en-US" sz="2800" dirty="0" smtClean="0"/>
              <a:t> 때문에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MT</a:t>
            </a:r>
            <a:r>
              <a:rPr lang="ko-KR" altLang="en-US" sz="2800" dirty="0" err="1" smtClean="0"/>
              <a:t>같은데를</a:t>
            </a:r>
            <a:r>
              <a:rPr lang="ko-KR" altLang="en-US" sz="2800" dirty="0" smtClean="0"/>
              <a:t> 가야지만 할 수 있었던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 </a:t>
            </a:r>
            <a:r>
              <a:rPr lang="ko-KR" altLang="en-US" b="1" u="sng" dirty="0" smtClean="0">
                <a:solidFill>
                  <a:srgbClr val="FFFF00"/>
                </a:solidFill>
              </a:rPr>
              <a:t>마피아게임</a:t>
            </a:r>
            <a:r>
              <a:rPr lang="ko-KR" altLang="en-US" sz="2800" dirty="0" smtClean="0"/>
              <a:t>을 </a:t>
            </a:r>
            <a:r>
              <a:rPr lang="ko-KR" altLang="en-US" sz="2800" dirty="0" err="1" smtClean="0"/>
              <a:t>스마트폰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어플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로</a:t>
            </a:r>
            <a:r>
              <a:rPr lang="ko-KR" altLang="en-US" sz="2800" dirty="0" smtClean="0"/>
              <a:t> 개발함으로써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언제어디서나</a:t>
            </a:r>
            <a:r>
              <a:rPr lang="ko-KR" altLang="en-US" sz="2800" dirty="0" smtClean="0"/>
              <a:t> 할 수 있도록 구현함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Picture 2" descr="C:\Documents and Settings\multimedia\바탕 화면\ma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614479"/>
            <a:ext cx="5256584" cy="29828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74934"/>
            <a:ext cx="2376264" cy="512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4975" y="1484784"/>
            <a:ext cx="2049393" cy="515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>
            <a:off x="4139952" y="3068960"/>
            <a:ext cx="1296144" cy="18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시장분석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ko-KR" altLang="en-US" dirty="0" err="1" smtClean="0"/>
              <a:t>스마트폰</a:t>
            </a:r>
            <a:r>
              <a:rPr lang="ko-KR" altLang="en-US" dirty="0" smtClean="0"/>
              <a:t> 어플리케이션</a:t>
            </a:r>
            <a:r>
              <a:rPr lang="en-US" altLang="ko-KR" dirty="0" smtClean="0"/>
              <a:t> </a:t>
            </a:r>
            <a:r>
              <a:rPr lang="en-US" altLang="ko-KR" dirty="0" smtClean="0"/>
              <a:t>              </a:t>
            </a:r>
            <a:r>
              <a:rPr lang="ko-KR" altLang="en-US" sz="4800" b="1" dirty="0" smtClean="0"/>
              <a:t>無</a:t>
            </a:r>
            <a:endParaRPr lang="en-US" altLang="ko-KR" sz="4800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r>
              <a:rPr lang="ko-KR" altLang="en-US" b="1" dirty="0" smtClean="0"/>
              <a:t>마피아 온라인게임 이용자 약 </a:t>
            </a:r>
            <a:r>
              <a:rPr lang="en-US" altLang="ko-KR" b="1" dirty="0" smtClean="0"/>
              <a:t>38</a:t>
            </a:r>
            <a:r>
              <a:rPr lang="ko-KR" altLang="en-US" b="1" dirty="0" err="1" smtClean="0"/>
              <a:t>만명</a:t>
            </a: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</p:txBody>
      </p:sp>
      <p:sp>
        <p:nvSpPr>
          <p:cNvPr id="4" name="오른쪽 화살표 3"/>
          <p:cNvSpPr/>
          <p:nvPr/>
        </p:nvSpPr>
        <p:spPr>
          <a:xfrm>
            <a:off x="5868144" y="1916832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581128"/>
            <a:ext cx="3295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시장분석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12096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132856"/>
            <a:ext cx="771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789040"/>
            <a:ext cx="7810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005064"/>
            <a:ext cx="10953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3645024"/>
            <a:ext cx="8001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808" y="5229200"/>
            <a:ext cx="723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672" y="5445224"/>
            <a:ext cx="704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932040" y="3212976"/>
            <a:ext cx="3884397" cy="1684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카카오톡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마이피플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앰엔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등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ko-KR" altLang="en-US" sz="2400" b="1" dirty="0" err="1" smtClean="0"/>
              <a:t>채팅어플은</a:t>
            </a:r>
            <a:r>
              <a:rPr lang="ko-KR" altLang="en-US" sz="2400" b="1" dirty="0" smtClean="0"/>
              <a:t> 많으나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채팅게임은 없음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시장분석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  <a:p>
            <a:pPr algn="ctr">
              <a:buNone/>
            </a:pPr>
            <a:endParaRPr lang="en-US" altLang="ko-K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92896"/>
            <a:ext cx="2819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1700808"/>
            <a:ext cx="6538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마피아게임 </a:t>
            </a:r>
            <a:r>
              <a:rPr lang="ko-KR" altLang="en-US" sz="2800" b="1" dirty="0" err="1" smtClean="0"/>
              <a:t>어플을</a:t>
            </a:r>
            <a:r>
              <a:rPr lang="ko-KR" altLang="en-US" sz="2800" b="1" dirty="0" smtClean="0"/>
              <a:t> 원하는 사람이 많았음</a:t>
            </a:r>
            <a:endParaRPr lang="ko-KR" alt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501008"/>
            <a:ext cx="2628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3212976"/>
            <a:ext cx="2971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725144"/>
            <a:ext cx="29527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4653136"/>
            <a:ext cx="3495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기능적 요구사항</a:t>
            </a:r>
            <a:endParaRPr lang="ko-KR" altLang="en-US" dirty="0"/>
          </a:p>
        </p:txBody>
      </p:sp>
      <p:graphicFrame>
        <p:nvGraphicFramePr>
          <p:cNvPr id="37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21925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763"/>
                <a:gridCol w="1222597"/>
                <a:gridCol w="5619896"/>
              </a:tblGrid>
              <a:tr h="35295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52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채팅창에서</a:t>
                      </a:r>
                      <a:r>
                        <a:rPr lang="ko-KR" altLang="en-US" dirty="0" smtClean="0"/>
                        <a:t> 사용할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를 입력하고 회원가입을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29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회원가입한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를 이용해서 </a:t>
                      </a:r>
                      <a:r>
                        <a:rPr lang="ko-KR" altLang="en-US" dirty="0" err="1" smtClean="0"/>
                        <a:t>접속을한다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방설정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사용자들이 접속할 </a:t>
                      </a:r>
                      <a:r>
                        <a:rPr lang="ko-KR" altLang="en-US" dirty="0" err="1" smtClean="0"/>
                        <a:t>채팅방을</a:t>
                      </a:r>
                      <a:r>
                        <a:rPr lang="ko-KR" altLang="en-US" dirty="0" smtClean="0"/>
                        <a:t> 만드는 </a:t>
                      </a:r>
                      <a:r>
                        <a:rPr lang="ko-KR" altLang="en-US" dirty="0" err="1" smtClean="0"/>
                        <a:t>메뉴창을</a:t>
                      </a:r>
                      <a:r>
                        <a:rPr lang="ko-KR" altLang="en-US" dirty="0" smtClean="0"/>
                        <a:t> 만들어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방설정을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입력받도록</a:t>
                      </a:r>
                      <a:r>
                        <a:rPr lang="ko-KR" altLang="en-US" dirty="0" smtClean="0"/>
                        <a:t>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2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접속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사용자들이 접속할 방</a:t>
                      </a:r>
                      <a:r>
                        <a:rPr lang="en-US" altLang="ko-KR" dirty="0" smtClean="0"/>
                        <a:t>(sever)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ko-KR" altLang="en-US" dirty="0" err="1" smtClean="0"/>
                        <a:t>입력받는다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사용자들이 입력하는 </a:t>
                      </a:r>
                      <a:r>
                        <a:rPr lang="ko-KR" altLang="en-US" dirty="0" err="1" smtClean="0"/>
                        <a:t>메세지는</a:t>
                      </a:r>
                      <a:r>
                        <a:rPr lang="ko-KR" altLang="en-US" dirty="0" smtClean="0"/>
                        <a:t> 방</a:t>
                      </a:r>
                      <a:r>
                        <a:rPr lang="en-US" altLang="ko-KR" dirty="0" smtClean="0"/>
                        <a:t>(sever)</a:t>
                      </a:r>
                      <a:r>
                        <a:rPr lang="ko-KR" altLang="en-US" dirty="0" smtClean="0"/>
                        <a:t>에 저장한다</a:t>
                      </a:r>
                      <a:endParaRPr lang="ko-KR" altLang="en-US" dirty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정보전달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Sever</a:t>
                      </a:r>
                      <a:r>
                        <a:rPr lang="ko-KR" altLang="en-US" dirty="0" smtClean="0"/>
                        <a:t>에 저장된 메시지를 각각의 사용자들에게 전달해 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매시간 마다 </a:t>
                      </a:r>
                      <a:r>
                        <a:rPr lang="en-US" altLang="ko-KR" baseline="0" dirty="0" err="1" smtClean="0"/>
                        <a:t>OnTime</a:t>
                      </a:r>
                      <a:r>
                        <a:rPr lang="ko-KR" altLang="en-US" baseline="0" dirty="0" smtClean="0"/>
                        <a:t>함수를 이용해서 미션 메시지를 </a:t>
                      </a:r>
                      <a:r>
                        <a:rPr lang="en-US" altLang="ko-KR" baseline="0" dirty="0" smtClean="0"/>
                        <a:t>User</a:t>
                      </a:r>
                      <a:r>
                        <a:rPr lang="ko-KR" altLang="en-US" baseline="0" dirty="0" smtClean="0"/>
                        <a:t>에게 전달해준다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617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정보출력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승패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시민이나 </a:t>
                      </a:r>
                      <a:r>
                        <a:rPr lang="ko-KR" altLang="en-US" dirty="0" err="1" smtClean="0"/>
                        <a:t>마피아중</a:t>
                      </a:r>
                      <a:r>
                        <a:rPr lang="ko-KR" altLang="en-US" dirty="0" smtClean="0"/>
                        <a:t> 살아남은</a:t>
                      </a:r>
                      <a:r>
                        <a:rPr lang="ko-KR" altLang="en-US" baseline="0" dirty="0" smtClean="0"/>
                        <a:t> 팀이 승리하게 되고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메시지를 출력한다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5295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게임당 승패여부에 따라 일정점수 </a:t>
                      </a:r>
                      <a:r>
                        <a:rPr lang="ko-KR" altLang="en-US" dirty="0" err="1" smtClean="0"/>
                        <a:t>부여받아</a:t>
                      </a:r>
                      <a:r>
                        <a:rPr lang="ko-KR" altLang="en-US" dirty="0" smtClean="0"/>
                        <a:t> 출력된다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비기능적요구사항</a:t>
            </a:r>
            <a:endParaRPr lang="ko-KR" altLang="en-US" dirty="0"/>
          </a:p>
        </p:txBody>
      </p:sp>
      <p:graphicFrame>
        <p:nvGraphicFramePr>
          <p:cNvPr id="37" name="내용 개체 틀 3"/>
          <p:cNvGraphicFramePr>
            <a:graphicFrameLocks noGrp="1"/>
          </p:cNvGraphicFramePr>
          <p:nvPr>
            <p:ph idx="1"/>
          </p:nvPr>
        </p:nvGraphicFramePr>
        <p:xfrm>
          <a:off x="446856" y="1484784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224136"/>
                <a:gridCol w="5626968"/>
              </a:tblGrid>
              <a:tr h="3549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12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무결성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비정상적으로 종료되더라도 이미 입력되어있던 자료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점수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등이 영향을 받고 사라지면 안 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1377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게임이 시작되고 어플리케이션은 계속 유지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접속가능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되어야 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비정상적으로로</a:t>
                      </a:r>
                      <a:r>
                        <a:rPr lang="ko-KR" altLang="en-US" dirty="0" smtClean="0"/>
                        <a:t> 나가게 된 방은 게임은 그 방의 게임이 끝나지 않으면 다시 접속되게 하도록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49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품질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채팅 메시지는 </a:t>
                      </a:r>
                      <a:r>
                        <a:rPr lang="ko-KR" altLang="en-US" dirty="0" err="1" smtClean="0"/>
                        <a:t>바로바로</a:t>
                      </a:r>
                      <a:r>
                        <a:rPr lang="ko-KR" altLang="en-US" dirty="0" smtClean="0"/>
                        <a:t> 전달되도록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752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입력가능한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데이터의 크기는 메모리 또는 보조기억장치가 허용하는 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무한대로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채팅과 점수입력이 가능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해야 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12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경제성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최소한의 메모리를 활용하여 프로그램이 작동하도록 제작한다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87520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게임을 즐기기 위한 사람들을 무료로 받을 수 있도록 한다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grpSp>
        <p:nvGrpSpPr>
          <p:cNvPr id="3" name="그룹 3"/>
          <p:cNvGrpSpPr/>
          <p:nvPr/>
        </p:nvGrpSpPr>
        <p:grpSpPr>
          <a:xfrm>
            <a:off x="323528" y="1441238"/>
            <a:ext cx="5793371" cy="3067882"/>
            <a:chOff x="395536" y="1599183"/>
            <a:chExt cx="7169296" cy="456918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3573016"/>
              <a:ext cx="4286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1732184" y="1664039"/>
              <a:ext cx="5832648" cy="4504331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195735" y="2636911"/>
              <a:ext cx="1585976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회원가입을 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2195735" y="4653136"/>
              <a:ext cx="1675086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로그인한다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4300" y="15991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</a:rPr>
                <a:t>초기화면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385690" y="2414760"/>
              <a:ext cx="1536470" cy="127929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개인정보를 입력하고 아이디를 등록</a:t>
              </a:r>
              <a:endParaRPr lang="ko-KR" altLang="en-US" sz="12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364089" y="4345187"/>
              <a:ext cx="1512168" cy="102802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아이디와 비밀번호를 입력하고 로그인</a:t>
              </a:r>
              <a:endParaRPr lang="ko-KR" altLang="en-US" sz="1000" dirty="0"/>
            </a:p>
          </p:txBody>
        </p:sp>
        <p:cxnSp>
          <p:nvCxnSpPr>
            <p:cNvPr id="12" name="직선 화살표 연결선 11"/>
            <p:cNvCxnSpPr>
              <a:stCxn id="7" idx="6"/>
              <a:endCxn id="10" idx="2"/>
            </p:cNvCxnSpPr>
            <p:nvPr/>
          </p:nvCxnSpPr>
          <p:spPr>
            <a:xfrm>
              <a:off x="3781711" y="2996951"/>
              <a:ext cx="1603979" cy="5745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58442" y="2719953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&lt;&lt;include&gt;&gt;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58442" y="4736177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&lt;&lt;include&gt;&gt;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707904" y="5013176"/>
              <a:ext cx="165618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3"/>
              <a:endCxn id="7" idx="2"/>
            </p:cNvCxnSpPr>
            <p:nvPr/>
          </p:nvCxnSpPr>
          <p:spPr>
            <a:xfrm flipV="1">
              <a:off x="824161" y="2996951"/>
              <a:ext cx="1371573" cy="1009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3"/>
              <a:endCxn id="8" idx="2"/>
            </p:cNvCxnSpPr>
            <p:nvPr/>
          </p:nvCxnSpPr>
          <p:spPr>
            <a:xfrm>
              <a:off x="824161" y="4006403"/>
              <a:ext cx="1371573" cy="1006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/>
          <p:cNvSpPr/>
          <p:nvPr/>
        </p:nvSpPr>
        <p:spPr>
          <a:xfrm>
            <a:off x="755576" y="1412776"/>
            <a:ext cx="7632848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err="1" smtClean="0"/>
              <a:t>유스케이스명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액터명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 </a:t>
            </a:r>
            <a:endParaRPr lang="en-US" altLang="ko-KR" dirty="0" smtClean="0"/>
          </a:p>
          <a:p>
            <a:pPr algn="r">
              <a:buNone/>
            </a:pPr>
            <a:r>
              <a:rPr lang="en-US" altLang="ko-KR" dirty="0" smtClean="0"/>
              <a:t>	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사용자는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한다</a:t>
            </a:r>
            <a:r>
              <a:rPr lang="en-US" altLang="ko-KR" sz="1200" dirty="0" smtClean="0"/>
              <a:t>.</a:t>
            </a:r>
          </a:p>
          <a:p>
            <a:pPr algn="r"/>
            <a:r>
              <a:rPr lang="ko-KR" altLang="en-US" dirty="0" smtClean="0"/>
              <a:t>사전조건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작업흐름</a:t>
            </a:r>
            <a:endParaRPr lang="en-US" altLang="ko-KR" dirty="0" smtClean="0"/>
          </a:p>
          <a:p>
            <a:pPr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정상흐름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100" dirty="0" smtClean="0"/>
              <a:t>	1. </a:t>
            </a:r>
            <a:r>
              <a:rPr lang="ko-KR" altLang="en-US" sz="1100" dirty="0" smtClean="0"/>
              <a:t>사용자는 </a:t>
            </a:r>
            <a:r>
              <a:rPr lang="ko-KR" altLang="en-US" sz="1100" dirty="0" err="1" smtClean="0"/>
              <a:t>로그인을</a:t>
            </a:r>
            <a:r>
              <a:rPr lang="ko-KR" altLang="en-US" sz="1100" dirty="0" smtClean="0"/>
              <a:t> 선택한다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>	2. </a:t>
            </a:r>
            <a:r>
              <a:rPr lang="ko-KR" altLang="en-US" sz="1100" dirty="0" smtClean="0"/>
              <a:t>사용자는 아이디와 비밀번호를 입력한다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100" dirty="0" smtClean="0"/>
              <a:t>	3. </a:t>
            </a:r>
            <a:r>
              <a:rPr lang="ko-KR" altLang="en-US" sz="1100" dirty="0" smtClean="0"/>
              <a:t>사용자는 </a:t>
            </a:r>
            <a:r>
              <a:rPr lang="ko-KR" altLang="en-US" sz="1100" dirty="0" err="1" smtClean="0"/>
              <a:t>로그인을</a:t>
            </a:r>
            <a:r>
              <a:rPr lang="ko-KR" altLang="en-US" sz="1100" dirty="0" smtClean="0"/>
              <a:t> 한다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대안흐름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100" dirty="0" smtClean="0"/>
              <a:t>	1. </a:t>
            </a:r>
            <a:r>
              <a:rPr lang="ko-KR" altLang="en-US" sz="1100" dirty="0" smtClean="0"/>
              <a:t>정상흐름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에서 사용자는 아이디가 없을 경우 회원가입 버튼을 눌러 회원가입부터한다</a:t>
            </a:r>
            <a:r>
              <a:rPr lang="en-US" altLang="ko-KR" sz="11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예외흐름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	</a:t>
            </a:r>
            <a:r>
              <a:rPr lang="en-US" altLang="ko-KR" sz="1100" dirty="0" smtClean="0"/>
              <a:t>1.</a:t>
            </a:r>
            <a:r>
              <a:rPr lang="ko-KR" altLang="en-US" sz="1100" dirty="0" smtClean="0"/>
              <a:t>정상흐름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에서 아이디나 비밀번호가 틀릴경우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잘못된 정보를 입력하셨습니다</a:t>
            </a:r>
            <a:r>
              <a:rPr lang="en-US" altLang="ko-KR" sz="1100" dirty="0" smtClean="0"/>
              <a:t>.” </a:t>
            </a:r>
            <a:r>
              <a:rPr lang="ko-KR" altLang="en-US" sz="1100" dirty="0" smtClean="0"/>
              <a:t>라는 </a:t>
            </a:r>
            <a:endParaRPr lang="en-US" altLang="ko-KR" sz="1100" dirty="0" smtClean="0"/>
          </a:p>
          <a:p>
            <a:pPr>
              <a:buNone/>
            </a:pPr>
            <a:r>
              <a:rPr lang="en-US" altLang="ko-KR" sz="1100" dirty="0" smtClean="0"/>
              <a:t>	</a:t>
            </a:r>
            <a:r>
              <a:rPr lang="ko-KR" altLang="en-US" sz="1100" dirty="0" smtClean="0"/>
              <a:t>메시지를 출력한다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ko-KR" altLang="en-US" dirty="0"/>
          </a:p>
        </p:txBody>
      </p:sp>
      <p:grpSp>
        <p:nvGrpSpPr>
          <p:cNvPr id="3" name="그룹 17"/>
          <p:cNvGrpSpPr/>
          <p:nvPr/>
        </p:nvGrpSpPr>
        <p:grpSpPr>
          <a:xfrm>
            <a:off x="110927" y="1484784"/>
            <a:ext cx="8277497" cy="5184576"/>
            <a:chOff x="110927" y="764704"/>
            <a:chExt cx="8349505" cy="6093296"/>
          </a:xfrm>
        </p:grpSpPr>
        <p:sp>
          <p:nvSpPr>
            <p:cNvPr id="19" name="직사각형 18"/>
            <p:cNvSpPr/>
            <p:nvPr/>
          </p:nvSpPr>
          <p:spPr>
            <a:xfrm>
              <a:off x="1187624" y="764704"/>
              <a:ext cx="7272808" cy="6093296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2123728" y="6093296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게임이 끝나면 종료된다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796136" y="6093296"/>
              <a:ext cx="187220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마피아가 시민을 모두 죽임</a:t>
              </a:r>
              <a:endParaRPr lang="ko-KR" altLang="en-US" sz="1200" dirty="0"/>
            </a:p>
          </p:txBody>
        </p:sp>
        <p:sp>
          <p:nvSpPr>
            <p:cNvPr id="22" name="이등변 삼각형 21"/>
            <p:cNvSpPr/>
            <p:nvPr/>
          </p:nvSpPr>
          <p:spPr>
            <a:xfrm rot="16200000">
              <a:off x="3563888" y="6309320"/>
              <a:ext cx="360040" cy="2160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1" idx="2"/>
              <a:endCxn id="22" idx="3"/>
            </p:cNvCxnSpPr>
            <p:nvPr/>
          </p:nvCxnSpPr>
          <p:spPr>
            <a:xfrm flipH="1" flipV="1">
              <a:off x="3851920" y="6417332"/>
              <a:ext cx="1944216" cy="36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5004048" y="5661248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927" y="3429000"/>
              <a:ext cx="4286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타원 25"/>
            <p:cNvSpPr/>
            <p:nvPr/>
          </p:nvSpPr>
          <p:spPr>
            <a:xfrm>
              <a:off x="2195736" y="1268760"/>
              <a:ext cx="1656184" cy="5760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임무를 받는다</a:t>
              </a:r>
              <a:endParaRPr lang="ko-KR" altLang="en-US" sz="1200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2123728" y="4437112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밤이 되면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 활동을 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2332" y="80709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70C0"/>
                  </a:solidFill>
                </a:rPr>
                <a:t>게</a:t>
              </a:r>
              <a:r>
                <a:rPr lang="ko-KR" altLang="en-US" sz="2400" b="1" dirty="0">
                  <a:solidFill>
                    <a:srgbClr val="0070C0"/>
                  </a:solidFill>
                </a:rPr>
                <a:t>임</a:t>
              </a:r>
              <a:r>
                <a:rPr lang="ko-KR" altLang="en-US" sz="2400" b="1" dirty="0" smtClean="0">
                  <a:solidFill>
                    <a:srgbClr val="0070C0"/>
                  </a:solidFill>
                </a:rPr>
                <a:t>화면</a:t>
              </a:r>
              <a:endParaRPr lang="ko-KR" alt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580112" y="1268760"/>
              <a:ext cx="1872208" cy="5760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게임이 시작되면 자동으로 임무부여</a:t>
              </a:r>
              <a:endParaRPr lang="ko-KR" altLang="en-US" sz="1050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123728" y="2924944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투표를 한다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cxnSp>
          <p:nvCxnSpPr>
            <p:cNvPr id="31" name="직선 화살표 연결선 30"/>
            <p:cNvCxnSpPr>
              <a:stCxn id="26" idx="6"/>
              <a:endCxn id="29" idx="2"/>
            </p:cNvCxnSpPr>
            <p:nvPr/>
          </p:nvCxnSpPr>
          <p:spPr>
            <a:xfrm>
              <a:off x="3851920" y="1556792"/>
              <a:ext cx="172819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74466" y="1351801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&lt;&lt;include&gt;&gt;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11960" y="3068960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&lt;&lt;include&gt;&gt;</a:t>
              </a:r>
              <a:endParaRPr lang="ko-KR" altLang="en-US" sz="1200" dirty="0"/>
            </a:p>
          </p:txBody>
        </p:sp>
        <p:cxnSp>
          <p:nvCxnSpPr>
            <p:cNvPr id="34" name="직선 연결선 33"/>
            <p:cNvCxnSpPr>
              <a:stCxn id="25" idx="3"/>
              <a:endCxn id="26" idx="2"/>
            </p:cNvCxnSpPr>
            <p:nvPr/>
          </p:nvCxnSpPr>
          <p:spPr>
            <a:xfrm flipV="1">
              <a:off x="539552" y="1556792"/>
              <a:ext cx="1656184" cy="2305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5" idx="3"/>
              <a:endCxn id="27" idx="2"/>
            </p:cNvCxnSpPr>
            <p:nvPr/>
          </p:nvCxnSpPr>
          <p:spPr>
            <a:xfrm>
              <a:off x="539552" y="3862388"/>
              <a:ext cx="1584176" cy="9347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2123728" y="2060848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채팅을 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5796136" y="2924944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일정시간이 되면 </a:t>
              </a:r>
              <a:r>
                <a:rPr lang="ko-KR" altLang="en-US" sz="1000" dirty="0" err="1" smtClean="0"/>
                <a:t>모든사용자는</a:t>
              </a:r>
              <a:r>
                <a:rPr lang="ko-KR" altLang="en-US" sz="1000" dirty="0" smtClean="0"/>
                <a:t> 투표권을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부여받음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cxnSp>
          <p:nvCxnSpPr>
            <p:cNvPr id="39" name="직선 화살표 연결선 38"/>
            <p:cNvCxnSpPr>
              <a:stCxn id="30" idx="6"/>
              <a:endCxn id="38" idx="2"/>
            </p:cNvCxnSpPr>
            <p:nvPr/>
          </p:nvCxnSpPr>
          <p:spPr>
            <a:xfrm>
              <a:off x="3635896" y="3284984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5796136" y="3717032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마피아는 </a:t>
              </a:r>
              <a:r>
                <a:rPr lang="ko-KR" altLang="en-US" sz="1200" dirty="0" err="1" smtClean="0"/>
                <a:t>한사람을</a:t>
              </a:r>
              <a:r>
                <a:rPr lang="ko-KR" altLang="en-US" sz="1200" dirty="0" smtClean="0"/>
                <a:t> 죽임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5724128" y="4509120"/>
              <a:ext cx="1656184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경찰과 보디가드는 각자의 능력을 사용</a:t>
              </a:r>
              <a:endParaRPr lang="ko-KR" altLang="en-US" sz="1050" dirty="0"/>
            </a:p>
          </p:txBody>
        </p:sp>
        <p:sp>
          <p:nvSpPr>
            <p:cNvPr id="42" name="이등변 삼각형 41"/>
            <p:cNvSpPr/>
            <p:nvPr/>
          </p:nvSpPr>
          <p:spPr>
            <a:xfrm rot="16200000">
              <a:off x="3563888" y="4725145"/>
              <a:ext cx="360040" cy="2160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stCxn id="41" idx="2"/>
              <a:endCxn id="42" idx="3"/>
            </p:cNvCxnSpPr>
            <p:nvPr/>
          </p:nvCxnSpPr>
          <p:spPr>
            <a:xfrm flipH="1" flipV="1">
              <a:off x="3851920" y="4833157"/>
              <a:ext cx="1872208" cy="360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0" idx="2"/>
            </p:cNvCxnSpPr>
            <p:nvPr/>
          </p:nvCxnSpPr>
          <p:spPr>
            <a:xfrm flipH="1">
              <a:off x="5004048" y="4077072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5004048" y="407707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25" idx="3"/>
              <a:endCxn id="36" idx="2"/>
            </p:cNvCxnSpPr>
            <p:nvPr/>
          </p:nvCxnSpPr>
          <p:spPr>
            <a:xfrm flipV="1">
              <a:off x="539552" y="2420888"/>
              <a:ext cx="1584176" cy="1441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5" idx="3"/>
              <a:endCxn id="30" idx="2"/>
            </p:cNvCxnSpPr>
            <p:nvPr/>
          </p:nvCxnSpPr>
          <p:spPr>
            <a:xfrm flipV="1">
              <a:off x="539552" y="3284984"/>
              <a:ext cx="1584176" cy="577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5796136" y="5301208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마피아를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 모두 잡음</a:t>
              </a:r>
              <a:endParaRPr lang="ko-KR" altLang="en-US" sz="1200" dirty="0"/>
            </a:p>
          </p:txBody>
        </p:sp>
        <p:cxnSp>
          <p:nvCxnSpPr>
            <p:cNvPr id="49" name="직선 연결선 48"/>
            <p:cNvCxnSpPr>
              <a:stCxn id="48" idx="2"/>
            </p:cNvCxnSpPr>
            <p:nvPr/>
          </p:nvCxnSpPr>
          <p:spPr>
            <a:xfrm flipH="1">
              <a:off x="5004048" y="5661248"/>
              <a:ext cx="7920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5796136" y="2060848"/>
              <a:ext cx="1512168" cy="72008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게임중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죽게되면</a:t>
              </a:r>
              <a:r>
                <a:rPr lang="ko-KR" altLang="en-US" sz="1200" dirty="0" smtClean="0"/>
                <a:t> 채팅을 </a:t>
              </a:r>
              <a:r>
                <a:rPr lang="ko-KR" altLang="en-US" sz="1200" dirty="0" err="1" smtClean="0"/>
                <a:t>못하게됨</a:t>
              </a:r>
              <a:endParaRPr lang="ko-KR" altLang="en-US" sz="1200" dirty="0"/>
            </a:p>
          </p:txBody>
        </p:sp>
        <p:cxnSp>
          <p:nvCxnSpPr>
            <p:cNvPr id="51" name="직선 화살표 연결선 50"/>
            <p:cNvCxnSpPr>
              <a:stCxn id="50" idx="2"/>
              <a:endCxn id="36" idx="6"/>
            </p:cNvCxnSpPr>
            <p:nvPr/>
          </p:nvCxnSpPr>
          <p:spPr>
            <a:xfrm flipH="1">
              <a:off x="3635896" y="2420888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11960" y="2204864"/>
              <a:ext cx="108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&lt;&lt;extend&gt;&gt;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클래식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247</TotalTime>
  <Words>894</Words>
  <Application>Microsoft Office PowerPoint</Application>
  <PresentationFormat>화면 슬라이드 쇼(4:3)</PresentationFormat>
  <Paragraphs>292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대장간</vt:lpstr>
      <vt:lpstr>마피아 게임   - DREAMWARE</vt:lpstr>
      <vt:lpstr>프로젝트 목적</vt:lpstr>
      <vt:lpstr>시장분석</vt:lpstr>
      <vt:lpstr>시장분석</vt:lpstr>
      <vt:lpstr>시장분석</vt:lpstr>
      <vt:lpstr>기능적 요구사항</vt:lpstr>
      <vt:lpstr>비기능적요구사항</vt:lpstr>
      <vt:lpstr>유스케이스 다이어그램</vt:lpstr>
      <vt:lpstr>유스케이스 다이어그램</vt:lpstr>
      <vt:lpstr>테스트 계획서</vt:lpstr>
      <vt:lpstr>프로젝트 경과</vt:lpstr>
      <vt:lpstr>역할분담</vt:lpstr>
      <vt:lpstr>프로젝트 경과</vt:lpstr>
      <vt:lpstr>테스트케이스</vt:lpstr>
      <vt:lpstr>테스트케이스</vt:lpstr>
      <vt:lpstr>프로젝트 경과</vt:lpstr>
      <vt:lpstr>프로젝트 경과</vt:lpstr>
      <vt:lpstr>테스트케이스</vt:lpstr>
      <vt:lpstr>테스트케이스</vt:lpstr>
      <vt:lpstr>후기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 게임   - DREAMWARE</dc:title>
  <dc:creator>Administrator</dc:creator>
  <cp:lastModifiedBy>hansung</cp:lastModifiedBy>
  <cp:revision>25</cp:revision>
  <dcterms:created xsi:type="dcterms:W3CDTF">2012-06-10T10:40:57Z</dcterms:created>
  <dcterms:modified xsi:type="dcterms:W3CDTF">2012-06-13T08:34:51Z</dcterms:modified>
</cp:coreProperties>
</file>