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3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AC63-EB4D-4526-89B0-687D54DA9CA7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BBD8-872F-4B00-A33A-67F1B9048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DreamWare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-Mafia game-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0791050 </a:t>
            </a:r>
            <a:r>
              <a:rPr lang="ko-KR" altLang="en-US" dirty="0" err="1" smtClean="0"/>
              <a:t>권지학</a:t>
            </a:r>
            <a:endParaRPr lang="en-US" altLang="ko-KR" dirty="0" smtClean="0"/>
          </a:p>
          <a:p>
            <a:r>
              <a:rPr lang="en-US" altLang="ko-KR" dirty="0" smtClean="0"/>
              <a:t>0791053 </a:t>
            </a:r>
            <a:r>
              <a:rPr lang="ko-KR" altLang="en-US" dirty="0" smtClean="0"/>
              <a:t>김도완</a:t>
            </a:r>
            <a:endParaRPr lang="en-US" altLang="ko-KR" dirty="0" smtClean="0"/>
          </a:p>
          <a:p>
            <a:r>
              <a:rPr lang="en-US" altLang="ko-KR" dirty="0" smtClean="0"/>
              <a:t>0791028 </a:t>
            </a:r>
            <a:r>
              <a:rPr lang="ko-KR" altLang="en-US" dirty="0" smtClean="0"/>
              <a:t>신재호</a:t>
            </a:r>
            <a:endParaRPr lang="en-US" altLang="ko-KR" dirty="0" smtClean="0"/>
          </a:p>
          <a:p>
            <a:r>
              <a:rPr lang="en-US" altLang="ko-KR" dirty="0" smtClean="0"/>
              <a:t>0891067 </a:t>
            </a:r>
            <a:r>
              <a:rPr lang="ko-KR" altLang="en-US" dirty="0" smtClean="0"/>
              <a:t>송요섭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-24340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테스트 계획</a:t>
            </a:r>
            <a:r>
              <a:rPr lang="ko-KR" altLang="en-US" dirty="0"/>
              <a:t>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9512" y="836712"/>
          <a:ext cx="878497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232248"/>
                <a:gridCol w="1872208"/>
                <a:gridCol w="2016224"/>
                <a:gridCol w="1512167"/>
              </a:tblGrid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테스트 이유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테스트 방법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테스트 통과기준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로그인시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대소문자를 구분해야 한다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아이디를 소문자와 대문자를 섞어서 만들고 각각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대문자또는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소문자로만 입력해본다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대문자또는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소문자로만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로그인되지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않고 정확히 대소문자를 구분해 아이디를 입력해야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로그인시 정보를 정확하게 입력해야 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틀린정보로</a:t>
                      </a:r>
                      <a:r>
                        <a:rPr lang="ko-KR" altLang="en-US" sz="1000" dirty="0" smtClean="0"/>
                        <a:t> 입력을 여러 번 시도 해본다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틀린정보를</a:t>
                      </a:r>
                      <a:r>
                        <a:rPr lang="ko-KR" altLang="en-US" sz="1000" dirty="0" smtClean="0"/>
                        <a:t> 입력하면 </a:t>
                      </a:r>
                      <a:r>
                        <a:rPr lang="ko-KR" altLang="en-US" sz="1000" dirty="0" err="1" smtClean="0"/>
                        <a:t>로그인이</a:t>
                      </a:r>
                      <a:r>
                        <a:rPr lang="ko-KR" altLang="en-US" sz="1000" dirty="0" smtClean="0"/>
                        <a:t> 되지 않아야 함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게임진행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 이상이 모여야 게임을 시작할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등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명이하의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인원으로 게임을 실행해본다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명이상일때만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게임이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실행되야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 이하까지 게임에 참여할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명을 넘기는 인원으로 접속을 시도해본다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명이 차면 그 이상은 참가가 되지 않아야 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게임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중 죽으면 채팅에 참여할 수 없다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게임 중에 죽고 여러 문자로 채팅을 시도해 본다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죽은 사람이 채팅이 되지 않아야 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게임중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투표는 정확해야 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여러 시도로 투표를 해보고 정확히 되는 지 본다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투표가 정확해야 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랭킹시스템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점수가 데이터베이스에 제대로 저장되는지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확인해야한다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여러 번 게임을 시도하면서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점수가 제대로 출력되고 있는지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저장된 점수가 알맞은 값이 나오는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지 본다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채팅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(java)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 짠 채팅 코드가 제대로 실행되는지 확인한다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Sever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컴퓨터를 잡고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 접속해서 메시지가 전달되는지 확인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메시지 수신발신이 되는지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(android)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Android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 짠 채팅 코드가 제대로 실행되는지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Socket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을 잡고 접속해서 메시지가 전달되는지 확인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메시지 수신발신이 되는지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-24340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테스트 케이스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505" y="908720"/>
          <a:ext cx="8928990" cy="403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5"/>
                <a:gridCol w="1440160"/>
                <a:gridCol w="2011143"/>
                <a:gridCol w="1277220"/>
                <a:gridCol w="1392157"/>
                <a:gridCol w="1584175"/>
              </a:tblGrid>
              <a:tr h="576064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ID: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1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자바로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데스크탑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용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구현한 채팅시스템이 잘 구현되는지 확인한다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미리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를 잡고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김도완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2012.5.15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~ 2012.5.15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95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Id:ofkdw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Password:111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정상 로그인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로그인되는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부분을 제대로 구현하지 않아서 되지 않았다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구현 소스 수정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C:\Documents and Settings\Administrator\바탕 화면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789040"/>
            <a:ext cx="1604720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-24340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테스트 케이스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505" y="908720"/>
          <a:ext cx="8928990" cy="424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5"/>
                <a:gridCol w="1440160"/>
                <a:gridCol w="2011143"/>
                <a:gridCol w="1277220"/>
                <a:gridCol w="1392157"/>
                <a:gridCol w="1584175"/>
              </a:tblGrid>
              <a:tr h="576064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ID: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chattest-1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1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자바로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데스크탑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용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구현한 채팅시스템이 잘 구현되는지 확인한다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미리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를 잡고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김도완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2012.5.15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~ 2012.5.15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95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Id:ofkdw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Ip:113.198.82.186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Id:jh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Ip:113.198.82.185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정상 로그인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서버에 접속이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안됬다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와 내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를 입력하는 곳이 잘못 입력해서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고쳐주었다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정상접속이됨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Documents and Settings\Administrator\바탕 화면\채팅실패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869160"/>
            <a:ext cx="3314655" cy="18737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-24340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테스트 케이스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505" y="908720"/>
          <a:ext cx="8928990" cy="424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5"/>
                <a:gridCol w="1440160"/>
                <a:gridCol w="2011143"/>
                <a:gridCol w="1277220"/>
                <a:gridCol w="1392157"/>
                <a:gridCol w="1584175"/>
              </a:tblGrid>
              <a:tr h="576064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ID: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chattest-2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1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자바로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데스크탑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용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구현한 채팅시스템이 잘 구현되는지 확인한다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미리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를 잡고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김도완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송요섭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2012.5.17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~ 2012.5.17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95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Id:Dreamware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Ip:113.198.82.186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Id:jh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Ip:113.198.82.185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정상 접속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서버에 정상접속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용 코드를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안드로이드로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전환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정상접속됨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C:\Documents and Settings\Administrator\바탕 화면\채팅성공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797152"/>
            <a:ext cx="4224462" cy="1910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-24340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테스트 케이스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505" y="908720"/>
          <a:ext cx="8928990" cy="403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5"/>
                <a:gridCol w="1440160"/>
                <a:gridCol w="2011143"/>
                <a:gridCol w="1277220"/>
                <a:gridCol w="1392157"/>
                <a:gridCol w="1584175"/>
              </a:tblGrid>
              <a:tr h="576064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ID: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android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chattest-1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1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안드로이드를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이용해 만든 채팅시스템이 잘 구현되는지 확인한다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버튼을 만들어서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socket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신재호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송요섭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2012.5.28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~ 2012.5.28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95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아이디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정상 접속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서버에 정상접속이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됬지만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메시지가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츌력되지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않았다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용 코드를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안드로이드로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전환하면서 틀린 부분을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수정중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Documents and Settings\Administrator\바탕 화면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480703"/>
            <a:ext cx="1440160" cy="2377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475</Words>
  <Application>Microsoft Office PowerPoint</Application>
  <PresentationFormat>화면 슬라이드 쇼(4:3)</PresentationFormat>
  <Paragraphs>137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DreamWare -Mafia game-</vt:lpstr>
      <vt:lpstr>테스트 계획서</vt:lpstr>
      <vt:lpstr>테스트 케이스</vt:lpstr>
      <vt:lpstr>테스트 케이스</vt:lpstr>
      <vt:lpstr>테스트 케이스</vt:lpstr>
      <vt:lpstr>테스트 케이스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20</cp:revision>
  <dcterms:created xsi:type="dcterms:W3CDTF">2012-06-10T08:44:22Z</dcterms:created>
  <dcterms:modified xsi:type="dcterms:W3CDTF">2012-06-10T12:16:58Z</dcterms:modified>
</cp:coreProperties>
</file>