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A297DAD-E583-4763-85DB-72A6B88D111D}" type="datetimeFigureOut">
              <a:rPr lang="ko-KR" altLang="en-US" smtClean="0"/>
              <a:pPr/>
              <a:t>2012-06-13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9398555-1059-408E-A3B4-88E710E6BB9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048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 smtClean="0"/>
              <a:t>마피아 게임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sz="3600" dirty="0" smtClean="0"/>
              <a:t>- DREAMWARE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04254" y="4293096"/>
            <a:ext cx="6560234" cy="1752600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ea typeface="굴림" pitchFamily="50" charset="-127"/>
              </a:rPr>
              <a:t>0791050 </a:t>
            </a:r>
            <a:r>
              <a:rPr lang="ko-KR" altLang="en-US" sz="2800" b="1" dirty="0" err="1" smtClean="0">
                <a:ea typeface="굴림" pitchFamily="50" charset="-127"/>
              </a:rPr>
              <a:t>권지학</a:t>
            </a:r>
            <a:endParaRPr lang="en-US" altLang="ko-KR" sz="2800" b="1" dirty="0" smtClean="0">
              <a:ea typeface="굴림" pitchFamily="50" charset="-127"/>
            </a:endParaRPr>
          </a:p>
          <a:p>
            <a:r>
              <a:rPr lang="en-US" altLang="ko-KR" sz="2800" b="1" dirty="0" smtClean="0">
                <a:ea typeface="굴림" pitchFamily="50" charset="-127"/>
              </a:rPr>
              <a:t>0791053 </a:t>
            </a:r>
            <a:r>
              <a:rPr lang="ko-KR" altLang="en-US" sz="2800" b="1" dirty="0" smtClean="0">
                <a:ea typeface="굴림" pitchFamily="50" charset="-127"/>
              </a:rPr>
              <a:t>김도완</a:t>
            </a:r>
            <a:endParaRPr lang="en-US" altLang="ko-KR" sz="2800" b="1" dirty="0" smtClean="0">
              <a:ea typeface="굴림" pitchFamily="50" charset="-127"/>
            </a:endParaRPr>
          </a:p>
          <a:p>
            <a:r>
              <a:rPr lang="en-US" altLang="ko-KR" sz="2800" b="1" dirty="0" smtClean="0">
                <a:ea typeface="굴림" pitchFamily="50" charset="-127"/>
              </a:rPr>
              <a:t>0791028 </a:t>
            </a:r>
            <a:r>
              <a:rPr lang="ko-KR" altLang="en-US" sz="2800" b="1" dirty="0" smtClean="0">
                <a:ea typeface="굴림" pitchFamily="50" charset="-127"/>
              </a:rPr>
              <a:t>신재호</a:t>
            </a:r>
            <a:endParaRPr lang="en-US" altLang="ko-KR" sz="2800" b="1" dirty="0" smtClean="0">
              <a:ea typeface="굴림" pitchFamily="50" charset="-127"/>
            </a:endParaRPr>
          </a:p>
          <a:p>
            <a:r>
              <a:rPr lang="en-US" altLang="ko-KR" sz="2800" b="1" dirty="0" smtClean="0">
                <a:ea typeface="굴림" pitchFamily="50" charset="-127"/>
              </a:rPr>
              <a:t>0891067 </a:t>
            </a:r>
            <a:r>
              <a:rPr lang="ko-KR" altLang="en-US" sz="2800" b="1" dirty="0" smtClean="0">
                <a:ea typeface="굴림" pitchFamily="50" charset="-127"/>
              </a:rPr>
              <a:t>송요섭</a:t>
            </a:r>
            <a:endParaRPr lang="ko-KR" altLang="en-US" sz="2800" b="1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2800" dirty="0" smtClean="0"/>
              <a:t>여러 사람이 모여서 </a:t>
            </a:r>
            <a:r>
              <a:rPr lang="ko-KR" altLang="en-US" sz="2800" dirty="0" err="1" smtClean="0"/>
              <a:t>해야하기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때문에</a:t>
            </a:r>
            <a:endParaRPr lang="en-US" altLang="ko-KR" sz="2800" dirty="0" smtClean="0"/>
          </a:p>
          <a:p>
            <a:pPr>
              <a:buNone/>
            </a:pPr>
            <a:r>
              <a:rPr lang="en-US" altLang="ko-KR" sz="2800" dirty="0" smtClean="0"/>
              <a:t>MT</a:t>
            </a:r>
            <a:r>
              <a:rPr lang="ko-KR" altLang="en-US" sz="2800" dirty="0" err="1" smtClean="0"/>
              <a:t>같은데를</a:t>
            </a:r>
            <a:r>
              <a:rPr lang="ko-KR" altLang="en-US" sz="2800" dirty="0" smtClean="0"/>
              <a:t> 가야지만 할 수 </a:t>
            </a:r>
            <a:r>
              <a:rPr lang="ko-KR" altLang="en-US" sz="2800" dirty="0" smtClean="0"/>
              <a:t>있었던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 </a:t>
            </a:r>
            <a:r>
              <a:rPr lang="ko-KR" altLang="en-US" b="1" u="sng" dirty="0" smtClean="0">
                <a:solidFill>
                  <a:srgbClr val="FFFF00"/>
                </a:solidFill>
              </a:rPr>
              <a:t>마피아게임</a:t>
            </a:r>
            <a:r>
              <a:rPr lang="ko-KR" altLang="en-US" sz="2800" dirty="0" smtClean="0"/>
              <a:t>을 </a:t>
            </a:r>
            <a:r>
              <a:rPr lang="ko-KR" altLang="en-US" sz="2800" dirty="0" err="1" smtClean="0"/>
              <a:t>스마트폰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어플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로</a:t>
            </a:r>
            <a:r>
              <a:rPr lang="ko-KR" altLang="en-US" sz="2800" dirty="0" smtClean="0"/>
              <a:t> 개발함으로써</a:t>
            </a:r>
            <a:endParaRPr lang="en-US" altLang="ko-KR" sz="2800" dirty="0" smtClean="0"/>
          </a:p>
          <a:p>
            <a:pPr>
              <a:buNone/>
            </a:pP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언제어디서나</a:t>
            </a:r>
            <a:r>
              <a:rPr lang="ko-KR" altLang="en-US" sz="2800" dirty="0" smtClean="0"/>
              <a:t> 할 수 있도록 구현함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4" name="Picture 2" descr="C:\Documents and Settings\multimedia\바탕 화면\ma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614479"/>
            <a:ext cx="5256584" cy="29828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경과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103</TotalTime>
  <Words>38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대장간</vt:lpstr>
      <vt:lpstr>마피아 게임   - DREAMWARE</vt:lpstr>
      <vt:lpstr>프로젝트 목적</vt:lpstr>
      <vt:lpstr>프로젝트 경과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마피아 게임   - DREAMWARE</dc:title>
  <dc:creator>Administrator</dc:creator>
  <cp:lastModifiedBy>hansung</cp:lastModifiedBy>
  <cp:revision>13</cp:revision>
  <dcterms:created xsi:type="dcterms:W3CDTF">2012-06-10T10:40:57Z</dcterms:created>
  <dcterms:modified xsi:type="dcterms:W3CDTF">2012-06-13T06:09:02Z</dcterms:modified>
</cp:coreProperties>
</file>