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900C-0DD5-41E4-9702-0AB86457D221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1ED0-BB2D-430F-BBE5-11487ACED2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DreamWare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-Mafia game-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43042" y="4572008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 smtClean="0"/>
              <a:t>0791050</a:t>
            </a:r>
            <a:r>
              <a:rPr lang="ko-KR" altLang="en-US" dirty="0" err="1" smtClean="0"/>
              <a:t>권지학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0791053</a:t>
            </a:r>
            <a:r>
              <a:rPr lang="ko-KR" altLang="en-US" dirty="0" smtClean="0"/>
              <a:t>김도완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0791068</a:t>
            </a:r>
            <a:r>
              <a:rPr lang="ko-KR" altLang="en-US" dirty="0" smtClean="0"/>
              <a:t>신재호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0891067</a:t>
            </a:r>
            <a:r>
              <a:rPr lang="ko-KR" altLang="en-US" dirty="0" smtClean="0"/>
              <a:t>송요섭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1802" y="3286124"/>
            <a:ext cx="314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/>
              <a:t>설계사양서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술자리 혹은 </a:t>
            </a:r>
            <a:r>
              <a:rPr lang="en-US" altLang="ko-KR" dirty="0" smtClean="0"/>
              <a:t>MT</a:t>
            </a:r>
            <a:r>
              <a:rPr lang="ko-KR" altLang="en-US" dirty="0" smtClean="0"/>
              <a:t>의 꽃인 마피아게임을 어플리케이션으로써 부활을 목표로 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실시간 채팅을 기초로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간편한 인터페이스와 규칙으로 오프라인이 아닌 온라인에서도 남녀노소 누구나 충분히 즐길 수 있는 게임을 지향한다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 smtClean="0"/>
              <a:t>1.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개발인원은 </a:t>
            </a:r>
            <a:r>
              <a:rPr lang="ko-KR" altLang="en-US" sz="2800" dirty="0"/>
              <a:t>총 </a:t>
            </a:r>
            <a:r>
              <a:rPr lang="en-US" altLang="ko-KR" sz="2800" dirty="0"/>
              <a:t>4</a:t>
            </a:r>
            <a:r>
              <a:rPr lang="ko-KR" altLang="en-US" sz="2800" dirty="0" smtClean="0"/>
              <a:t>명이며 프로젝트는 </a:t>
            </a:r>
            <a:r>
              <a:rPr lang="en-US" altLang="ko-KR" sz="2800" dirty="0"/>
              <a:t>2012</a:t>
            </a:r>
            <a:r>
              <a:rPr lang="ko-KR" altLang="en-US" sz="2800" dirty="0"/>
              <a:t>년 </a:t>
            </a:r>
            <a:r>
              <a:rPr lang="en-US" altLang="ko-KR" sz="2800" dirty="0"/>
              <a:t>6</a:t>
            </a:r>
            <a:r>
              <a:rPr lang="ko-KR" altLang="en-US" sz="2800" dirty="0"/>
              <a:t>월 </a:t>
            </a:r>
            <a:r>
              <a:rPr lang="en-US" altLang="ko-KR" sz="2800" dirty="0"/>
              <a:t>13</a:t>
            </a:r>
            <a:r>
              <a:rPr lang="ko-KR" altLang="en-US" sz="2800" dirty="0" smtClean="0"/>
              <a:t>일에 출시한다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>
              <a:buNone/>
            </a:pPr>
            <a:r>
              <a:rPr lang="en-US" altLang="ko-KR" sz="2800" dirty="0" smtClean="0"/>
              <a:t>2. JAVA</a:t>
            </a:r>
            <a:r>
              <a:rPr lang="ko-KR" altLang="en-US" sz="2800" dirty="0" smtClean="0"/>
              <a:t>를 기반으로</a:t>
            </a:r>
            <a:r>
              <a:rPr lang="en-US" altLang="ko-KR" sz="2800" dirty="0" smtClean="0"/>
              <a:t> Android2.2 </a:t>
            </a:r>
            <a:r>
              <a:rPr lang="ko-KR" altLang="en-US" sz="2800" dirty="0" smtClean="0"/>
              <a:t>그리고 </a:t>
            </a:r>
            <a:r>
              <a:rPr lang="en-US" altLang="ko-KR" sz="2800" dirty="0" smtClean="0"/>
              <a:t>AVD</a:t>
            </a:r>
            <a:r>
              <a:rPr lang="ko-KR" altLang="en-US" sz="2800" dirty="0" smtClean="0"/>
              <a:t>로 개발환경 구축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GitHub</a:t>
            </a:r>
            <a:r>
              <a:rPr lang="ko-KR" altLang="en-US" sz="2800" dirty="0"/>
              <a:t>를 통하여 유기적으로 연동하여 </a:t>
            </a:r>
            <a:r>
              <a:rPr lang="ko-KR" altLang="en-US" sz="2800" dirty="0" smtClean="0"/>
              <a:t>업데이트 및 시스템을 구현한다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>3.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기본적 사양으로는 펜티엄 </a:t>
            </a:r>
            <a:r>
              <a:rPr lang="en-US" altLang="ko-KR" sz="2800" dirty="0" smtClean="0"/>
              <a:t>4 </a:t>
            </a:r>
            <a:r>
              <a:rPr lang="en-US" altLang="ko-KR" sz="2800" dirty="0"/>
              <a:t>2.54Ghz </a:t>
            </a:r>
            <a:r>
              <a:rPr lang="ko-KR" altLang="en-US" sz="2800" dirty="0"/>
              <a:t>및 </a:t>
            </a:r>
            <a:r>
              <a:rPr lang="en-US" altLang="ko-KR" sz="2800" dirty="0"/>
              <a:t>RAM 1G </a:t>
            </a:r>
            <a:r>
              <a:rPr lang="ko-KR" altLang="en-US" sz="2800" dirty="0" smtClean="0"/>
              <a:t>에서 사용된다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  <a:p>
            <a:pPr>
              <a:buNone/>
            </a:pPr>
            <a:r>
              <a:rPr lang="en-US" altLang="ko-KR" sz="2800" dirty="0" smtClean="0"/>
              <a:t>4. Log-in </a:t>
            </a:r>
            <a:r>
              <a:rPr lang="ko-KR" altLang="en-US" sz="2800" dirty="0" smtClean="0"/>
              <a:t>할 때에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회원정보와 게임의 승패여부 및 기록은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에 저장 및 관리</a:t>
            </a:r>
            <a:endParaRPr lang="ko-KR" altLang="en-US" sz="26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기능 및 기술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500034" y="1500174"/>
          <a:ext cx="8229600" cy="504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224136"/>
                <a:gridCol w="5626968"/>
              </a:tblGrid>
              <a:tr h="3549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126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신뢰성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비정상적으로 종료되더라도 이미 입력되어있던 자료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점수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등이 영향을 받고 사라지면 안 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13776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지속성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게임이 시작되고 어플리케이션은 계속 유지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접속가능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되어야 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비정상적으로 </a:t>
                      </a:r>
                      <a:r>
                        <a:rPr lang="ko-KR" altLang="en-US" dirty="0" smtClean="0"/>
                        <a:t>나가게 된 방은 게임은 그 방의 게임이 끝나지 않으면 다시 접속되게 하도록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7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품질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채팅 메시지는 </a:t>
                      </a:r>
                      <a:r>
                        <a:rPr lang="ko-KR" altLang="en-US" dirty="0" smtClean="0"/>
                        <a:t>바로 바로 </a:t>
                      </a:r>
                      <a:r>
                        <a:rPr lang="ko-KR" altLang="en-US" dirty="0" smtClean="0"/>
                        <a:t>전달되도록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7520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가능한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데이터의 크기는 메모리 또는 보조기억장치가 허용하는 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무한대로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채팅과 점수입력이 가능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해야 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12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경제성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용량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최소한의 메모리를 활용하여 프로그램이 작동하도록 제작한다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75202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게임을 즐기기 위한 사람들을 무료로 받을 수 있도록 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210</Words>
  <Application>Microsoft Office PowerPoint</Application>
  <PresentationFormat>화면 슬라이드 쇼(4:3)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 DreamWare -Mafia game- </vt:lpstr>
      <vt:lpstr>-개요-</vt:lpstr>
      <vt:lpstr>-제약조건-</vt:lpstr>
      <vt:lpstr>-기능 및 기술-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9</cp:revision>
  <dcterms:created xsi:type="dcterms:W3CDTF">2012-06-10T10:12:14Z</dcterms:created>
  <dcterms:modified xsi:type="dcterms:W3CDTF">2012-06-10T12:07:18Z</dcterms:modified>
</cp:coreProperties>
</file>