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AC63-EB4D-4526-89B0-687D54DA9CA7}" type="datetimeFigureOut">
              <a:rPr lang="ko-KR" altLang="en-US" smtClean="0"/>
              <a:t>2012-06-10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BBD8-872F-4B00-A33A-67F1B904824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-24340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테스트 계획</a:t>
            </a:r>
            <a:r>
              <a:rPr lang="ko-KR" altLang="en-US" dirty="0"/>
              <a:t>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9512" y="836712"/>
          <a:ext cx="8784975" cy="612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232248"/>
                <a:gridCol w="1872208"/>
                <a:gridCol w="2016224"/>
                <a:gridCol w="1512167"/>
              </a:tblGrid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테스트 이유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테스트 방법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테스트 통과기준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로그인시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대소문자를 구분해야 한다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아이디를 소문자와 대문자를 섞어서 만들고 각각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대문자또는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소문자로만 입력해본다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대문자또는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소문자로만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로그인되지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않고 정확히 대소문자를 구분해 아이디를 입력해야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로그인시 정보를 정확하게 입력해야 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틀린정보로</a:t>
                      </a:r>
                      <a:r>
                        <a:rPr lang="ko-KR" altLang="en-US" sz="1000" dirty="0" smtClean="0"/>
                        <a:t> 입력을 여러 번 시도 해본다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틀린정보를</a:t>
                      </a:r>
                      <a:r>
                        <a:rPr lang="ko-KR" altLang="en-US" sz="1000" dirty="0" smtClean="0"/>
                        <a:t> 입력하면 </a:t>
                      </a:r>
                      <a:r>
                        <a:rPr lang="ko-KR" altLang="en-US" sz="1000" dirty="0" err="1" smtClean="0"/>
                        <a:t>로그인이</a:t>
                      </a:r>
                      <a:r>
                        <a:rPr lang="ko-KR" altLang="en-US" sz="1000" dirty="0" smtClean="0"/>
                        <a:t> 되지 않아야 함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게임진행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 이상이 모여야 게임을 시작할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등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명이하의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인원으로 게임을 실행해본다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명이상일때만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게임이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실행되야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 이하까지 게임에 참여할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명을 넘기는 인원으로 접속을 시도해본다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명이 차면 그 이상은 참가가 되지 않아야 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게임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중 죽으면 채팅에 참여할 수 없다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게임 중에 죽고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여러 문자로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채팅을 시도해 본다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죽은 사람이 채팅이 되지 않아야 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게임중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투표는 정확해야 함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여러 시도로 투표를 해보고 정확히 되는 지 본다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투표가 정확해야 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-24340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테스트 케이스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505" y="908720"/>
          <a:ext cx="8928990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5"/>
                <a:gridCol w="1440160"/>
                <a:gridCol w="2011143"/>
                <a:gridCol w="1277220"/>
                <a:gridCol w="1392157"/>
                <a:gridCol w="1584175"/>
              </a:tblGrid>
              <a:tr h="576064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ID: DW-0001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17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95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0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172</Words>
  <Application>Microsoft Office PowerPoint</Application>
  <PresentationFormat>화면 슬라이드 쇼(4:3)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테스트 계획서</vt:lpstr>
      <vt:lpstr>테스트 케이스</vt:lpstr>
      <vt:lpstr>슬라이드 4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6</cp:revision>
  <dcterms:created xsi:type="dcterms:W3CDTF">2012-06-10T08:44:22Z</dcterms:created>
  <dcterms:modified xsi:type="dcterms:W3CDTF">2012-06-10T09:39:43Z</dcterms:modified>
</cp:coreProperties>
</file>