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4" autoAdjust="0"/>
    <p:restoredTop sz="94676"/>
  </p:normalViewPr>
  <p:slideViewPr>
    <p:cSldViewPr snapToGrid="0">
      <p:cViewPr>
        <p:scale>
          <a:sx n="120" d="100"/>
          <a:sy n="120" d="100"/>
        </p:scale>
        <p:origin x="152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smtClean="0">
                    <a:solidFill>
                      <a:srgbClr val="FF0000"/>
                    </a:solidFill>
                  </a:rPr>
                  <a:t>27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26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109</a:t>
                </a:r>
                <a:endParaRPr lang="en-US" sz="1200" dirty="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53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49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138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24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xmlns="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xmlns="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174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34987" y="1783125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6237805" y="200367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6237805" y="269937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53</a:t>
            </a:r>
            <a:endParaRPr lang="en-US" sz="1200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987506" y="268473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237805" y="2933629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174</a:t>
            </a:r>
            <a:endParaRPr lang="en-US" sz="1200" dirty="0"/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87506" y="291946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6237805" y="338790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26</a:t>
            </a:r>
            <a:endParaRPr lang="en-US" sz="1200" dirty="0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6245966" y="3630545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6238457" y="3858069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smtClean="0"/>
              <a:t>138</a:t>
            </a:r>
            <a:endParaRPr lang="en-US" sz="1200" dirty="0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6245966" y="4094529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109</a:t>
            </a:r>
            <a:endParaRPr lang="en-US" sz="1200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6987506" y="4059350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49</a:t>
            </a:r>
            <a:endParaRPr lang="en-US" sz="1200" dirty="0"/>
          </a:p>
        </p:txBody>
      </p:sp>
      <p:cxnSp>
        <p:nvCxnSpPr>
          <p:cNvPr id="4" name="Straight Arrow Connector 3"/>
          <p:cNvCxnSpPr>
            <a:endCxn id="47" idx="1"/>
          </p:cNvCxnSpPr>
          <p:nvPr/>
        </p:nvCxnSpPr>
        <p:spPr bwMode="auto">
          <a:xfrm flipV="1">
            <a:off x="5943600" y="2117055"/>
            <a:ext cx="294205" cy="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5943600" y="2821471"/>
            <a:ext cx="294205" cy="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5943600" y="3523941"/>
            <a:ext cx="294205" cy="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5958887" y="3767374"/>
            <a:ext cx="294205" cy="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5943599" y="4250596"/>
            <a:ext cx="294205" cy="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V="1">
            <a:off x="5958887" y="3993302"/>
            <a:ext cx="294205" cy="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6700802" y="2821471"/>
            <a:ext cx="294205" cy="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6700802" y="3066557"/>
            <a:ext cx="294205" cy="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6683027" y="4192047"/>
            <a:ext cx="294205" cy="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36889" y="32389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6803" y="41872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2082109" y="4723229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		</a:t>
            </a: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2064524" y="536616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en-US" sz="1600"/>
              <a:t>	</a:t>
            </a: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118992" y="27650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32289" y="31729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20275" y="36837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16095" y="41617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16095" y="46501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20275" y="5238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91705" y="37338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231</Words>
  <Application>Microsoft Macintosh PowerPoint</Application>
  <PresentationFormat>On-screen Show (4:3)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Flores, Odalis R</cp:lastModifiedBy>
  <cp:revision>59</cp:revision>
  <cp:lastPrinted>2015-10-07T21:36:22Z</cp:lastPrinted>
  <dcterms:created xsi:type="dcterms:W3CDTF">2003-12-08T11:02:30Z</dcterms:created>
  <dcterms:modified xsi:type="dcterms:W3CDTF">2020-10-30T03:40:29Z</dcterms:modified>
</cp:coreProperties>
</file>