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1" autoAdjust="0"/>
    <p:restoredTop sz="94676"/>
  </p:normalViewPr>
  <p:slideViewPr>
    <p:cSldViewPr>
      <p:cViewPr>
        <p:scale>
          <a:sx n="120" d="100"/>
          <a:sy n="120" d="100"/>
        </p:scale>
        <p:origin x="-200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89142" y="3522701"/>
            <a:ext cx="406758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</a:rPr>
              <a:t>16, 34, 35, 38, 39, 41, 44, 45, 55, 63, 64, 65, 72</a:t>
            </a:r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</a:rPr>
              <a:t>45, 38, 34, 16, 35,41, 39, 44, 65, 63, 55, 64, 72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</a:t>
            </a:r>
            <a:r>
              <a:rPr lang="en-US" sz="1200" dirty="0" smtClean="0">
                <a:latin typeface="Times New Roman" pitchFamily="18" charset="0"/>
              </a:rPr>
              <a:t>?</a:t>
            </a:r>
            <a:endParaRPr lang="en-US" sz="1200" dirty="0">
              <a:latin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</a:rPr>
              <a:t>16, 35, 34, 39, 44, 41, 38, 55, 64, 63, 72, 65, 45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</a:t>
            </a:r>
            <a:r>
              <a:rPr lang="en-US" sz="1200" dirty="0" smtClean="0">
                <a:latin typeface="Times New Roman" pitchFamily="18" charset="0"/>
              </a:rPr>
              <a:t>?</a:t>
            </a:r>
          </a:p>
          <a:p>
            <a:r>
              <a:rPr lang="en-US" sz="1200" dirty="0" smtClean="0">
                <a:latin typeface="Times New Roman" pitchFamily="18" charset="0"/>
              </a:rPr>
              <a:t> Height = 3, level 2 nodes are 34, 41, 63, 72</a:t>
            </a:r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endParaRPr lang="en-US" sz="1200" dirty="0" smtClean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xmlns="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xmlns="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 smtClean="0">
                <a:latin typeface="Times New Roman" pitchFamily="18" charset="0"/>
              </a:rPr>
              <a:t>((48-(7%2))/24)*((18-(5*2))+12)</a:t>
            </a:r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</a:t>
            </a:r>
            <a:r>
              <a:rPr lang="en-US" sz="1200" dirty="0" smtClean="0">
                <a:latin typeface="Times New Roman" pitchFamily="18" charset="0"/>
              </a:rPr>
              <a:t>?</a:t>
            </a:r>
            <a:endParaRPr lang="en-US" sz="1200" dirty="0">
              <a:latin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</a:rPr>
              <a:t>48,7,2,%,24,/,18,5,2,*,-,12,+,*</a:t>
            </a:r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 smtClean="0">
                <a:latin typeface="Times New Roman" pitchFamily="18" charset="0"/>
              </a:rPr>
              <a:t>20</a:t>
            </a:r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 smtClean="0">
                <a:latin typeface="Times New Roman" pitchFamily="18" charset="0"/>
              </a:rPr>
              <a:t>38</a:t>
            </a:r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13606" y="1646237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29496" y="1874837"/>
            <a:ext cx="62869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14</a:t>
            </a:r>
          </a:p>
          <a:p>
            <a:r>
              <a:rPr lang="en-US" sz="2000" dirty="0" smtClean="0"/>
              <a:t>73</a:t>
            </a:r>
          </a:p>
          <a:p>
            <a:r>
              <a:rPr lang="en-US" sz="2000" dirty="0" smtClean="0"/>
              <a:t>21</a:t>
            </a:r>
          </a:p>
          <a:p>
            <a:r>
              <a:rPr lang="en-US" sz="2000" dirty="0" smtClean="0"/>
              <a:t>7</a:t>
            </a:r>
          </a:p>
          <a:p>
            <a:r>
              <a:rPr lang="en-US" sz="2000" dirty="0" smtClean="0"/>
              <a:t>Null</a:t>
            </a:r>
          </a:p>
          <a:p>
            <a:r>
              <a:rPr lang="en-US" sz="2000" dirty="0" smtClean="0"/>
              <a:t>19</a:t>
            </a:r>
          </a:p>
          <a:p>
            <a:r>
              <a:rPr lang="en-US" sz="2000" dirty="0" smtClean="0"/>
              <a:t>6</a:t>
            </a:r>
          </a:p>
          <a:p>
            <a:r>
              <a:rPr lang="en-US" sz="2000" dirty="0" smtClean="0"/>
              <a:t>Null</a:t>
            </a:r>
          </a:p>
          <a:p>
            <a:r>
              <a:rPr lang="en-US" sz="2000" dirty="0" smtClean="0"/>
              <a:t>51</a:t>
            </a:r>
          </a:p>
          <a:p>
            <a:r>
              <a:rPr lang="en-US" sz="2000" dirty="0" smtClean="0"/>
              <a:t>Null</a:t>
            </a:r>
          </a:p>
          <a:p>
            <a:r>
              <a:rPr lang="en-US" sz="2000" dirty="0" smtClean="0"/>
              <a:t>Null</a:t>
            </a:r>
          </a:p>
          <a:p>
            <a:r>
              <a:rPr lang="en-US" sz="2000" dirty="0" smtClean="0"/>
              <a:t>Null</a:t>
            </a:r>
          </a:p>
          <a:p>
            <a:r>
              <a:rPr lang="en-US" sz="2000" dirty="0" smtClean="0"/>
              <a:t>Null</a:t>
            </a:r>
          </a:p>
          <a:p>
            <a:r>
              <a:rPr lang="en-US" sz="2000" dirty="0" smtClean="0"/>
              <a:t>Null</a:t>
            </a:r>
          </a:p>
          <a:p>
            <a:r>
              <a:rPr lang="en-US" sz="2000" dirty="0" smtClean="0"/>
              <a:t>45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144"/>
          <p:cNvSpPr>
            <a:spLocks noChangeArrowheads="1"/>
          </p:cNvSpPr>
          <p:nvPr/>
        </p:nvSpPr>
        <p:spPr bwMode="auto">
          <a:xfrm>
            <a:off x="4741098" y="33480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52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2" name="Oval 144"/>
          <p:cNvSpPr>
            <a:spLocks noChangeArrowheads="1"/>
          </p:cNvSpPr>
          <p:nvPr/>
        </p:nvSpPr>
        <p:spPr bwMode="auto">
          <a:xfrm>
            <a:off x="4181804" y="260848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smtClean="0">
                <a:latin typeface="Times New Roman" pitchFamily="18" charset="0"/>
              </a:rPr>
              <a:t>20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4" name="Oval 144"/>
          <p:cNvSpPr>
            <a:spLocks noChangeArrowheads="1"/>
          </p:cNvSpPr>
          <p:nvPr/>
        </p:nvSpPr>
        <p:spPr bwMode="auto">
          <a:xfrm>
            <a:off x="6394588" y="2613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71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5" name="Oval 144"/>
          <p:cNvSpPr>
            <a:spLocks noChangeArrowheads="1"/>
          </p:cNvSpPr>
          <p:nvPr/>
        </p:nvSpPr>
        <p:spPr bwMode="auto">
          <a:xfrm>
            <a:off x="3564599" y="33480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40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6" name="Oval 144"/>
          <p:cNvSpPr>
            <a:spLocks noChangeArrowheads="1"/>
          </p:cNvSpPr>
          <p:nvPr/>
        </p:nvSpPr>
        <p:spPr bwMode="auto">
          <a:xfrm>
            <a:off x="5410200" y="192268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35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7" name="Oval 144"/>
          <p:cNvSpPr>
            <a:spLocks noChangeArrowheads="1"/>
          </p:cNvSpPr>
          <p:nvPr/>
        </p:nvSpPr>
        <p:spPr bwMode="auto">
          <a:xfrm>
            <a:off x="5798366" y="334258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63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9" name="Oval 144"/>
          <p:cNvSpPr>
            <a:spLocks noChangeArrowheads="1"/>
          </p:cNvSpPr>
          <p:nvPr/>
        </p:nvSpPr>
        <p:spPr bwMode="auto">
          <a:xfrm>
            <a:off x="2942795" y="412495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17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0" name="Oval 144"/>
          <p:cNvSpPr>
            <a:spLocks noChangeArrowheads="1"/>
          </p:cNvSpPr>
          <p:nvPr/>
        </p:nvSpPr>
        <p:spPr bwMode="auto">
          <a:xfrm>
            <a:off x="4061399" y="411087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25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1" name="Oval 144"/>
          <p:cNvSpPr>
            <a:spLocks noChangeArrowheads="1"/>
          </p:cNvSpPr>
          <p:nvPr/>
        </p:nvSpPr>
        <p:spPr bwMode="auto">
          <a:xfrm>
            <a:off x="5248684" y="41066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0" name="Oval 144"/>
          <p:cNvSpPr>
            <a:spLocks noChangeArrowheads="1"/>
          </p:cNvSpPr>
          <p:nvPr/>
        </p:nvSpPr>
        <p:spPr bwMode="auto">
          <a:xfrm>
            <a:off x="6332818" y="41066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5" name="Line 155"/>
          <p:cNvSpPr>
            <a:spLocks noChangeShapeType="1"/>
          </p:cNvSpPr>
          <p:nvPr/>
        </p:nvSpPr>
        <p:spPr bwMode="auto">
          <a:xfrm flipH="1">
            <a:off x="4588700" y="2160403"/>
            <a:ext cx="821500" cy="523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55"/>
          <p:cNvSpPr>
            <a:spLocks noChangeShapeType="1"/>
          </p:cNvSpPr>
          <p:nvPr/>
        </p:nvSpPr>
        <p:spPr bwMode="auto">
          <a:xfrm flipH="1">
            <a:off x="3903643" y="2979834"/>
            <a:ext cx="315512" cy="4022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55"/>
          <p:cNvSpPr>
            <a:spLocks noChangeShapeType="1"/>
          </p:cNvSpPr>
          <p:nvPr/>
        </p:nvSpPr>
        <p:spPr bwMode="auto">
          <a:xfrm>
            <a:off x="4588700" y="2992768"/>
            <a:ext cx="291084" cy="3812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155"/>
          <p:cNvSpPr>
            <a:spLocks noChangeShapeType="1"/>
          </p:cNvSpPr>
          <p:nvPr/>
        </p:nvSpPr>
        <p:spPr bwMode="auto">
          <a:xfrm flipH="1">
            <a:off x="3275234" y="3724002"/>
            <a:ext cx="315512" cy="4022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55"/>
          <p:cNvSpPr>
            <a:spLocks noChangeShapeType="1"/>
          </p:cNvSpPr>
          <p:nvPr/>
        </p:nvSpPr>
        <p:spPr bwMode="auto">
          <a:xfrm>
            <a:off x="3967147" y="3734486"/>
            <a:ext cx="291084" cy="3812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155"/>
          <p:cNvSpPr>
            <a:spLocks noChangeShapeType="1"/>
          </p:cNvSpPr>
          <p:nvPr/>
        </p:nvSpPr>
        <p:spPr bwMode="auto">
          <a:xfrm>
            <a:off x="5103142" y="3734486"/>
            <a:ext cx="291084" cy="3812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55"/>
          <p:cNvSpPr>
            <a:spLocks noChangeShapeType="1"/>
          </p:cNvSpPr>
          <p:nvPr/>
        </p:nvSpPr>
        <p:spPr bwMode="auto">
          <a:xfrm>
            <a:off x="5867400" y="2222417"/>
            <a:ext cx="609600" cy="4611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55"/>
          <p:cNvSpPr>
            <a:spLocks noChangeShapeType="1"/>
          </p:cNvSpPr>
          <p:nvPr/>
        </p:nvSpPr>
        <p:spPr bwMode="auto">
          <a:xfrm flipH="1">
            <a:off x="6103650" y="2956241"/>
            <a:ext cx="315512" cy="4022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55"/>
          <p:cNvSpPr>
            <a:spLocks noChangeShapeType="1"/>
          </p:cNvSpPr>
          <p:nvPr/>
        </p:nvSpPr>
        <p:spPr bwMode="auto">
          <a:xfrm>
            <a:off x="6199490" y="3734486"/>
            <a:ext cx="291084" cy="3812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357</Words>
  <Application>Microsoft Macintosh PowerPoint</Application>
  <PresentationFormat>On-screen Show (4:3)</PresentationFormat>
  <Paragraphs>137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Times New Roman</vt:lpstr>
      <vt:lpstr>Arial</vt:lpstr>
      <vt:lpstr>Calibri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Flores, Odalis R</cp:lastModifiedBy>
  <cp:revision>29</cp:revision>
  <cp:lastPrinted>2016-04-12T17:35:20Z</cp:lastPrinted>
  <dcterms:created xsi:type="dcterms:W3CDTF">2006-11-01T05:42:40Z</dcterms:created>
  <dcterms:modified xsi:type="dcterms:W3CDTF">2020-11-14T05:47:02Z</dcterms:modified>
</cp:coreProperties>
</file>