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6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94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92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3276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52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734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465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5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9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5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4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66136-7353-4172-9B94-52A50B60E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Playing</a:t>
            </a:r>
            <a:r>
              <a:rPr lang="de-DE" dirty="0"/>
              <a:t> Breakout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9BB49-CBAB-44C4-B66E-61F3752ED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James Eagle, Nathalie Gocht, Simon Karlsson, </a:t>
            </a:r>
          </a:p>
          <a:p>
            <a:r>
              <a:rPr lang="de-DE" dirty="0"/>
              <a:t>Jens Madsen, Pragya Singh</a:t>
            </a:r>
          </a:p>
        </p:txBody>
      </p:sp>
    </p:spTree>
    <p:extLst>
      <p:ext uri="{BB962C8B-B14F-4D97-AF65-F5344CB8AC3E}">
        <p14:creationId xmlns:p14="http://schemas.microsoft.com/office/powerpoint/2010/main" val="261921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9FF67-F0DC-4731-9E4C-EFDDFF91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5E9D8-D929-4029-9494-9B9679EE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Essay</a:t>
            </a:r>
          </a:p>
        </p:txBody>
      </p:sp>
    </p:spTree>
    <p:extLst>
      <p:ext uri="{BB962C8B-B14F-4D97-AF65-F5344CB8AC3E}">
        <p14:creationId xmlns:p14="http://schemas.microsoft.com/office/powerpoint/2010/main" val="323353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413DA-A345-4324-A025-921C1604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D22F1-6EDD-4CD9-9377-E3D1A997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DQN implementation, where we fit the model at each step,  </a:t>
            </a:r>
          </a:p>
          <a:p>
            <a:r>
              <a:rPr lang="en-US" dirty="0"/>
              <a:t>a double DQN (one model choosing actions, one for the target Q-values)   </a:t>
            </a:r>
          </a:p>
          <a:p>
            <a:r>
              <a:rPr lang="en-US" dirty="0"/>
              <a:t>a DQN fitting after each episode a larger batch</a:t>
            </a:r>
          </a:p>
          <a:p>
            <a:r>
              <a:rPr lang="en-US" dirty="0"/>
              <a:t>a A3C 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10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6C1E2-4EC6-4020-8534-95EC1207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6115B-947B-4109-9B74-53BC3382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A3C implementation: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functions</a:t>
            </a:r>
          </a:p>
          <a:p>
            <a:r>
              <a:rPr lang="en-US" dirty="0"/>
              <a:t>Local minimum at around 11</a:t>
            </a:r>
          </a:p>
          <a:p>
            <a:r>
              <a:rPr lang="en-US" dirty="0"/>
              <a:t>Execution time</a:t>
            </a:r>
          </a:p>
          <a:p>
            <a:r>
              <a:rPr lang="en-US" dirty="0"/>
              <a:t>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A503F-6ED4-4899-B7C8-B8599B5E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358E2-8585-431A-9E52-D21F555C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implementation: DQN (fit every episode)</a:t>
            </a:r>
          </a:p>
          <a:p>
            <a:r>
              <a:rPr lang="en-US" dirty="0"/>
              <a:t>Highest average reward: 15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82840A-3866-4A66-975F-6B763489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77" y="2355387"/>
            <a:ext cx="3668339" cy="28496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60A2E0-CDF5-40F4-9AD1-20D3A3CA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965" y="4140129"/>
            <a:ext cx="3734409" cy="24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2D672-3B27-40D9-9F5C-91BC4B3C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video-1552749940">
            <a:hlinkClick r:id="" action="ppaction://media"/>
            <a:extLst>
              <a:ext uri="{FF2B5EF4-FFF2-40B4-BE49-F238E27FC236}">
                <a16:creationId xmlns:a16="http://schemas.microsoft.com/office/drawing/2014/main" id="{40EE5DA2-2DD2-4FE3-89A7-1DD03577F7B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7850" y="2052638"/>
            <a:ext cx="7458075" cy="4195762"/>
          </a:xfrm>
        </p:spPr>
      </p:pic>
    </p:spTree>
    <p:extLst>
      <p:ext uri="{BB962C8B-B14F-4D97-AF65-F5344CB8AC3E}">
        <p14:creationId xmlns:p14="http://schemas.microsoft.com/office/powerpoint/2010/main" val="35407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D6F25-05EE-4ECA-A666-C23DC108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BD89D4-3404-462C-B6E9-B703BE94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768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94</Words>
  <Application>Microsoft Office PowerPoint</Application>
  <PresentationFormat>Breitbild</PresentationFormat>
  <Paragraphs>24</Paragraphs>
  <Slides>7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Playing Breakout</vt:lpstr>
      <vt:lpstr>Overview</vt:lpstr>
      <vt:lpstr>Implementations</vt:lpstr>
      <vt:lpstr>Challenges</vt:lpstr>
      <vt:lpstr>Results</vt:lpstr>
      <vt:lpstr>Result</vt:lpstr>
      <vt:lpstr>Essay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Breakout</dc:title>
  <dc:creator>Nathalie Gocht</dc:creator>
  <cp:lastModifiedBy>Nathalie Gocht</cp:lastModifiedBy>
  <cp:revision>4</cp:revision>
  <dcterms:created xsi:type="dcterms:W3CDTF">2019-03-16T14:55:49Z</dcterms:created>
  <dcterms:modified xsi:type="dcterms:W3CDTF">2019-03-16T15:40:20Z</dcterms:modified>
</cp:coreProperties>
</file>