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EBF6-3C9D-46EA-9246-2CBFFB65CCE0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3E36-6D93-4746-B276-EC0FF2F4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EBF6-3C9D-46EA-9246-2CBFFB65CCE0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3E36-6D93-4746-B276-EC0FF2F4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9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EBF6-3C9D-46EA-9246-2CBFFB65CCE0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3E36-6D93-4746-B276-EC0FF2F4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2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EBF6-3C9D-46EA-9246-2CBFFB65CCE0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3E36-6D93-4746-B276-EC0FF2F4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1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EBF6-3C9D-46EA-9246-2CBFFB65CCE0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3E36-6D93-4746-B276-EC0FF2F4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8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EBF6-3C9D-46EA-9246-2CBFFB65CCE0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3E36-6D93-4746-B276-EC0FF2F4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4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EBF6-3C9D-46EA-9246-2CBFFB65CCE0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3E36-6D93-4746-B276-EC0FF2F4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EBF6-3C9D-46EA-9246-2CBFFB65CCE0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3E36-6D93-4746-B276-EC0FF2F4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7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EBF6-3C9D-46EA-9246-2CBFFB65CCE0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3E36-6D93-4746-B276-EC0FF2F4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2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EBF6-3C9D-46EA-9246-2CBFFB65CCE0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3E36-6D93-4746-B276-EC0FF2F4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EBF6-3C9D-46EA-9246-2CBFFB65CCE0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3E36-6D93-4746-B276-EC0FF2F4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8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CEBF6-3C9D-46EA-9246-2CBFFB65CCE0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D3E36-6D93-4746-B276-EC0FF2F4B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6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0105" y="2290812"/>
            <a:ext cx="5432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OMS : TABLE STRUCTURE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51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OMS : Database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Customer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Data master</a:t>
            </a:r>
          </a:p>
          <a:p>
            <a:r>
              <a:rPr lang="en-US" dirty="0" smtClean="0"/>
              <a:t>Product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Stock 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Printing</a:t>
            </a:r>
          </a:p>
          <a:p>
            <a:r>
              <a:rPr lang="en-US" dirty="0" smtClean="0"/>
              <a:t>Sale transaction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SO, QU,QX, DO</a:t>
            </a:r>
          </a:p>
          <a:p>
            <a:r>
              <a:rPr lang="en-US" dirty="0" smtClean="0"/>
              <a:t>Other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New master /Change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34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294637"/>
              </p:ext>
            </p:extLst>
          </p:nvPr>
        </p:nvGraphicFramePr>
        <p:xfrm>
          <a:off x="838200" y="1796750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Old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TBCustmaster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tbaccount_master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TBCustMaster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tbinvoice_address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TBCustmaster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tbcontact_master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TBCustContact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TBCustMaster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tbinvoice_address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TBCustShipping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tbshipping_master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46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79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26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Tahoma</vt:lpstr>
      <vt:lpstr>Office Theme</vt:lpstr>
      <vt:lpstr>PowerPoint Presentation</vt:lpstr>
      <vt:lpstr>OMS : Database</vt:lpstr>
      <vt:lpstr>Customer</vt:lpstr>
      <vt:lpstr>Sale Transaction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Tuenta Laowattanayingyong</dc:creator>
  <cp:lastModifiedBy>Tuenta Laowattanayingyong</cp:lastModifiedBy>
  <cp:revision>3</cp:revision>
  <dcterms:created xsi:type="dcterms:W3CDTF">2019-03-19T03:34:35Z</dcterms:created>
  <dcterms:modified xsi:type="dcterms:W3CDTF">2019-03-19T04:58:04Z</dcterms:modified>
</cp:coreProperties>
</file>