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62" r:id="rId6"/>
    <p:sldId id="259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2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1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8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7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2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8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6336" y="2107932"/>
            <a:ext cx="5461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OMS : Database structure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1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203158" y="4122005"/>
            <a:ext cx="2963778" cy="217291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750822" y="1395256"/>
            <a:ext cx="3077599" cy="38282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8222892" y="2239465"/>
            <a:ext cx="2066513" cy="1064530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Officemate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8225161" y="3903030"/>
            <a:ext cx="2093120" cy="1146330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DBOMS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81791" y="1518418"/>
            <a:ext cx="117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DBOFM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175085" y="1395256"/>
            <a:ext cx="2963778" cy="217291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1640717" y="2112335"/>
            <a:ext cx="1990085" cy="1028243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Officemate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1670974" y="4737660"/>
            <a:ext cx="2015709" cy="1107256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DBOMS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2066" y="1518417"/>
            <a:ext cx="112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DBOFM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01264" y="4244330"/>
            <a:ext cx="141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</a:t>
            </a:r>
            <a:r>
              <a:rPr lang="en-US" b="1" dirty="0" err="1" smtClean="0"/>
              <a:t>Serev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9239" y="487026"/>
            <a:ext cx="2798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</a:rPr>
              <a:t>New Architecture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1976" y="510581"/>
            <a:ext cx="263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</a:rPr>
              <a:t>Old Architecture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378386" y="3221418"/>
            <a:ext cx="1339243" cy="105521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OMS : Migrate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Customer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Data master</a:t>
            </a:r>
          </a:p>
          <a:p>
            <a:r>
              <a:rPr lang="en-US" b="1" dirty="0" smtClean="0"/>
              <a:t>Product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Stock 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Printing</a:t>
            </a:r>
          </a:p>
          <a:p>
            <a:r>
              <a:rPr lang="en-US" b="1" dirty="0" smtClean="0"/>
              <a:t>Sale transaction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SO, QU,QX, DO</a:t>
            </a:r>
          </a:p>
          <a:p>
            <a:r>
              <a:rPr lang="en-US" b="1" dirty="0" smtClean="0"/>
              <a:t>Other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New master /Change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Customer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036164"/>
              </p:ext>
            </p:extLst>
          </p:nvPr>
        </p:nvGraphicFramePr>
        <p:xfrm>
          <a:off x="838200" y="1796750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Old table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New Table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TBCustmaster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tbaccount_master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TBCustMaster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tbinvoice_address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TBCustmaster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tbcontact_master</a:t>
                      </a:r>
                      <a:endParaRPr lang="en-US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TBCustContact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TBCustMaster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tbinvoice_address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TBCustShipping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tbshipping_master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TBCustContactEmail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TBCustomerPhone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tbcontact_information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TBCustInformation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tbaccount_additional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4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Product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055" y="1594525"/>
            <a:ext cx="97631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 Transaction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106" y="1690688"/>
            <a:ext cx="98202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: Migration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58" y="1530016"/>
            <a:ext cx="98202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: New table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669" y="1517434"/>
            <a:ext cx="6847920" cy="49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OMS : Timeline (DMS &amp; BI)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SP (Customer/SO/QU/EO) --- ( </a:t>
            </a:r>
            <a:r>
              <a:rPr lang="en-US" dirty="0" err="1" smtClean="0"/>
              <a:t>Zai</a:t>
            </a:r>
            <a:r>
              <a:rPr lang="en-US" dirty="0" smtClean="0"/>
              <a:t> )</a:t>
            </a:r>
          </a:p>
          <a:p>
            <a:r>
              <a:rPr lang="en-US" dirty="0" smtClean="0"/>
              <a:t>2. ETL   ---  ( </a:t>
            </a:r>
            <a:r>
              <a:rPr lang="en-US" dirty="0" err="1" smtClean="0"/>
              <a:t>Koy</a:t>
            </a:r>
            <a:r>
              <a:rPr lang="en-US" dirty="0" smtClean="0"/>
              <a:t>/</a:t>
            </a:r>
            <a:r>
              <a:rPr lang="en-US" dirty="0" err="1" smtClean="0"/>
              <a:t>Noi</a:t>
            </a:r>
            <a:r>
              <a:rPr lang="en-US" dirty="0" smtClean="0"/>
              <a:t> )</a:t>
            </a:r>
          </a:p>
          <a:p>
            <a:r>
              <a:rPr lang="en-US" dirty="0" smtClean="0"/>
              <a:t>3. BI (Report) / ( ETL )  --- ( </a:t>
            </a:r>
            <a:r>
              <a:rPr lang="en-US" dirty="0" err="1" smtClean="0"/>
              <a:t>Noom</a:t>
            </a:r>
            <a:r>
              <a:rPr lang="en-US" dirty="0" smtClean="0"/>
              <a:t> )</a:t>
            </a:r>
          </a:p>
          <a:p>
            <a:r>
              <a:rPr lang="en-US" dirty="0" smtClean="0"/>
              <a:t>4. Migration data  ( PUI )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Saleforce</a:t>
            </a:r>
            <a:r>
              <a:rPr lang="en-US" dirty="0" smtClean="0"/>
              <a:t> : </a:t>
            </a:r>
            <a:r>
              <a:rPr lang="th-TH" dirty="0" smtClean="0"/>
              <a:t>นัดคุยเรื่อง </a:t>
            </a:r>
            <a:r>
              <a:rPr lang="en-US" dirty="0" smtClean="0"/>
              <a:t>Customer ( OMS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9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Cordia New</vt:lpstr>
      <vt:lpstr>Tahoma</vt:lpstr>
      <vt:lpstr>Office Theme</vt:lpstr>
      <vt:lpstr>PowerPoint Presentation</vt:lpstr>
      <vt:lpstr>PowerPoint Presentation</vt:lpstr>
      <vt:lpstr>OMS : Migrate data</vt:lpstr>
      <vt:lpstr>Customer</vt:lpstr>
      <vt:lpstr>Product</vt:lpstr>
      <vt:lpstr>Sale Transaction</vt:lpstr>
      <vt:lpstr>Other : Migration</vt:lpstr>
      <vt:lpstr>Other : New table</vt:lpstr>
      <vt:lpstr>OMS : Timeline (DMS &amp; BI)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Tuenta Laowattanayingyong</dc:creator>
  <cp:lastModifiedBy>Tuenta Laowattanayingyong</cp:lastModifiedBy>
  <cp:revision>14</cp:revision>
  <dcterms:created xsi:type="dcterms:W3CDTF">2019-03-19T03:34:35Z</dcterms:created>
  <dcterms:modified xsi:type="dcterms:W3CDTF">2019-03-19T09:23:46Z</dcterms:modified>
</cp:coreProperties>
</file>