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10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1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9118-7DD4-4D7A-80A8-5D48E9E4E52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F39F-BF41-49B4-B35B-759575CE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3515" y="76200"/>
            <a:ext cx="3676266" cy="2108246"/>
            <a:chOff x="721295" y="2850204"/>
            <a:chExt cx="3676266" cy="2108246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166300" y="3602995"/>
              <a:ext cx="13716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Correctness </a:t>
              </a:r>
              <a:r>
                <a:rPr lang="en-US" sz="1100" dirty="0" smtClean="0"/>
                <a:t>Rate</a:t>
              </a:r>
              <a:endParaRPr 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3124" y="4696840"/>
              <a:ext cx="25146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Agent Comparison</a:t>
              </a:r>
              <a:endParaRPr lang="en-US" sz="1100" dirty="0"/>
            </a:p>
          </p:txBody>
        </p:sp>
        <p:pic>
          <p:nvPicPr>
            <p:cNvPr id="19" name="Picture 4" descr="C:\Users\oamir\Documents\GitHub\agentSummaryExperiment\results\exp1correctnessPlot_v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1" t="2917" r="16765" b="4704"/>
            <a:stretch/>
          </p:blipFill>
          <p:spPr bwMode="auto">
            <a:xfrm>
              <a:off x="943197" y="2850204"/>
              <a:ext cx="2285999" cy="190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C:\Users\oamir\Documents\GitHub\agentSummaryExperiment\results\exp1correctnessPlot_v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8" t="2327" b="82128"/>
            <a:stretch/>
          </p:blipFill>
          <p:spPr bwMode="auto">
            <a:xfrm>
              <a:off x="3289182" y="2895600"/>
              <a:ext cx="1108379" cy="682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11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Amir, Ofra</dc:creator>
  <cp:lastModifiedBy>Amir, Ofra</cp:lastModifiedBy>
  <cp:revision>9</cp:revision>
  <dcterms:created xsi:type="dcterms:W3CDTF">2017-11-07T15:46:01Z</dcterms:created>
  <dcterms:modified xsi:type="dcterms:W3CDTF">2017-11-07T16:06:18Z</dcterms:modified>
</cp:coreProperties>
</file>