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669" y="2169989"/>
            <a:ext cx="8212762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993366"/>
                </a:solidFill>
              </a:defRPr>
            </a:pPr>
            <a:r>
              <a:rPr lang="en-US" dirty="0"/>
              <a:t>SEA King</a:t>
            </a:r>
            <a:r>
              <a:rPr dirty="0"/>
              <a:t> </a:t>
            </a:r>
            <a:r>
              <a:rPr lang="en-US" dirty="0"/>
              <a:t>&amp; Queen</a:t>
            </a:r>
            <a:r>
              <a:rPr dirty="0"/>
              <a:t> 💛✨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657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5A5A5A"/>
                </a:solidFill>
              </a:defRPr>
            </a:pPr>
            <a:r>
              <a:t>HK &amp; Macau Itinerary • 30 Apr – 4 May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663399"/>
                </a:solidFill>
              </a:defRPr>
            </a:pPr>
            <a:r>
              <a:t>30 April – Hello Hong Kong!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9315307" cy="2954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12:30 PM – Land in Hong Kong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2:00 PM – Hotel check-in &amp; freshen up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3:00 PM – 6:00 PM – </a:t>
            </a:r>
            <a:r>
              <a:rPr lang="en-US" dirty="0"/>
              <a:t>Eat Hor Liao and Walk </a:t>
            </a:r>
            <a:r>
              <a:rPr lang="en-US" dirty="0" err="1"/>
              <a:t>Walk</a:t>
            </a:r>
            <a:r>
              <a:rPr dirty="0"/>
              <a:t> Jordan area</a:t>
            </a:r>
            <a:r>
              <a:rPr lang="en-US" dirty="0"/>
              <a:t> (hotel area)</a:t>
            </a:r>
            <a:endParaRPr dirty="0"/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7:00 PM – 8:00 PM – Open Top Bus Sightseeing Tour 🌆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8:00 PM – 9:00 PM – Dessert + Supper 🍨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10:00 PM – 12:00 AM – Victoria </a:t>
            </a:r>
            <a:r>
              <a:rPr dirty="0" err="1"/>
              <a:t>Harbour</a:t>
            </a:r>
            <a:r>
              <a:rPr dirty="0"/>
              <a:t> walk, deep talk, photos 🌃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1:00 AM – Sleep like two dead pigs 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663399"/>
                </a:solidFill>
              </a:defRPr>
            </a:pPr>
            <a:r>
              <a:t>1 May – Macau Madness + TTH Concert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1820544" cy="369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9:00 AM – Breakfast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11:30 AM – Ferry to Macau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12:30 PM – 2:00 PM – Arrive + Lunch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2:00 PM – 5:00 PM – </a:t>
            </a:r>
            <a:r>
              <a:rPr lang="en-US" dirty="0"/>
              <a:t>Jalan - Jalan, take photo, </a:t>
            </a:r>
            <a:r>
              <a:rPr lang="en-US" dirty="0" err="1"/>
              <a:t>makan</a:t>
            </a:r>
            <a:r>
              <a:rPr lang="en-US" dirty="0"/>
              <a:t> around concert area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lang="en-US" dirty="0"/>
              <a:t> (</a:t>
            </a:r>
            <a:r>
              <a:rPr lang="en-US" dirty="0" err="1"/>
              <a:t>Venice,Paris</a:t>
            </a:r>
            <a:r>
              <a:rPr lang="en-US" dirty="0"/>
              <a:t> , London all there but </a:t>
            </a:r>
            <a:r>
              <a:rPr lang="en-US" dirty="0" err="1"/>
              <a:t>gor</a:t>
            </a:r>
            <a:r>
              <a:rPr lang="en-US" dirty="0"/>
              <a:t> </a:t>
            </a:r>
            <a:r>
              <a:rPr lang="en-US" dirty="0" err="1"/>
              <a:t>gor</a:t>
            </a:r>
            <a:r>
              <a:rPr lang="en-US" dirty="0"/>
              <a:t> no money bring you go shopping)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5:00 PM – 9:30 PM – </a:t>
            </a:r>
            <a:r>
              <a:rPr lang="en-US" dirty="0"/>
              <a:t>ARE YOU READY!!! SCREAM FOR </a:t>
            </a:r>
            <a:r>
              <a:rPr dirty="0"/>
              <a:t>TTH Concert 🎤 No.16 Lover!!!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10:00 PM – 11:00 PM – Night view, photo + deep talk 🌌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11:00 PM – 12:00 AM – </a:t>
            </a:r>
            <a:r>
              <a:rPr lang="en-US" dirty="0"/>
              <a:t>Chillax (Bar </a:t>
            </a:r>
            <a:r>
              <a:rPr lang="en-US" dirty="0" err="1"/>
              <a:t>Bar</a:t>
            </a:r>
            <a:r>
              <a:rPr lang="en-US" dirty="0"/>
              <a:t> or supper) or walk </a:t>
            </a:r>
            <a:r>
              <a:rPr lang="en-US" dirty="0" err="1"/>
              <a:t>walk</a:t>
            </a:r>
            <a:r>
              <a:rPr lang="en-US" dirty="0"/>
              <a:t> around hotel , nearby seaside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1:00 AM – Back to hotel, dreamland awaits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663399"/>
                </a:solidFill>
              </a:defRPr>
            </a:pPr>
            <a:r>
              <a:t>2 May – Sea Queen &amp; King Adventures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9050619" cy="369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9:00 AM – Breakfast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10:00 AM – 12:00 PM – Couple walk + photos by the sea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1:00 PM – 2:00 PM – Lunch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3:30 PM – Ferry back to HK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5:00 PM – 6:30 PM – Kennedy Town: Sunset, walk</a:t>
            </a:r>
            <a:r>
              <a:rPr lang="en-US" dirty="0"/>
              <a:t> </a:t>
            </a:r>
            <a:r>
              <a:rPr lang="en-US" dirty="0" err="1"/>
              <a:t>walk</a:t>
            </a:r>
            <a:r>
              <a:rPr dirty="0"/>
              <a:t>, eat</a:t>
            </a:r>
            <a:r>
              <a:rPr lang="en-US" dirty="0"/>
              <a:t> </a:t>
            </a:r>
            <a:r>
              <a:rPr lang="en-US" dirty="0" err="1"/>
              <a:t>eat</a:t>
            </a:r>
            <a:r>
              <a:rPr dirty="0"/>
              <a:t>, photos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7:00 PM – 8:30 PM – Dinner + Yum Seng 🥂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9:00 PM – 10:00 PM – Night walk </a:t>
            </a:r>
            <a:r>
              <a:rPr lang="en-US" dirty="0" err="1"/>
              <a:t>walk</a:t>
            </a:r>
            <a:r>
              <a:rPr lang="en-US" dirty="0"/>
              <a:t> </a:t>
            </a:r>
            <a:r>
              <a:rPr dirty="0"/>
              <a:t>&amp; </a:t>
            </a:r>
            <a:r>
              <a:rPr lang="en-US" dirty="0"/>
              <a:t>eat </a:t>
            </a:r>
            <a:r>
              <a:rPr lang="en-US" dirty="0" err="1"/>
              <a:t>eat</a:t>
            </a:r>
            <a:r>
              <a:rPr lang="en-US" dirty="0"/>
              <a:t> &amp; look </a:t>
            </a:r>
            <a:r>
              <a:rPr lang="en-US" dirty="0" err="1"/>
              <a:t>look</a:t>
            </a:r>
            <a:endParaRPr dirty="0"/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10:00 PM – 12:00 AM – </a:t>
            </a:r>
            <a:r>
              <a:rPr lang="en-US" dirty="0"/>
              <a:t>Lan Kwai Fong --&gt; Drink until we </a:t>
            </a:r>
            <a:r>
              <a:rPr lang="en-US" dirty="0" err="1"/>
              <a:t>lok</a:t>
            </a:r>
            <a:r>
              <a:rPr lang="en-US" dirty="0"/>
              <a:t> back hotel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1:00 AM – Sleep 💤</a:t>
            </a:r>
            <a:r>
              <a:rPr lang="en-US" dirty="0"/>
              <a:t> but not in the SEA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663399"/>
                </a:solidFill>
              </a:defRPr>
            </a:pPr>
            <a:r>
              <a:t>3 May – Ah Green Land Day 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892610" cy="3323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9:00 AM – Depart to Ah Green Land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lang="en-US" dirty="0"/>
              <a:t>10 AM - 10PM : EAT, PLAY, FIREWORK, SLEEP ?? , CHEER!!!!</a:t>
            </a:r>
            <a:r>
              <a:rPr dirty="0"/>
              <a:t>🎆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dirty="0"/>
              <a:t>11:00 PM – Free time to relax together 🌃</a:t>
            </a:r>
            <a:endParaRPr lang="en-US" dirty="0"/>
          </a:p>
          <a:p>
            <a:pPr>
              <a:defRPr sz="2400">
                <a:solidFill>
                  <a:srgbClr val="3C3C3C"/>
                </a:solidFill>
              </a:defRPr>
            </a:pPr>
            <a:endParaRPr lang="en-US" dirty="0"/>
          </a:p>
          <a:p>
            <a:pPr>
              <a:defRPr sz="2400">
                <a:solidFill>
                  <a:srgbClr val="3C3C3C"/>
                </a:solidFill>
              </a:defRPr>
            </a:pPr>
            <a:r>
              <a:rPr lang="en-US" dirty="0"/>
              <a:t>Activity in between:</a:t>
            </a:r>
          </a:p>
          <a:p>
            <a:pPr marL="457200" indent="-457200">
              <a:buAutoNum type="arabicPeriod"/>
              <a:defRPr sz="2400">
                <a:solidFill>
                  <a:srgbClr val="3C3C3C"/>
                </a:solidFill>
              </a:defRPr>
            </a:pPr>
            <a:r>
              <a:rPr lang="en-US" dirty="0"/>
              <a:t>TAKE PHOTO WITH TTH</a:t>
            </a:r>
          </a:p>
          <a:p>
            <a:pPr marL="457200" indent="-457200">
              <a:buAutoNum type="arabicPeriod"/>
              <a:defRPr sz="2400">
                <a:solidFill>
                  <a:srgbClr val="3C3C3C"/>
                </a:solidFill>
              </a:defRPr>
            </a:pPr>
            <a:r>
              <a:rPr lang="en-US" dirty="0"/>
              <a:t>TAKE PHOTO WITH TTH</a:t>
            </a:r>
          </a:p>
          <a:p>
            <a:pPr marL="457200" indent="-457200">
              <a:buAutoNum type="arabicPeriod"/>
              <a:defRPr sz="2400">
                <a:solidFill>
                  <a:srgbClr val="3C3C3C"/>
                </a:solidFill>
              </a:defRPr>
            </a:pPr>
            <a:r>
              <a:rPr lang="en-US" dirty="0"/>
              <a:t>TAKE PHOTO WITH TTH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663399"/>
                </a:solidFill>
              </a:defRPr>
            </a:pPr>
            <a:r>
              <a:t>4 May – Saying Goodbye 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058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C3C3C"/>
                </a:solidFill>
              </a:defRPr>
            </a:pPr>
            <a:r>
              <a:t>💔 SADDDDDDDDDDDDDDDDDDD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😭 CRYYYYYYYYYYYYYYYYYYY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🫠 NOOOOOOOOOOOOOOOOOOOO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😫 DONT WANT TO GO BACKKKKKKKK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415</Words>
  <Application>Microsoft Office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 Ting Hui</cp:lastModifiedBy>
  <cp:revision>8</cp:revision>
  <dcterms:created xsi:type="dcterms:W3CDTF">2013-01-27T09:14:16Z</dcterms:created>
  <dcterms:modified xsi:type="dcterms:W3CDTF">2025-04-08T08:10:48Z</dcterms:modified>
  <cp:category/>
</cp:coreProperties>
</file>