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359" r:id="rId21"/>
    <p:sldId id="360" r:id="rId22"/>
    <p:sldId id="363" r:id="rId23"/>
    <p:sldId id="364" r:id="rId24"/>
    <p:sldId id="358" r:id="rId25"/>
    <p:sldId id="361" r:id="rId26"/>
    <p:sldId id="365" r:id="rId27"/>
    <p:sldId id="367" r:id="rId28"/>
    <p:sldId id="366" r:id="rId29"/>
    <p:sldId id="368" r:id="rId30"/>
    <p:sldId id="369" r:id="rId31"/>
    <p:sldId id="374" r:id="rId32"/>
    <p:sldId id="375" r:id="rId33"/>
    <p:sldId id="377" r:id="rId34"/>
    <p:sldId id="376" r:id="rId35"/>
    <p:sldId id="378" r:id="rId36"/>
    <p:sldId id="379" r:id="rId37"/>
    <p:sldId id="380" r:id="rId38"/>
    <p:sldId id="310" r:id="rId39"/>
    <p:sldId id="265" r:id="rId40"/>
    <p:sldId id="339" r:id="rId4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7410" autoAdjust="0"/>
  </p:normalViewPr>
  <p:slideViewPr>
    <p:cSldViewPr snapToGrid="0" showGuides="1">
      <p:cViewPr varScale="1">
        <p:scale>
          <a:sx n="86" d="100"/>
          <a:sy n="86" d="100"/>
        </p:scale>
        <p:origin x="-1764" y="-7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Kontrollstrukturen</a:t>
            </a:r>
          </a:p>
          <a:p>
            <a:r>
              <a:rPr lang="de-DE" dirty="0" smtClean="0"/>
              <a:t>Objektorientierung</a:t>
            </a:r>
          </a:p>
          <a:p>
            <a:r>
              <a:rPr lang="de-DE" dirty="0" smtClean="0"/>
              <a:t>AJAX</a:t>
            </a:r>
          </a:p>
          <a:p>
            <a:endParaRPr lang="de-DE" dirty="0" smtClean="0"/>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endParaRPr lang="de-DE" dirty="0"/>
          </a:p>
        </p:txBody>
      </p:sp>
    </p:spTree>
    <p:extLst>
      <p:ext uri="{BB962C8B-B14F-4D97-AF65-F5344CB8AC3E}">
        <p14:creationId xmlns:p14="http://schemas.microsoft.com/office/powerpoint/2010/main" val="242033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smtClean="0"/>
              <a:t>„</a:t>
            </a:r>
            <a:r>
              <a:rPr lang="de-DE" smtClean="0"/>
              <a:t>message“ </a:t>
            </a:r>
            <a:r>
              <a:rPr lang="de-DE" dirty="0" smtClean="0"/>
              <a:t>über einen AJAX-Request </a:t>
            </a:r>
            <a:r>
              <a:rPr lang="de-DE" dirty="0"/>
              <a:t>mit „POST“ an die URL </a:t>
            </a:r>
            <a:r>
              <a:rPr lang="de-DE" dirty="0">
                <a:hlinkClick r:id="rId2"/>
              </a:rPr>
              <a:t>http://</a:t>
            </a:r>
            <a:r>
              <a:rPr lang="de-DE" dirty="0" smtClean="0">
                <a:hlinkClick r:id="rId2"/>
              </a:rPr>
              <a:t>jscc.herokuapp.com/echo</a:t>
            </a:r>
            <a:r>
              <a:rPr lang="de-DE" dirty="0" smtClean="0"/>
              <a:t> schickt.</a:t>
            </a:r>
          </a:p>
          <a:p>
            <a:r>
              <a:rPr lang="de-DE" dirty="0" smtClean="0"/>
              <a:t>Bei Erhalt der Antwort soll diese in einem alert() angezeigt werden.</a:t>
            </a:r>
            <a:endParaRPr lang="de-DE" dirty="0"/>
          </a:p>
        </p:txBody>
      </p:sp>
    </p:spTree>
    <p:extLst>
      <p:ext uri="{BB962C8B-B14F-4D97-AF65-F5344CB8AC3E}">
        <p14:creationId xmlns:p14="http://schemas.microsoft.com/office/powerpoint/2010/main" val="167624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1309</Words>
  <Application>Microsoft Office PowerPoint</Application>
  <PresentationFormat>Custom</PresentationFormat>
  <Paragraphs>393</Paragraphs>
  <Slides>40</Slides>
  <Notes>7</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Kontrollstrukturen</vt:lpstr>
      <vt:lpstr>Bedingungen</vt:lpstr>
      <vt:lpstr>Bedingungen – Truthy</vt:lpstr>
      <vt:lpstr>Übung – Bedingungen</vt:lpstr>
      <vt:lpstr>Verzweigungen</vt:lpstr>
      <vt:lpstr>Verzweigungen</vt:lpstr>
      <vt:lpstr>Schleifen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77</cp:revision>
  <dcterms:created xsi:type="dcterms:W3CDTF">2015-04-19T20:28:26Z</dcterms:created>
  <dcterms:modified xsi:type="dcterms:W3CDTF">2015-04-23T12:39:15Z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