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9" r:id="rId2"/>
    <p:sldId id="284" r:id="rId3"/>
    <p:sldId id="258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8730" autoAdjust="0"/>
  </p:normalViewPr>
  <p:slideViewPr>
    <p:cSldViewPr snapToGrid="0">
      <p:cViewPr>
        <p:scale>
          <a:sx n="100" d="100"/>
          <a:sy n="100" d="100"/>
        </p:scale>
        <p:origin x="48" y="276"/>
      </p:cViewPr>
      <p:guideLst/>
    </p:cSldViewPr>
  </p:slideViewPr>
  <p:notesTextViewPr>
    <p:cViewPr>
      <p:scale>
        <a:sx n="3" d="2"/>
        <a:sy n="3" d="2"/>
      </p:scale>
      <p:origin x="0" y="-22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</a:t>
            </a:r>
            <a:r>
              <a:rPr lang="en-US"/>
              <a:t>and visualized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47" y="3301179"/>
            <a:ext cx="787887" cy="7878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005435"/>
            <a:ext cx="831423" cy="551484"/>
          </a:xfrm>
          <a:prstGeom prst="rect">
            <a:avLst/>
          </a:prstGeom>
        </p:spPr>
      </p:pic>
      <p:sp>
        <p:nvSpPr>
          <p:cNvPr id="3" name="Rechteck: abgerundete Ecken 2"/>
          <p:cNvSpPr/>
          <p:nvPr/>
        </p:nvSpPr>
        <p:spPr>
          <a:xfrm>
            <a:off x="1002153" y="2123294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3283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pic>
        <p:nvPicPr>
          <p:cNvPr id="42" name="Picture 4" descr="City hall building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707823"/>
            <a:ext cx="670936" cy="670936"/>
          </a:xfrm>
          <a:prstGeom prst="rect">
            <a:avLst/>
          </a:prstGeom>
          <a:noFill/>
        </p:spPr>
      </p:pic>
      <p:sp>
        <p:nvSpPr>
          <p:cNvPr id="45" name="Rechteck: abgerundete Ecken 44"/>
          <p:cNvSpPr/>
          <p:nvPr/>
        </p:nvSpPr>
        <p:spPr>
          <a:xfrm>
            <a:off x="9245600" y="212329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pic>
        <p:nvPicPr>
          <p:cNvPr id="49" name="Grafik 48" descr="Netzwerk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111766">
            <a:off x="6274967" y="4985804"/>
            <a:ext cx="746264" cy="746264"/>
          </a:xfrm>
          <a:prstGeom prst="rect">
            <a:avLst/>
          </a:prstGeom>
        </p:spPr>
      </p:pic>
      <p:pic>
        <p:nvPicPr>
          <p:cNvPr id="53" name="Grafik 52" descr="Benutzer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68237" y="3993154"/>
            <a:ext cx="610815" cy="610815"/>
          </a:xfrm>
          <a:prstGeom prst="rect">
            <a:avLst/>
          </a:prstGeom>
        </p:spPr>
      </p:pic>
      <p:cxnSp>
        <p:nvCxnSpPr>
          <p:cNvPr id="21" name="Gewinkelte Verbindung 20"/>
          <p:cNvCxnSpPr>
            <a:cxnSpLocks/>
            <a:stCxn id="6" idx="3"/>
            <a:endCxn id="36" idx="1"/>
          </p:cNvCxnSpPr>
          <p:nvPr/>
        </p:nvCxnSpPr>
        <p:spPr>
          <a:xfrm flipV="1">
            <a:off x="2587434" y="3693505"/>
            <a:ext cx="1045405" cy="16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092022" y="3693505"/>
            <a:ext cx="287492" cy="1431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pic>
        <p:nvPicPr>
          <p:cNvPr id="60" name="Grafik 59" descr="Benutzer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2206" y="4862427"/>
            <a:ext cx="505454" cy="505454"/>
          </a:xfrm>
          <a:prstGeom prst="rect">
            <a:avLst/>
          </a:prstGeom>
        </p:spPr>
      </p:pic>
      <p:pic>
        <p:nvPicPr>
          <p:cNvPr id="61" name="Picture 4" descr="City hall building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90" y="4984750"/>
            <a:ext cx="545158" cy="545158"/>
          </a:xfrm>
          <a:prstGeom prst="rect">
            <a:avLst/>
          </a:prstGeom>
          <a:noFill/>
        </p:spPr>
      </p:pic>
      <p:cxnSp>
        <p:nvCxnSpPr>
          <p:cNvPr id="62" name="Gewinkelte Verbindung 20"/>
          <p:cNvCxnSpPr>
            <a:cxnSpLocks/>
            <a:endCxn id="132" idx="3"/>
          </p:cNvCxnSpPr>
          <p:nvPr/>
        </p:nvCxnSpPr>
        <p:spPr>
          <a:xfrm rot="10800000">
            <a:off x="2636715" y="5062768"/>
            <a:ext cx="3089672" cy="2300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0" idx="1"/>
            <a:endCxn id="124" idx="3"/>
          </p:cNvCxnSpPr>
          <p:nvPr/>
        </p:nvCxnSpPr>
        <p:spPr>
          <a:xfrm flipH="1" flipV="1">
            <a:off x="7876795" y="3708334"/>
            <a:ext cx="1658912" cy="136732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78" idx="1"/>
            <a:endCxn id="124" idx="3"/>
          </p:cNvCxnSpPr>
          <p:nvPr/>
        </p:nvCxnSpPr>
        <p:spPr>
          <a:xfrm flipH="1" flipV="1">
            <a:off x="7876795" y="3708334"/>
            <a:ext cx="1659556" cy="4409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10" idx="1"/>
            <a:endCxn id="124" idx="3"/>
          </p:cNvCxnSpPr>
          <p:nvPr/>
        </p:nvCxnSpPr>
        <p:spPr>
          <a:xfrm flipH="1">
            <a:off x="7876795" y="3281177"/>
            <a:ext cx="1659556" cy="42715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9464588" y="26867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87352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9538260" y="357491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07" y="479991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9511809" y="448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9689500" y="426269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cxnSp>
        <p:nvCxnSpPr>
          <p:cNvPr id="99" name="Gerade Verbindung mit Pfeil 98"/>
          <p:cNvCxnSpPr>
            <a:cxnSpLocks/>
            <a:stCxn id="59" idx="2"/>
            <a:endCxn id="170" idx="0"/>
          </p:cNvCxnSpPr>
          <p:nvPr/>
        </p:nvCxnSpPr>
        <p:spPr>
          <a:xfrm>
            <a:off x="6265787" y="3935001"/>
            <a:ext cx="5498" cy="2449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fik 1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30011" r="18445" b="12840"/>
          <a:stretch/>
        </p:blipFill>
        <p:spPr>
          <a:xfrm>
            <a:off x="7088465" y="4834081"/>
            <a:ext cx="527905" cy="490126"/>
          </a:xfrm>
          <a:prstGeom prst="rect">
            <a:avLst/>
          </a:prstGeom>
        </p:spPr>
      </p:pic>
      <p:pic>
        <p:nvPicPr>
          <p:cNvPr id="124" name="Grafik 1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55" y="3423514"/>
            <a:ext cx="569640" cy="569640"/>
          </a:xfrm>
          <a:prstGeom prst="rect">
            <a:avLst/>
          </a:prstGeom>
          <a:ln>
            <a:noFill/>
          </a:ln>
        </p:spPr>
      </p:pic>
      <p:cxnSp>
        <p:nvCxnSpPr>
          <p:cNvPr id="129" name="Gerade Verbindung mit Pfeil 128"/>
          <p:cNvCxnSpPr>
            <a:cxnSpLocks/>
            <a:stCxn id="124" idx="1"/>
            <a:endCxn id="59" idx="3"/>
          </p:cNvCxnSpPr>
          <p:nvPr/>
        </p:nvCxnSpPr>
        <p:spPr>
          <a:xfrm flipH="1" flipV="1">
            <a:off x="6997252" y="3707823"/>
            <a:ext cx="309903" cy="5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fik 131" descr="Monitor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55" y="4243888"/>
            <a:ext cx="1637760" cy="1637760"/>
          </a:xfrm>
          <a:prstGeom prst="rect">
            <a:avLst/>
          </a:prstGeom>
        </p:spPr>
      </p:pic>
      <p:pic>
        <p:nvPicPr>
          <p:cNvPr id="133" name="Grafik 132" descr="Prüflist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955" y="3256705"/>
            <a:ext cx="832361" cy="832361"/>
          </a:xfrm>
          <a:prstGeom prst="rect">
            <a:avLst/>
          </a:prstGeom>
        </p:spPr>
      </p:pic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8295" y="4179915"/>
            <a:ext cx="585979" cy="432029"/>
          </a:xfrm>
          <a:prstGeom prst="rect">
            <a:avLst/>
          </a:prstGeom>
        </p:spPr>
      </p:pic>
      <p:cxnSp>
        <p:nvCxnSpPr>
          <p:cNvPr id="176" name="Gerade Verbindung mit Pfeil 175"/>
          <p:cNvCxnSpPr>
            <a:cxnSpLocks/>
            <a:stCxn id="170" idx="2"/>
          </p:cNvCxnSpPr>
          <p:nvPr/>
        </p:nvCxnSpPr>
        <p:spPr>
          <a:xfrm flipH="1">
            <a:off x="6265786" y="4611944"/>
            <a:ext cx="5499" cy="29708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5" grpId="0" animBg="1"/>
      <p:bldP spid="46" grpId="0" animBg="1"/>
      <p:bldP spid="73" grpId="0"/>
      <p:bldP spid="79" grpId="0"/>
      <p:bldP spid="8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138</Words>
  <Application>Microsoft Office PowerPoint</Application>
  <PresentationFormat>Breitbild</PresentationFormat>
  <Paragraphs>36</Paragraphs>
  <Slides>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Parallax</vt:lpstr>
      <vt:lpstr>Information need context…</vt:lpstr>
      <vt:lpstr>Entity Annotation and Context from LOD</vt:lpstr>
      <vt:lpstr>Agenda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Sascha Ulbrich</cp:lastModifiedBy>
  <cp:revision>187</cp:revision>
  <dcterms:created xsi:type="dcterms:W3CDTF">2015-11-27T22:10:23Z</dcterms:created>
  <dcterms:modified xsi:type="dcterms:W3CDTF">2016-12-02T19:28:42Z</dcterms:modified>
</cp:coreProperties>
</file>