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84" r:id="rId3"/>
    <p:sldId id="283" r:id="rId4"/>
    <p:sldId id="293" r:id="rId5"/>
    <p:sldId id="290" r:id="rId6"/>
    <p:sldId id="286" r:id="rId7"/>
    <p:sldId id="291" r:id="rId8"/>
    <p:sldId id="285" r:id="rId9"/>
    <p:sldId id="289" r:id="rId10"/>
    <p:sldId id="258" r:id="rId11"/>
    <p:sldId id="292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81236" autoAdjust="0"/>
  </p:normalViewPr>
  <p:slideViewPr>
    <p:cSldViewPr snapToGrid="0">
      <p:cViewPr>
        <p:scale>
          <a:sx n="100" d="100"/>
          <a:sy n="100" d="100"/>
        </p:scale>
        <p:origin x="72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8.png"/><Relationship Id="rId21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sv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18" Type="http://schemas.openxmlformats.org/officeDocument/2006/relationships/image" Target="../media/image20.svg"/><Relationship Id="rId3" Type="http://schemas.openxmlformats.org/officeDocument/2006/relationships/image" Target="../media/image21.png"/><Relationship Id="rId21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6.svg"/><Relationship Id="rId17" Type="http://schemas.openxmlformats.org/officeDocument/2006/relationships/image" Target="../media/image19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24" Type="http://schemas.microsoft.com/office/2007/relationships/hdphoto" Target="../media/hdphoto2.wdp"/><Relationship Id="rId5" Type="http://schemas.openxmlformats.org/officeDocument/2006/relationships/image" Target="../media/image23.pn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10" Type="http://schemas.openxmlformats.org/officeDocument/2006/relationships/image" Target="../media/image14.sv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5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8330" y="3019655"/>
            <a:ext cx="6809823" cy="212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38330" y="4277819"/>
            <a:ext cx="6809823" cy="2126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377203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24141" y="4569061"/>
            <a:ext cx="1924011" cy="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8509" y="2523657"/>
            <a:ext cx="3420946" cy="1434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68510" y="3371215"/>
            <a:ext cx="3420945" cy="1256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1841" y="4754334"/>
            <a:ext cx="73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Website</a:t>
            </a:r>
            <a:endParaRPr lang="de-DE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481212" y="3597193"/>
            <a:ext cx="744023" cy="976781"/>
            <a:chOff x="7052236" y="3700176"/>
            <a:chExt cx="744023" cy="976781"/>
          </a:xfrm>
        </p:grpSpPr>
        <p:pic>
          <p:nvPicPr>
            <p:cNvPr id="9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60688" y="439995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Content</a:t>
              </a:r>
              <a:endParaRPr lang="de-DE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91990" y="3530163"/>
            <a:ext cx="832361" cy="1043811"/>
            <a:chOff x="6306726" y="3650506"/>
            <a:chExt cx="832361" cy="1043811"/>
          </a:xfrm>
        </p:grpSpPr>
        <p:pic>
          <p:nvPicPr>
            <p:cNvPr id="7" name="Grafik 132" descr="Prüflis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348579" y="441731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Options</a:t>
              </a:r>
              <a:endParaRPr lang="de-DE" sz="12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2476128" y="4339880"/>
            <a:ext cx="3431540" cy="1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805619" y="3472533"/>
            <a:ext cx="744023" cy="915821"/>
            <a:chOff x="7052236" y="3700176"/>
            <a:chExt cx="744023" cy="915821"/>
          </a:xfrm>
        </p:grpSpPr>
        <p:pic>
          <p:nvPicPr>
            <p:cNvPr id="6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7060688" y="4338998"/>
              <a:ext cx="735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Content</a:t>
              </a:r>
              <a:endParaRPr lang="de-DE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73980" y="2686347"/>
            <a:ext cx="1435837" cy="690205"/>
            <a:chOff x="3473980" y="2686347"/>
            <a:chExt cx="1435837" cy="690205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Generate button</a:t>
              </a:r>
              <a:endParaRPr lang="de-DE" sz="1200" dirty="0"/>
            </a:p>
          </p:txBody>
        </p:sp>
        <p:pic>
          <p:nvPicPr>
            <p:cNvPr id="1028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404128" y="1789542"/>
            <a:ext cx="1558157" cy="734114"/>
            <a:chOff x="2946928" y="1789542"/>
            <a:chExt cx="1558157" cy="734114"/>
          </a:xfrm>
        </p:grpSpPr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2946928" y="2239651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Background script</a:t>
              </a:r>
              <a:endParaRPr lang="de-DE" sz="1200" dirty="0"/>
            </a:p>
          </p:txBody>
        </p:sp>
        <p:pic>
          <p:nvPicPr>
            <p:cNvPr id="1030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472" y="1789542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03575" y="5014402"/>
            <a:ext cx="1435837" cy="690205"/>
            <a:chOff x="3473980" y="2686347"/>
            <a:chExt cx="1435837" cy="690205"/>
          </a:xfrm>
        </p:grpSpPr>
        <p:sp>
          <p:nvSpPr>
            <p:cNvPr id="85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Generate Popup</a:t>
              </a:r>
              <a:endParaRPr lang="de-DE" sz="1200" dirty="0"/>
            </a:p>
          </p:txBody>
        </p:sp>
        <p:pic>
          <p:nvPicPr>
            <p:cNvPr id="86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Straight Arrow Connector 86"/>
          <p:cNvCxnSpPr/>
          <p:nvPr/>
        </p:nvCxnSpPr>
        <p:spPr>
          <a:xfrm flipH="1">
            <a:off x="2468510" y="5647747"/>
            <a:ext cx="3439159" cy="2638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524141" y="5467706"/>
            <a:ext cx="1924012" cy="1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882497" y="4667024"/>
            <a:ext cx="1226117" cy="794134"/>
            <a:chOff x="7882497" y="4667024"/>
            <a:chExt cx="1226117" cy="794134"/>
          </a:xfrm>
        </p:grpSpPr>
        <p:pic>
          <p:nvPicPr>
            <p:cNvPr id="82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83" name="Grafik 52" descr="Benutzer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882497" y="5224252"/>
              <a:ext cx="1184645" cy="23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Named entities</a:t>
              </a:r>
              <a:endParaRPr lang="de-DE" sz="12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CSS stylesheets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6" name="Picture 18" descr="https://www.total-toolbar.com/wp-content/uploads/2014/12/Custom-Google-Chrome-Extension-Developme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34" y="2589719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57975" y="4531251"/>
            <a:ext cx="22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Easy installation </a:t>
            </a:r>
            <a:endParaRPr lang="de-DE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6291684" y="2913431"/>
            <a:ext cx="1839441" cy="1148731"/>
            <a:chOff x="6291684" y="3152727"/>
            <a:chExt cx="1839441" cy="1148731"/>
          </a:xfrm>
        </p:grpSpPr>
        <p:pic>
          <p:nvPicPr>
            <p:cNvPr id="36" name="Grafik 133" descr="Netzwerk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5512" y="3152727"/>
              <a:ext cx="1043325" cy="1043325"/>
            </a:xfrm>
            <a:prstGeom prst="rect">
              <a:avLst/>
            </a:prstGeom>
          </p:spPr>
        </p:pic>
        <p:pic>
          <p:nvPicPr>
            <p:cNvPr id="37" name="Grafik 134" descr="Benutzer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47111" y="3196875"/>
              <a:ext cx="584014" cy="584014"/>
            </a:xfrm>
            <a:prstGeom prst="rect">
              <a:avLst/>
            </a:prstGeom>
          </p:spPr>
        </p:pic>
        <p:pic>
          <p:nvPicPr>
            <p:cNvPr id="38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684" y="3780889"/>
              <a:ext cx="520569" cy="520569"/>
            </a:xfrm>
            <a:prstGeom prst="rect">
              <a:avLst/>
            </a:prstGeom>
            <a:noFill/>
          </p:spPr>
        </p:pic>
      </p:grp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5881623" y="4531251"/>
            <a:ext cx="261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Shows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Named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Connections</a:t>
            </a:r>
            <a:endParaRPr lang="de-DE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63400" y="4580692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Wikipedia lookups!</a:t>
            </a:r>
            <a:endParaRPr lang="de-DE" sz="2400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8534427" y="2356896"/>
            <a:ext cx="2539945" cy="2239927"/>
            <a:chOff x="8534427" y="2509296"/>
            <a:chExt cx="2539945" cy="2239927"/>
          </a:xfrm>
        </p:grpSpPr>
        <p:pic>
          <p:nvPicPr>
            <p:cNvPr id="2070" name="Picture 22" descr="https://upload.wikimedia.org/wikipedia/commons/thumb/d/de/Wikipedia_Logo_1.0.png/220px-Wikipedia_Logo_1.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210" y="2887198"/>
              <a:ext cx="1574380" cy="157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Multiply 2051"/>
            <p:cNvSpPr/>
            <p:nvPr/>
          </p:nvSpPr>
          <p:spPr>
            <a:xfrm>
              <a:off x="8534427" y="2509296"/>
              <a:ext cx="2539945" cy="2239927"/>
            </a:xfrm>
            <a:prstGeom prst="mathMultiply">
              <a:avLst>
                <a:gd name="adj1" fmla="val 83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527</Words>
  <Application>Microsoft Office PowerPoint</Application>
  <PresentationFormat>Breitbild</PresentationFormat>
  <Paragraphs>133</Paragraphs>
  <Slides>13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Sascha Ulbrich</cp:lastModifiedBy>
  <cp:revision>239</cp:revision>
  <dcterms:created xsi:type="dcterms:W3CDTF">2015-11-27T22:10:23Z</dcterms:created>
  <dcterms:modified xsi:type="dcterms:W3CDTF">2016-12-05T19:38:16Z</dcterms:modified>
</cp:coreProperties>
</file>