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46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05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9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64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93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8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367B-E069-49A4-8647-6EF30566DCB9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A854-89BC-40A5-B54B-0C2C2C4C6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liver\workspace java local\SemanticWebTechnologies\ProjectReport\img\sampleResults\resultMerk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698" y="-1107504"/>
            <a:ext cx="9631154" cy="47813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liver\workspace java local\SemanticWebTechnologies\ProjectReport\img\sampleResults\resultMerkel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2" t="194" r="-178" b="-194"/>
          <a:stretch/>
        </p:blipFill>
        <p:spPr bwMode="auto">
          <a:xfrm>
            <a:off x="-416286" y="3677667"/>
            <a:ext cx="3224857" cy="37539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liver\workspace java local\SemanticWebTechnologies\ProjectReport\img\sampleResults\resultGer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4"/>
          <a:stretch/>
        </p:blipFill>
        <p:spPr bwMode="auto">
          <a:xfrm>
            <a:off x="2808571" y="3690041"/>
            <a:ext cx="3162357" cy="37240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liver\workspace java local\SemanticWebTechnologies\ProjectReport\img\sampleResults\resultViz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2"/>
          <a:stretch/>
        </p:blipFill>
        <p:spPr bwMode="auto">
          <a:xfrm>
            <a:off x="5970928" y="3677667"/>
            <a:ext cx="3239528" cy="37585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06847" y="2636912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A</a:t>
            </a:r>
            <a:endParaRPr lang="de-DE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908110" y="6486435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B</a:t>
            </a:r>
            <a:endParaRPr lang="de-DE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106847" y="6486434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</a:t>
            </a:r>
            <a:endParaRPr lang="de-DE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7302660" y="6486435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D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67043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Frendo</dc:creator>
  <cp:lastModifiedBy>Oliver Frendo</cp:lastModifiedBy>
  <cp:revision>3</cp:revision>
  <dcterms:created xsi:type="dcterms:W3CDTF">2016-11-28T16:16:51Z</dcterms:created>
  <dcterms:modified xsi:type="dcterms:W3CDTF">2016-11-28T16:44:40Z</dcterms:modified>
</cp:coreProperties>
</file>