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cha Ulbrich" initials="S.U." lastIdx="1" clrIdx="0">
    <p:extLst>
      <p:ext uri="{19B8F6BF-5375-455C-9EA6-DF929625EA0E}">
        <p15:presenceInfo xmlns:p15="http://schemas.microsoft.com/office/powerpoint/2012/main" userId="Sascha Ulbr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7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3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73D3-74C1-4A48-BCF5-4DD3F045BF55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1733106" y="602771"/>
            <a:ext cx="3048000" cy="7652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</a:t>
            </a:r>
            <a:r>
              <a:rPr lang="de-DE" dirty="0" err="1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14176" y="2069805"/>
            <a:ext cx="695606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 rot="16200000">
            <a:off x="-84695" y="9002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693576" y="1137597"/>
            <a:ext cx="1899688" cy="300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Chrome </a:t>
            </a:r>
            <a:r>
              <a:rPr lang="de-DE" dirty="0" err="1">
                <a:solidFill>
                  <a:schemeClr val="tx1"/>
                </a:solidFill>
              </a:rPr>
              <a:t>extension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 rot="16200000">
            <a:off x="-165399" y="3302029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Backend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584249" y="2600391"/>
            <a:ext cx="311888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Chrome Extension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293628" y="2393655"/>
            <a:ext cx="5241851" cy="2152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Java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568747" y="3304052"/>
            <a:ext cx="916174" cy="609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29020" y="2314337"/>
            <a:ext cx="1835891" cy="304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REST 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Gewinkelte Verbindung 14"/>
          <p:cNvCxnSpPr>
            <a:endCxn id="12" idx="3"/>
          </p:cNvCxnSpPr>
          <p:nvPr/>
        </p:nvCxnSpPr>
        <p:spPr>
          <a:xfrm rot="5400000">
            <a:off x="2246718" y="2849827"/>
            <a:ext cx="996957" cy="52054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930500" y="3122794"/>
            <a:ext cx="1215658" cy="609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Jena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ussdiagramm: Magnetplattenspeicher 18"/>
          <p:cNvSpPr/>
          <p:nvPr/>
        </p:nvSpPr>
        <p:spPr>
          <a:xfrm>
            <a:off x="4815221" y="3379836"/>
            <a:ext cx="630425" cy="4574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TDA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Gerader Verbinder 25"/>
          <p:cNvCxnSpPr/>
          <p:nvPr/>
        </p:nvCxnSpPr>
        <p:spPr>
          <a:xfrm>
            <a:off x="7088" y="4802365"/>
            <a:ext cx="702457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16200000">
            <a:off x="-178631" y="5393875"/>
            <a:ext cx="91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1293628" y="5243149"/>
            <a:ext cx="2186767" cy="731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DBPedia</a:t>
            </a:r>
            <a:endParaRPr lang="de-DE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314794" y="5121621"/>
            <a:ext cx="1052187" cy="55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SPARQL </a:t>
            </a:r>
            <a:r>
              <a:rPr lang="de-DE" dirty="0" err="1">
                <a:solidFill>
                  <a:schemeClr val="tx1"/>
                </a:solidFill>
              </a:rPr>
              <a:t>Endpoint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3671561" y="5243149"/>
            <a:ext cx="2186767" cy="731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YAGO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4692727" y="5121621"/>
            <a:ext cx="1052187" cy="553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SPARQL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Endpoint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winkelte Verbindung 37"/>
          <p:cNvCxnSpPr>
            <a:stCxn id="18" idx="2"/>
            <a:endCxn id="37" idx="0"/>
          </p:cNvCxnSpPr>
          <p:nvPr/>
        </p:nvCxnSpPr>
        <p:spPr>
          <a:xfrm rot="16200000" flipH="1">
            <a:off x="4183690" y="4086489"/>
            <a:ext cx="1389771" cy="6804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3232739" y="1437828"/>
            <a:ext cx="0" cy="8765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122962" y="1516781"/>
            <a:ext cx="114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Text, Properties</a:t>
            </a:r>
            <a:endParaRPr lang="en-US" sz="1400" dirty="0"/>
          </a:p>
        </p:txBody>
      </p:sp>
      <p:cxnSp>
        <p:nvCxnSpPr>
          <p:cNvPr id="47" name="Gerade Verbindung mit Pfeil 46"/>
          <p:cNvCxnSpPr/>
          <p:nvPr/>
        </p:nvCxnSpPr>
        <p:spPr>
          <a:xfrm flipV="1">
            <a:off x="3959736" y="1437828"/>
            <a:ext cx="0" cy="876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3903924" y="1627537"/>
            <a:ext cx="114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Result</a:t>
            </a:r>
            <a:endParaRPr lang="en-US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2479162" y="3367306"/>
            <a:ext cx="49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Text</a:t>
            </a:r>
            <a:endParaRPr lang="en-US" sz="1400" dirty="0"/>
          </a:p>
        </p:txBody>
      </p:sp>
      <p:sp>
        <p:nvSpPr>
          <p:cNvPr id="50" name="Textfeld 49"/>
          <p:cNvSpPr txBox="1"/>
          <p:nvPr/>
        </p:nvSpPr>
        <p:spPr>
          <a:xfrm>
            <a:off x="2624918" y="2624604"/>
            <a:ext cx="49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NEs</a:t>
            </a:r>
            <a:endParaRPr lang="en-US" sz="1400" dirty="0"/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4541429" y="2609034"/>
            <a:ext cx="0" cy="5169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 flipV="1">
            <a:off x="4019107" y="2615609"/>
            <a:ext cx="4433" cy="5136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099849" y="2579706"/>
            <a:ext cx="977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NEs, Properties</a:t>
            </a:r>
            <a:endParaRPr lang="en-US" sz="1400" dirty="0"/>
          </a:p>
        </p:txBody>
      </p:sp>
      <p:sp>
        <p:nvSpPr>
          <p:cNvPr id="61" name="Textfeld 60"/>
          <p:cNvSpPr txBox="1"/>
          <p:nvPr/>
        </p:nvSpPr>
        <p:spPr>
          <a:xfrm>
            <a:off x="4489169" y="2716675"/>
            <a:ext cx="7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Result</a:t>
            </a:r>
            <a:endParaRPr lang="en-US" sz="1400" dirty="0"/>
          </a:p>
        </p:txBody>
      </p:sp>
      <p:sp>
        <p:nvSpPr>
          <p:cNvPr id="62" name="Textfeld 61"/>
          <p:cNvSpPr txBox="1"/>
          <p:nvPr/>
        </p:nvSpPr>
        <p:spPr>
          <a:xfrm>
            <a:off x="6360781" y="506892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855733" y="3830192"/>
            <a:ext cx="71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Model UNION</a:t>
            </a:r>
            <a:endParaRPr lang="en-US" sz="1400" dirty="0"/>
          </a:p>
        </p:txBody>
      </p:sp>
      <p:cxnSp>
        <p:nvCxnSpPr>
          <p:cNvPr id="67" name="Gewinkelte Verbindung 66"/>
          <p:cNvCxnSpPr>
            <a:stCxn id="18" idx="2"/>
            <a:endCxn id="76" idx="2"/>
          </p:cNvCxnSpPr>
          <p:nvPr/>
        </p:nvCxnSpPr>
        <p:spPr>
          <a:xfrm rot="16200000" flipH="1">
            <a:off x="4752803" y="3517375"/>
            <a:ext cx="394740" cy="823689"/>
          </a:xfrm>
          <a:prstGeom prst="bentConnector2">
            <a:avLst/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Eine Ecke des Rechtecks schneiden 75"/>
          <p:cNvSpPr/>
          <p:nvPr/>
        </p:nvSpPr>
        <p:spPr>
          <a:xfrm>
            <a:off x="5362018" y="3900359"/>
            <a:ext cx="951829" cy="45246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>
                <a:solidFill>
                  <a:schemeClr val="tx1"/>
                </a:solidFill>
              </a:rPr>
              <a:t>SameAs </a:t>
            </a:r>
            <a:r>
              <a:rPr lang="de-DE" sz="1400">
                <a:solidFill>
                  <a:schemeClr val="tx1"/>
                </a:solidFill>
              </a:rPr>
              <a:t>Definition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Gewinkelte Verbindung 23"/>
          <p:cNvCxnSpPr>
            <a:stCxn id="18" idx="2"/>
            <a:endCxn id="33" idx="0"/>
          </p:cNvCxnSpPr>
          <p:nvPr/>
        </p:nvCxnSpPr>
        <p:spPr>
          <a:xfrm rot="5400000">
            <a:off x="2994724" y="3578015"/>
            <a:ext cx="1389771" cy="1697441"/>
          </a:xfrm>
          <a:prstGeom prst="bentConnector3">
            <a:avLst>
              <a:gd name="adj1" fmla="val 50000"/>
            </a:avLst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8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feld 209"/>
          <p:cNvSpPr txBox="1"/>
          <p:nvPr/>
        </p:nvSpPr>
        <p:spPr>
          <a:xfrm>
            <a:off x="9671522" y="5845204"/>
            <a:ext cx="149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Source </a:t>
            </a:r>
            <a:r>
              <a:rPr lang="de-DE" sz="1400" dirty="0" err="1"/>
              <a:t>specific</a:t>
            </a:r>
            <a:r>
              <a:rPr lang="de-DE" sz="1400" dirty="0"/>
              <a:t> </a:t>
            </a:r>
            <a:r>
              <a:rPr lang="de-DE" sz="1400" dirty="0" err="1"/>
              <a:t>Context</a:t>
            </a:r>
            <a:r>
              <a:rPr lang="de-DE" sz="1400" dirty="0"/>
              <a:t> Model</a:t>
            </a:r>
            <a:endParaRPr lang="en-US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2257706" y="16285"/>
            <a:ext cx="1490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Entities</a:t>
            </a:r>
            <a:r>
              <a:rPr lang="de-DE" sz="1400" dirty="0"/>
              <a:t>,</a:t>
            </a:r>
          </a:p>
          <a:p>
            <a:r>
              <a:rPr lang="de-DE" sz="1400" dirty="0"/>
              <a:t>Query Properties, </a:t>
            </a:r>
            <a:r>
              <a:rPr lang="de-DE" sz="1400" dirty="0" err="1"/>
              <a:t>Sources</a:t>
            </a:r>
            <a:endParaRPr lang="en-US" sz="14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1257931" y="966002"/>
            <a:ext cx="6183567" cy="4777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JenaEngine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Flussdiagramm: Magnetplattenspeicher 18"/>
          <p:cNvSpPr/>
          <p:nvPr/>
        </p:nvSpPr>
        <p:spPr>
          <a:xfrm>
            <a:off x="1896955" y="3441719"/>
            <a:ext cx="1100593" cy="613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OntologyModel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2920418" y="195577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Eine Ecke des Rechtecks schneiden 75"/>
          <p:cNvSpPr/>
          <p:nvPr/>
        </p:nvSpPr>
        <p:spPr>
          <a:xfrm>
            <a:off x="150639" y="3520432"/>
            <a:ext cx="951829" cy="45246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chemeClr val="tx1"/>
                </a:solidFill>
              </a:rPr>
              <a:t>Own</a:t>
            </a:r>
            <a:r>
              <a:rPr lang="de-DE" sz="1400" i="1" dirty="0">
                <a:solidFill>
                  <a:schemeClr val="tx1"/>
                </a:solidFill>
              </a:rPr>
              <a:t> </a:t>
            </a:r>
            <a:r>
              <a:rPr lang="de-DE" sz="1400" i="1" dirty="0" err="1">
                <a:solidFill>
                  <a:schemeClr val="tx1"/>
                </a:solidFill>
              </a:rPr>
              <a:t>Ontology</a:t>
            </a:r>
            <a:r>
              <a:rPr lang="de-DE" sz="1400" i="1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/>
          <p:cNvCxnSpPr>
            <a:cxnSpLocks/>
            <a:stCxn id="76" idx="0"/>
            <a:endCxn id="19" idx="2"/>
          </p:cNvCxnSpPr>
          <p:nvPr/>
        </p:nvCxnSpPr>
        <p:spPr>
          <a:xfrm>
            <a:off x="1102468" y="3746663"/>
            <a:ext cx="794487" cy="19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1448043" y="754949"/>
            <a:ext cx="1619327" cy="4838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querySources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Gerade Verbindung mit Pfeil 52"/>
          <p:cNvCxnSpPr>
            <a:cxnSpLocks/>
            <a:endCxn id="52" idx="0"/>
          </p:cNvCxnSpPr>
          <p:nvPr/>
        </p:nvCxnSpPr>
        <p:spPr>
          <a:xfrm>
            <a:off x="2257706" y="227338"/>
            <a:ext cx="1" cy="527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Gewinkelte Verbindung 14"/>
          <p:cNvCxnSpPr>
            <a:cxnSpLocks/>
            <a:stCxn id="52" idx="2"/>
          </p:cNvCxnSpPr>
          <p:nvPr/>
        </p:nvCxnSpPr>
        <p:spPr>
          <a:xfrm rot="16200000" flipH="1">
            <a:off x="2221266" y="1275197"/>
            <a:ext cx="849482" cy="7766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hteck: abgerundete Ecken 17"/>
          <p:cNvSpPr/>
          <p:nvPr/>
        </p:nvSpPr>
        <p:spPr>
          <a:xfrm>
            <a:off x="3034307" y="1846334"/>
            <a:ext cx="2032779" cy="4838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QuerySource</a:t>
            </a:r>
            <a:r>
              <a:rPr lang="de-DE" dirty="0">
                <a:solidFill>
                  <a:schemeClr val="tx1"/>
                </a:solidFill>
              </a:rPr>
              <a:t>(1)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Gewinkelte Verbindung 14"/>
          <p:cNvCxnSpPr>
            <a:cxnSpLocks/>
            <a:stCxn id="52" idx="2"/>
            <a:endCxn id="214" idx="1"/>
          </p:cNvCxnSpPr>
          <p:nvPr/>
        </p:nvCxnSpPr>
        <p:spPr>
          <a:xfrm rot="16200000" flipH="1">
            <a:off x="1793226" y="1703237"/>
            <a:ext cx="1705563" cy="776600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winkelte Verbindung 14"/>
          <p:cNvCxnSpPr>
            <a:cxnSpLocks/>
            <a:endCxn id="68" idx="1"/>
          </p:cNvCxnSpPr>
          <p:nvPr/>
        </p:nvCxnSpPr>
        <p:spPr>
          <a:xfrm>
            <a:off x="5067086" y="2088238"/>
            <a:ext cx="1414914" cy="135348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ussdiagramm: Magnetplattenspeicher 67"/>
          <p:cNvSpPr/>
          <p:nvPr/>
        </p:nvSpPr>
        <p:spPr>
          <a:xfrm>
            <a:off x="5931703" y="3441719"/>
            <a:ext cx="1100593" cy="6098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Source 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winkelte Verbindung 14"/>
          <p:cNvCxnSpPr>
            <a:cxnSpLocks/>
            <a:stCxn id="214" idx="3"/>
            <a:endCxn id="68" idx="1"/>
          </p:cNvCxnSpPr>
          <p:nvPr/>
        </p:nvCxnSpPr>
        <p:spPr>
          <a:xfrm>
            <a:off x="5067086" y="2944319"/>
            <a:ext cx="1414914" cy="497400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Flussdiagramm: Magnetplattenspeicher 73"/>
          <p:cNvSpPr/>
          <p:nvPr/>
        </p:nvSpPr>
        <p:spPr>
          <a:xfrm>
            <a:off x="4024769" y="4550895"/>
            <a:ext cx="1100593" cy="6098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Infered</a:t>
            </a:r>
            <a:r>
              <a:rPr lang="de-DE" dirty="0">
                <a:solidFill>
                  <a:schemeClr val="tx1"/>
                </a:solidFill>
              </a:rPr>
              <a:t>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Gewinkelte Verbindung 14"/>
          <p:cNvCxnSpPr>
            <a:cxnSpLocks/>
            <a:stCxn id="19" idx="4"/>
            <a:endCxn id="83" idx="0"/>
          </p:cNvCxnSpPr>
          <p:nvPr/>
        </p:nvCxnSpPr>
        <p:spPr>
          <a:xfrm>
            <a:off x="2997548" y="3748619"/>
            <a:ext cx="1577510" cy="15559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winkelte Verbindung 14"/>
          <p:cNvCxnSpPr>
            <a:cxnSpLocks/>
            <a:stCxn id="68" idx="2"/>
            <a:endCxn id="83" idx="0"/>
          </p:cNvCxnSpPr>
          <p:nvPr/>
        </p:nvCxnSpPr>
        <p:spPr>
          <a:xfrm rot="10800000" flipV="1">
            <a:off x="4575059" y="3746662"/>
            <a:ext cx="1356645" cy="15754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Eine Ecke des Rechtecks schneiden 75"/>
          <p:cNvSpPr/>
          <p:nvPr/>
        </p:nvSpPr>
        <p:spPr>
          <a:xfrm>
            <a:off x="4099143" y="3904210"/>
            <a:ext cx="951829" cy="452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OWL </a:t>
            </a:r>
            <a:r>
              <a:rPr lang="de-DE" sz="1400" dirty="0" err="1">
                <a:solidFill>
                  <a:schemeClr val="tx1"/>
                </a:solidFill>
              </a:rPr>
              <a:t>Reasoner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66036" y="5411452"/>
            <a:ext cx="1619327" cy="4838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ResultEntities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5672515" y="5410191"/>
            <a:ext cx="1619327" cy="4838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ContextTriples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1416854" y="5405088"/>
            <a:ext cx="2062030" cy="4838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AvailableProperties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" name="Gewinkelte Verbindung 14"/>
          <p:cNvCxnSpPr>
            <a:cxnSpLocks/>
            <a:stCxn id="19" idx="3"/>
            <a:endCxn id="98" idx="0"/>
          </p:cNvCxnSpPr>
          <p:nvPr/>
        </p:nvCxnSpPr>
        <p:spPr>
          <a:xfrm rot="16200000" flipH="1">
            <a:off x="1772776" y="4729994"/>
            <a:ext cx="1349569" cy="61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Gewinkelte Verbindung 14"/>
          <p:cNvCxnSpPr>
            <a:cxnSpLocks/>
            <a:stCxn id="68" idx="3"/>
            <a:endCxn id="97" idx="0"/>
          </p:cNvCxnSpPr>
          <p:nvPr/>
        </p:nvCxnSpPr>
        <p:spPr>
          <a:xfrm rot="16200000" flipH="1">
            <a:off x="5802797" y="4730809"/>
            <a:ext cx="1358584" cy="17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Gewinkelte Verbindung 14"/>
          <p:cNvCxnSpPr>
            <a:cxnSpLocks/>
            <a:stCxn id="74" idx="3"/>
            <a:endCxn id="96" idx="0"/>
          </p:cNvCxnSpPr>
          <p:nvPr/>
        </p:nvCxnSpPr>
        <p:spPr>
          <a:xfrm rot="16200000" flipH="1">
            <a:off x="4450049" y="5285800"/>
            <a:ext cx="250669" cy="6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>
          <a:xfrm>
            <a:off x="6481999" y="5930411"/>
            <a:ext cx="149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Triples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Context</a:t>
            </a:r>
            <a:endParaRPr lang="en-US" sz="14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2445053" y="5845204"/>
            <a:ext cx="149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Available</a:t>
            </a:r>
            <a:endParaRPr lang="de-DE" sz="1400" dirty="0"/>
          </a:p>
          <a:p>
            <a:r>
              <a:rPr lang="de-DE" sz="1400" dirty="0"/>
              <a:t>Query Properties</a:t>
            </a:r>
            <a:endParaRPr lang="en-US" sz="1400" dirty="0"/>
          </a:p>
        </p:txBody>
      </p:sp>
      <p:cxnSp>
        <p:nvCxnSpPr>
          <p:cNvPr id="123" name="Gewinkelte Verbindung 14"/>
          <p:cNvCxnSpPr>
            <a:cxnSpLocks/>
            <a:stCxn id="83" idx="2"/>
            <a:endCxn id="74" idx="1"/>
          </p:cNvCxnSpPr>
          <p:nvPr/>
        </p:nvCxnSpPr>
        <p:spPr>
          <a:xfrm rot="16200000" flipH="1">
            <a:off x="4477951" y="4453779"/>
            <a:ext cx="194223" cy="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Gewinkelte Verbindung 14"/>
          <p:cNvCxnSpPr>
            <a:cxnSpLocks/>
            <a:stCxn id="98" idx="2"/>
          </p:cNvCxnSpPr>
          <p:nvPr/>
        </p:nvCxnSpPr>
        <p:spPr>
          <a:xfrm rot="5400000">
            <a:off x="2216464" y="6119682"/>
            <a:ext cx="462192" cy="6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Gewinkelte Verbindung 14"/>
          <p:cNvCxnSpPr>
            <a:cxnSpLocks/>
            <a:stCxn id="96" idx="2"/>
          </p:cNvCxnSpPr>
          <p:nvPr/>
        </p:nvCxnSpPr>
        <p:spPr>
          <a:xfrm rot="5400000">
            <a:off x="4347465" y="6122852"/>
            <a:ext cx="455828" cy="64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Gewinkelte Verbindung 14"/>
          <p:cNvCxnSpPr>
            <a:cxnSpLocks/>
            <a:stCxn id="97" idx="2"/>
          </p:cNvCxnSpPr>
          <p:nvPr/>
        </p:nvCxnSpPr>
        <p:spPr>
          <a:xfrm rot="5400000">
            <a:off x="6264212" y="6111785"/>
            <a:ext cx="435755" cy="1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feld 137"/>
          <p:cNvSpPr txBox="1"/>
          <p:nvPr/>
        </p:nvSpPr>
        <p:spPr>
          <a:xfrm>
            <a:off x="4533699" y="5858381"/>
            <a:ext cx="149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Entities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Properties</a:t>
            </a:r>
            <a:endParaRPr lang="en-US" sz="1400" dirty="0"/>
          </a:p>
        </p:txBody>
      </p:sp>
      <p:sp>
        <p:nvSpPr>
          <p:cNvPr id="139" name="Abgerundetes Rechteck 10"/>
          <p:cNvSpPr/>
          <p:nvPr/>
        </p:nvSpPr>
        <p:spPr>
          <a:xfrm>
            <a:off x="7728650" y="966002"/>
            <a:ext cx="3885745" cy="4777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QuerySource</a:t>
            </a:r>
            <a:r>
              <a:rPr lang="de-DE" sz="24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(Thread)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7838648" y="724098"/>
            <a:ext cx="1193276" cy="5146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8435286" y="200878"/>
            <a:ext cx="149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Entities</a:t>
            </a:r>
            <a:r>
              <a:rPr lang="de-DE" sz="1400" dirty="0"/>
              <a:t>,</a:t>
            </a:r>
          </a:p>
          <a:p>
            <a:r>
              <a:rPr lang="de-DE" sz="1400" dirty="0"/>
              <a:t>Source</a:t>
            </a:r>
            <a:endParaRPr lang="en-US" sz="1400" dirty="0"/>
          </a:p>
        </p:txBody>
      </p:sp>
      <p:cxnSp>
        <p:nvCxnSpPr>
          <p:cNvPr id="142" name="Gerade Verbindung mit Pfeil 141"/>
          <p:cNvCxnSpPr>
            <a:cxnSpLocks/>
            <a:endCxn id="140" idx="0"/>
          </p:cNvCxnSpPr>
          <p:nvPr/>
        </p:nvCxnSpPr>
        <p:spPr>
          <a:xfrm>
            <a:off x="8435286" y="227338"/>
            <a:ext cx="0" cy="4967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8872525" y="5411452"/>
            <a:ext cx="1619327" cy="4838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ResultModel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7" name="Gewinkelte Verbindung 14"/>
          <p:cNvCxnSpPr>
            <a:cxnSpLocks/>
            <a:stCxn id="140" idx="2"/>
            <a:endCxn id="151" idx="1"/>
          </p:cNvCxnSpPr>
          <p:nvPr/>
        </p:nvCxnSpPr>
        <p:spPr>
          <a:xfrm rot="16200000" flipH="1">
            <a:off x="8036759" y="1637282"/>
            <a:ext cx="939567" cy="14251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Gewinkelte Verbindung 14"/>
          <p:cNvCxnSpPr>
            <a:cxnSpLocks/>
            <a:stCxn id="140" idx="2"/>
            <a:endCxn id="159" idx="1"/>
          </p:cNvCxnSpPr>
          <p:nvPr/>
        </p:nvCxnSpPr>
        <p:spPr>
          <a:xfrm rot="16200000" flipH="1">
            <a:off x="7715026" y="1959015"/>
            <a:ext cx="1583032" cy="142512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8577798" y="2026502"/>
            <a:ext cx="2203024" cy="30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SELECT URIs </a:t>
            </a:r>
            <a:r>
              <a:rPr lang="de-DE" sz="1600" dirty="0">
                <a:solidFill>
                  <a:schemeClr val="tx1"/>
                </a:solidFill>
              </a:rPr>
              <a:t>(Entity 1)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542819" y="1928121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8577798" y="2669967"/>
            <a:ext cx="2203024" cy="303639"/>
          </a:xfrm>
          <a:prstGeom prst="rect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SELECT URIs </a:t>
            </a:r>
            <a:r>
              <a:rPr lang="de-DE" sz="1600" dirty="0">
                <a:solidFill>
                  <a:schemeClr val="tx1"/>
                </a:solidFill>
              </a:rPr>
              <a:t>(Entity n)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2" name="Gewinkelte Verbindung 14"/>
          <p:cNvCxnSpPr>
            <a:cxnSpLocks/>
            <a:stCxn id="151" idx="3"/>
            <a:endCxn id="172" idx="0"/>
          </p:cNvCxnSpPr>
          <p:nvPr/>
        </p:nvCxnSpPr>
        <p:spPr>
          <a:xfrm>
            <a:off x="10780822" y="2178322"/>
            <a:ext cx="272809" cy="94151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Gewinkelte Verbindung 14"/>
          <p:cNvCxnSpPr>
            <a:cxnSpLocks/>
            <a:stCxn id="159" idx="3"/>
            <a:endCxn id="172" idx="0"/>
          </p:cNvCxnSpPr>
          <p:nvPr/>
        </p:nvCxnSpPr>
        <p:spPr>
          <a:xfrm>
            <a:off x="10780822" y="2821787"/>
            <a:ext cx="272809" cy="298050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Eine Ecke des Rechtecks schneiden 75"/>
          <p:cNvSpPr/>
          <p:nvPr/>
        </p:nvSpPr>
        <p:spPr>
          <a:xfrm>
            <a:off x="10553490" y="3119837"/>
            <a:ext cx="1000281" cy="626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Select Top URIs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9009192" y="3109733"/>
            <a:ext cx="1336964" cy="6437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CONSTRUCT Query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Gewinkelte Verbindung 14"/>
          <p:cNvCxnSpPr>
            <a:cxnSpLocks/>
            <a:stCxn id="172" idx="1"/>
            <a:endCxn id="179" idx="3"/>
          </p:cNvCxnSpPr>
          <p:nvPr/>
        </p:nvCxnSpPr>
        <p:spPr>
          <a:xfrm rot="10800000">
            <a:off x="10346156" y="3431616"/>
            <a:ext cx="207334" cy="163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Flussdiagramm: Magnetplattenspeicher 183"/>
          <p:cNvSpPr/>
          <p:nvPr/>
        </p:nvSpPr>
        <p:spPr>
          <a:xfrm>
            <a:off x="9132429" y="4234478"/>
            <a:ext cx="1100593" cy="6098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Context</a:t>
            </a:r>
            <a:r>
              <a:rPr lang="de-DE" dirty="0">
                <a:solidFill>
                  <a:schemeClr val="tx1"/>
                </a:solidFill>
              </a:rPr>
              <a:t>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1" name="Gewinkelte Verbindung 14"/>
          <p:cNvCxnSpPr>
            <a:cxnSpLocks/>
            <a:stCxn id="184" idx="3"/>
            <a:endCxn id="146" idx="0"/>
          </p:cNvCxnSpPr>
          <p:nvPr/>
        </p:nvCxnSpPr>
        <p:spPr>
          <a:xfrm rot="5400000">
            <a:off x="9398915" y="5127641"/>
            <a:ext cx="567086" cy="5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Gerade Verbindung mit Pfeil 210"/>
          <p:cNvCxnSpPr>
            <a:cxnSpLocks/>
            <a:stCxn id="146" idx="2"/>
          </p:cNvCxnSpPr>
          <p:nvPr/>
        </p:nvCxnSpPr>
        <p:spPr>
          <a:xfrm flipH="1">
            <a:off x="9679310" y="5895259"/>
            <a:ext cx="2879" cy="4344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Rechteck: abgerundete Ecken 213"/>
          <p:cNvSpPr/>
          <p:nvPr/>
        </p:nvSpPr>
        <p:spPr>
          <a:xfrm>
            <a:off x="3034307" y="2702415"/>
            <a:ext cx="2032779" cy="483807"/>
          </a:xfrm>
          <a:prstGeom prst="roundRect">
            <a:avLst/>
          </a:prstGeom>
          <a:solidFill>
            <a:schemeClr val="accent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QuerySource</a:t>
            </a:r>
            <a:r>
              <a:rPr lang="de-DE" dirty="0">
                <a:solidFill>
                  <a:schemeClr val="tx1"/>
                </a:solidFill>
              </a:rPr>
              <a:t>(n)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mit Pfeil 220"/>
          <p:cNvCxnSpPr>
            <a:cxnSpLocks/>
            <a:stCxn id="179" idx="2"/>
            <a:endCxn id="184" idx="1"/>
          </p:cNvCxnSpPr>
          <p:nvPr/>
        </p:nvCxnSpPr>
        <p:spPr>
          <a:xfrm>
            <a:off x="9677674" y="3753497"/>
            <a:ext cx="5052" cy="4809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5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56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Ulbrich</dc:creator>
  <cp:lastModifiedBy>Sascha Ulbrich</cp:lastModifiedBy>
  <cp:revision>18</cp:revision>
  <dcterms:created xsi:type="dcterms:W3CDTF">2016-10-18T08:56:28Z</dcterms:created>
  <dcterms:modified xsi:type="dcterms:W3CDTF">2016-11-27T14:30:11Z</dcterms:modified>
</cp:coreProperties>
</file>