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93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8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7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19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8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7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74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5A2-5646-42EA-85A9-1FF5D77F25C6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2AB1-2583-418F-81BB-6DEC0A5A24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27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Passenger Ruby Gupta, 20, was travelling to </a:t>
            </a:r>
            <a:r>
              <a:rPr lang="en-US" dirty="0" err="1"/>
              <a:t>Azamagarh</a:t>
            </a:r>
            <a:r>
              <a:rPr lang="en-US" dirty="0"/>
              <a:t> to be married on 1 December.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49803" y="108874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</a:t>
            </a:r>
            <a:endParaRPr lang="de-DE" sz="1200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867805" y="552898"/>
            <a:ext cx="180020" cy="891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ight Brace 7"/>
          <p:cNvSpPr/>
          <p:nvPr/>
        </p:nvSpPr>
        <p:spPr>
          <a:xfrm rot="5400000">
            <a:off x="1608563" y="775813"/>
            <a:ext cx="180020" cy="44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Brace 10"/>
          <p:cNvSpPr/>
          <p:nvPr/>
        </p:nvSpPr>
        <p:spPr>
          <a:xfrm rot="5400000">
            <a:off x="2177733" y="719991"/>
            <a:ext cx="180020" cy="5760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ight Brace 12"/>
          <p:cNvSpPr/>
          <p:nvPr/>
        </p:nvSpPr>
        <p:spPr>
          <a:xfrm rot="5400000">
            <a:off x="2694489" y="876710"/>
            <a:ext cx="180021" cy="2626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Brace 13"/>
          <p:cNvSpPr/>
          <p:nvPr/>
        </p:nvSpPr>
        <p:spPr>
          <a:xfrm rot="5400000">
            <a:off x="3077833" y="828008"/>
            <a:ext cx="180021" cy="3600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ight Brace 14"/>
          <p:cNvSpPr/>
          <p:nvPr/>
        </p:nvSpPr>
        <p:spPr>
          <a:xfrm rot="5400000">
            <a:off x="3761909" y="575982"/>
            <a:ext cx="180021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ight Brace 15"/>
          <p:cNvSpPr/>
          <p:nvPr/>
        </p:nvSpPr>
        <p:spPr>
          <a:xfrm rot="5400000">
            <a:off x="4337974" y="936019"/>
            <a:ext cx="180021" cy="144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ight Brace 16"/>
          <p:cNvSpPr/>
          <p:nvPr/>
        </p:nvSpPr>
        <p:spPr>
          <a:xfrm rot="5400000">
            <a:off x="4986045" y="503975"/>
            <a:ext cx="180021" cy="10081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ight Brace 17"/>
          <p:cNvSpPr/>
          <p:nvPr/>
        </p:nvSpPr>
        <p:spPr>
          <a:xfrm rot="5400000">
            <a:off x="5672784" y="936023"/>
            <a:ext cx="180021" cy="144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ight Brace 18"/>
          <p:cNvSpPr/>
          <p:nvPr/>
        </p:nvSpPr>
        <p:spPr>
          <a:xfrm rot="5400000">
            <a:off x="5922149" y="936019"/>
            <a:ext cx="180021" cy="144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ight Brace 19"/>
          <p:cNvSpPr/>
          <p:nvPr/>
        </p:nvSpPr>
        <p:spPr>
          <a:xfrm rot="5400000">
            <a:off x="6498213" y="647992"/>
            <a:ext cx="180021" cy="7200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ight Brace 20"/>
          <p:cNvSpPr/>
          <p:nvPr/>
        </p:nvSpPr>
        <p:spPr>
          <a:xfrm rot="5400000">
            <a:off x="7038272" y="900020"/>
            <a:ext cx="180021" cy="2160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ight Brace 21"/>
          <p:cNvSpPr/>
          <p:nvPr/>
        </p:nvSpPr>
        <p:spPr>
          <a:xfrm rot="5400000">
            <a:off x="7251801" y="936023"/>
            <a:ext cx="180021" cy="144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ight Brace 22"/>
          <p:cNvSpPr/>
          <p:nvPr/>
        </p:nvSpPr>
        <p:spPr>
          <a:xfrm rot="5400000">
            <a:off x="7830360" y="539981"/>
            <a:ext cx="180021" cy="9361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059831" y="108874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</a:t>
            </a:r>
            <a:endParaRPr lang="de-DE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3907" y="110264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</a:t>
            </a:r>
            <a:endParaRPr lang="de-D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325181" y="110264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</a:t>
            </a:r>
            <a:endParaRPr lang="de-D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654782" y="110264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</a:t>
            </a:r>
            <a:endParaRPr lang="de-D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04147" y="110264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</a:t>
            </a:r>
            <a:endParaRPr lang="de-D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480211" y="110264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</a:t>
            </a:r>
            <a:endParaRPr lang="de-DE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020270" y="110264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</a:t>
            </a:r>
            <a:endParaRPr lang="de-DE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0388" y="1102640"/>
            <a:ext cx="696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PERSON</a:t>
            </a:r>
            <a:endParaRPr lang="de-DE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921490" y="1102640"/>
            <a:ext cx="696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PERSON</a:t>
            </a:r>
            <a:endParaRPr lang="de-DE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63535" y="1102640"/>
            <a:ext cx="84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NUMBER</a:t>
            </a:r>
            <a:endParaRPr lang="de-DE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55091" y="1118028"/>
            <a:ext cx="84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LOCATION</a:t>
            </a:r>
            <a:endParaRPr lang="de-DE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20845" y="1114339"/>
            <a:ext cx="84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DATE</a:t>
            </a:r>
            <a:endParaRPr lang="de-DE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7499406" y="1126454"/>
            <a:ext cx="84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DATE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5019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Frendo</dc:creator>
  <cp:lastModifiedBy>Oliver Frendo</cp:lastModifiedBy>
  <cp:revision>1</cp:revision>
  <dcterms:created xsi:type="dcterms:W3CDTF">2016-11-28T11:08:42Z</dcterms:created>
  <dcterms:modified xsi:type="dcterms:W3CDTF">2016-11-28T11:16:33Z</dcterms:modified>
</cp:coreProperties>
</file>