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cha Ulbrich" initials="S.U." lastIdx="1" clrIdx="0">
    <p:extLst>
      <p:ext uri="{19B8F6BF-5375-455C-9EA6-DF929625EA0E}">
        <p15:presenceInfo xmlns:p15="http://schemas.microsoft.com/office/powerpoint/2012/main" userId="Sascha Ulbr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73D3-74C1-4A48-BCF5-4DD3F045BF5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9F5D-456C-4223-AE79-BAF946E5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1733106" y="602771"/>
            <a:ext cx="3048000" cy="7652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Chrome </a:t>
            </a:r>
            <a:r>
              <a:rPr lang="de-DE" dirty="0" err="1">
                <a:solidFill>
                  <a:schemeClr val="tx1"/>
                </a:solidFill>
              </a:rPr>
              <a:t>b</a:t>
            </a:r>
            <a:r>
              <a:rPr lang="de-DE" dirty="0" err="1" smtClean="0">
                <a:solidFill>
                  <a:schemeClr val="tx1"/>
                </a:solidFill>
              </a:rPr>
              <a:t>rowser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14176" y="2069805"/>
            <a:ext cx="695606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 rot="16200000">
            <a:off x="-84695" y="9002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693576" y="1137597"/>
            <a:ext cx="1899688" cy="300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Chrome </a:t>
            </a:r>
            <a:r>
              <a:rPr lang="de-DE" dirty="0" err="1" smtClean="0">
                <a:solidFill>
                  <a:schemeClr val="tx1"/>
                </a:solidFill>
              </a:rPr>
              <a:t>extension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 rot="16200000">
            <a:off x="-165399" y="330202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Backend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584249" y="2600391"/>
            <a:ext cx="311888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Chrome Extension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293628" y="2393655"/>
            <a:ext cx="5241851" cy="2152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Java </a:t>
            </a:r>
            <a:r>
              <a:rPr lang="de-DE" dirty="0" err="1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568747" y="3304052"/>
            <a:ext cx="916174" cy="609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29020" y="2314337"/>
            <a:ext cx="1835891" cy="304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REST 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endCxn id="12" idx="3"/>
          </p:cNvCxnSpPr>
          <p:nvPr/>
        </p:nvCxnSpPr>
        <p:spPr>
          <a:xfrm rot="5400000">
            <a:off x="2246718" y="2849827"/>
            <a:ext cx="996957" cy="52054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930500" y="3122794"/>
            <a:ext cx="1215658" cy="609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Jena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ussdiagramm: Magnetplattenspeicher 18"/>
          <p:cNvSpPr/>
          <p:nvPr/>
        </p:nvSpPr>
        <p:spPr>
          <a:xfrm>
            <a:off x="4815221" y="3379836"/>
            <a:ext cx="630425" cy="4574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TDA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r Verbinder 25"/>
          <p:cNvCxnSpPr/>
          <p:nvPr/>
        </p:nvCxnSpPr>
        <p:spPr>
          <a:xfrm>
            <a:off x="7088" y="4802365"/>
            <a:ext cx="702457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16200000">
            <a:off x="-178631" y="5393875"/>
            <a:ext cx="9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2" name="Abgerundetes Rechteck 31"/>
          <p:cNvSpPr/>
          <p:nvPr/>
        </p:nvSpPr>
        <p:spPr>
          <a:xfrm>
            <a:off x="1293628" y="5243149"/>
            <a:ext cx="2186767" cy="731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>
                <a:solidFill>
                  <a:schemeClr val="tx1"/>
                </a:solidFill>
              </a:rPr>
              <a:t>DBPedia</a:t>
            </a:r>
            <a:endParaRPr lang="de-DE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314794" y="5121621"/>
            <a:ext cx="1052187" cy="55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SPARQL </a:t>
            </a:r>
            <a:r>
              <a:rPr lang="de-DE" dirty="0" err="1" smtClean="0">
                <a:solidFill>
                  <a:schemeClr val="tx1"/>
                </a:solidFill>
              </a:rPr>
              <a:t>Endpoint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3671561" y="5243149"/>
            <a:ext cx="2186767" cy="731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YAGO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4692727" y="5121621"/>
            <a:ext cx="1052187" cy="553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SPARQL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Endpoint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winkelte Verbindung 37"/>
          <p:cNvCxnSpPr>
            <a:stCxn id="18" idx="2"/>
            <a:endCxn id="37" idx="0"/>
          </p:cNvCxnSpPr>
          <p:nvPr/>
        </p:nvCxnSpPr>
        <p:spPr>
          <a:xfrm rot="16200000" flipH="1">
            <a:off x="4183690" y="4086489"/>
            <a:ext cx="1389771" cy="6804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3232739" y="1437828"/>
            <a:ext cx="0" cy="8765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122962" y="1516781"/>
            <a:ext cx="114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Text, Properties</a:t>
            </a:r>
            <a:endParaRPr lang="en-US" sz="1400" dirty="0"/>
          </a:p>
        </p:txBody>
      </p:sp>
      <p:cxnSp>
        <p:nvCxnSpPr>
          <p:cNvPr id="47" name="Gerade Verbindung mit Pfeil 46"/>
          <p:cNvCxnSpPr/>
          <p:nvPr/>
        </p:nvCxnSpPr>
        <p:spPr>
          <a:xfrm flipV="1">
            <a:off x="3959736" y="1437828"/>
            <a:ext cx="0" cy="876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3903924" y="1627537"/>
            <a:ext cx="114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Result</a:t>
            </a:r>
            <a:endParaRPr lang="en-US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2479162" y="3367306"/>
            <a:ext cx="49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Text</a:t>
            </a:r>
            <a:endParaRPr lang="en-US" sz="1400" dirty="0"/>
          </a:p>
        </p:txBody>
      </p:sp>
      <p:sp>
        <p:nvSpPr>
          <p:cNvPr id="50" name="Textfeld 49"/>
          <p:cNvSpPr txBox="1"/>
          <p:nvPr/>
        </p:nvSpPr>
        <p:spPr>
          <a:xfrm>
            <a:off x="2624918" y="2624604"/>
            <a:ext cx="49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NEs</a:t>
            </a:r>
            <a:endParaRPr lang="en-US" sz="1400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4541429" y="2609034"/>
            <a:ext cx="0" cy="5169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 flipV="1">
            <a:off x="4019107" y="2615609"/>
            <a:ext cx="4433" cy="5136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099849" y="2579706"/>
            <a:ext cx="977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NEs, Properties</a:t>
            </a:r>
            <a:endParaRPr lang="en-US" sz="1400" dirty="0"/>
          </a:p>
        </p:txBody>
      </p:sp>
      <p:sp>
        <p:nvSpPr>
          <p:cNvPr id="61" name="Textfeld 60"/>
          <p:cNvSpPr txBox="1"/>
          <p:nvPr/>
        </p:nvSpPr>
        <p:spPr>
          <a:xfrm>
            <a:off x="4489169" y="2716675"/>
            <a:ext cx="7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Result</a:t>
            </a:r>
            <a:endParaRPr lang="en-US" sz="1400" dirty="0"/>
          </a:p>
        </p:txBody>
      </p:sp>
      <p:sp>
        <p:nvSpPr>
          <p:cNvPr id="62" name="Textfeld 61"/>
          <p:cNvSpPr txBox="1"/>
          <p:nvPr/>
        </p:nvSpPr>
        <p:spPr>
          <a:xfrm>
            <a:off x="6360781" y="506892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855733" y="3830192"/>
            <a:ext cx="71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Model UNION</a:t>
            </a:r>
            <a:endParaRPr lang="en-US" sz="1400" dirty="0"/>
          </a:p>
        </p:txBody>
      </p:sp>
      <p:cxnSp>
        <p:nvCxnSpPr>
          <p:cNvPr id="67" name="Gewinkelte Verbindung 66"/>
          <p:cNvCxnSpPr>
            <a:stCxn id="18" idx="2"/>
            <a:endCxn id="76" idx="2"/>
          </p:cNvCxnSpPr>
          <p:nvPr/>
        </p:nvCxnSpPr>
        <p:spPr>
          <a:xfrm rot="16200000" flipH="1">
            <a:off x="4752803" y="3517375"/>
            <a:ext cx="394740" cy="823689"/>
          </a:xfrm>
          <a:prstGeom prst="bentConnector2">
            <a:avLst/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Eine Ecke des Rechtecks schneiden 75"/>
          <p:cNvSpPr/>
          <p:nvPr/>
        </p:nvSpPr>
        <p:spPr>
          <a:xfrm>
            <a:off x="5362018" y="3900359"/>
            <a:ext cx="951829" cy="45246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smtClean="0">
                <a:solidFill>
                  <a:schemeClr val="tx1"/>
                </a:solidFill>
              </a:rPr>
              <a:t>SameAs </a:t>
            </a:r>
            <a:r>
              <a:rPr lang="de-DE" sz="1400" smtClean="0">
                <a:solidFill>
                  <a:schemeClr val="tx1"/>
                </a:solidFill>
              </a:rPr>
              <a:t>Definition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18" idx="2"/>
            <a:endCxn id="33" idx="0"/>
          </p:cNvCxnSpPr>
          <p:nvPr/>
        </p:nvCxnSpPr>
        <p:spPr>
          <a:xfrm rot="5400000">
            <a:off x="2994724" y="3578015"/>
            <a:ext cx="1389771" cy="1697441"/>
          </a:xfrm>
          <a:prstGeom prst="bentConnector3">
            <a:avLst>
              <a:gd name="adj1" fmla="val 50000"/>
            </a:avLst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8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Ulbrich</dc:creator>
  <cp:lastModifiedBy>Sascha Ulbrich</cp:lastModifiedBy>
  <cp:revision>10</cp:revision>
  <dcterms:created xsi:type="dcterms:W3CDTF">2016-10-18T08:56:28Z</dcterms:created>
  <dcterms:modified xsi:type="dcterms:W3CDTF">2016-10-18T11:43:02Z</dcterms:modified>
</cp:coreProperties>
</file>