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7" r:id="rId3"/>
    <p:sldId id="304" r:id="rId4"/>
    <p:sldId id="313" r:id="rId5"/>
    <p:sldId id="308" r:id="rId6"/>
    <p:sldId id="310" r:id="rId7"/>
    <p:sldId id="314" r:id="rId8"/>
    <p:sldId id="315" r:id="rId9"/>
    <p:sldId id="316" r:id="rId10"/>
    <p:sldId id="318" r:id="rId11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 varScale="1">
        <p:scale>
          <a:sx n="83" d="100"/>
          <a:sy n="83" d="100"/>
        </p:scale>
        <p:origin x="-112" y="-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/>
      <dgm:spPr/>
      <dgm:t>
        <a:bodyPr/>
        <a:lstStyle/>
        <a:p>
          <a:r>
            <a:rPr lang="en-US" altLang="zh-CN" dirty="0" smtClean="0"/>
            <a:t>Integrate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r>
            <a:rPr lang="zh-CN" altLang="en-US" dirty="0" smtClean="0"/>
            <a:t> </a:t>
          </a:r>
          <a:r>
            <a:rPr lang="en-US" altLang="zh-CN" dirty="0" smtClean="0"/>
            <a:t>with</a:t>
          </a:r>
          <a:r>
            <a:rPr lang="zh-CN" altLang="en-US" dirty="0" smtClean="0"/>
            <a:t> 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headquarters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endParaRPr lang="zh-CN" altLang="en-US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relationship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between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companies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or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profit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and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of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headquarters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A3B81B0-CE16-7E43-B2C0-E96FF5F307DF}">
      <dgm:prSet phldrT="[文本]"/>
      <dgm:spPr/>
      <dgm:t>
        <a:bodyPr/>
        <a:lstStyle/>
        <a:p>
          <a:r>
            <a:rPr lang="en-US" altLang="zh-CN" dirty="0" smtClean="0"/>
            <a:t>Analyze</a:t>
          </a:r>
          <a:r>
            <a:rPr lang="zh-CN" altLang="en-US" dirty="0" smtClean="0"/>
            <a:t> </a:t>
          </a:r>
          <a:r>
            <a:rPr lang="en-US" altLang="zh-CN" dirty="0" smtClean="0"/>
            <a:t>how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companies</a:t>
          </a:r>
          <a:r>
            <a:rPr lang="zh-CN" altLang="en-US" dirty="0" smtClean="0"/>
            <a:t> </a:t>
          </a:r>
          <a:r>
            <a:rPr lang="en-US" altLang="zh-CN" dirty="0" smtClean="0"/>
            <a:t>are</a:t>
          </a:r>
          <a:r>
            <a:rPr lang="zh-CN" altLang="en-US" dirty="0" smtClean="0"/>
            <a:t> </a:t>
          </a:r>
          <a:r>
            <a:rPr lang="en-US" altLang="zh-CN" dirty="0" smtClean="0"/>
            <a:t>found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big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r>
            <a:rPr lang="zh-CN" altLang="en-US" dirty="0" smtClean="0"/>
            <a:t> </a:t>
          </a:r>
          <a:r>
            <a:rPr lang="en-US" altLang="zh-CN" dirty="0" smtClean="0"/>
            <a:t>or</a:t>
          </a:r>
          <a:r>
            <a:rPr lang="zh-CN" altLang="en-US" dirty="0" smtClean="0"/>
            <a:t> </a:t>
          </a:r>
          <a:r>
            <a:rPr lang="en-US" altLang="zh-CN" dirty="0" smtClean="0"/>
            <a:t>small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endParaRPr lang="zh-CN" altLang="en-US" dirty="0"/>
        </a:p>
      </dgm:t>
    </dgm:pt>
    <dgm:pt modelId="{1A2D02BF-5F43-4742-9184-70455FF1584C}" type="par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30DB80B8-FD93-724F-89FD-032A5B22EB09}" type="sib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how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243B418E-9A78-3149-8EC2-1D712910C2DC}" type="presOf" srcId="{7E8238E3-0F58-4E66-BA3B-9DB6BE6DD35F}" destId="{99E50B6F-CDEF-4513-B3B6-C75FA17A2E12}" srcOrd="0" destOrd="0" presId="urn:microsoft.com/office/officeart/2005/8/layout/hProcess4"/>
    <dgm:cxn modelId="{7565BB5C-9CAA-2747-B4C7-7ED0C7881A93}" type="presOf" srcId="{534F87D1-B63B-FB48-A77B-A4FA7D13CD88}" destId="{2EA34788-3213-F946-911D-F264B2C0C2A9}" srcOrd="0" destOrd="1" presId="urn:microsoft.com/office/officeart/2005/8/layout/hProcess4"/>
    <dgm:cxn modelId="{2702A92C-06CA-0B49-83BC-50BF8F206FB1}" type="presOf" srcId="{44E8B082-45DE-4A7F-A9F8-53876133B0D6}" destId="{2EA34788-3213-F946-911D-F264B2C0C2A9}" srcOrd="0" destOrd="0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28715252-2C52-5347-9E22-08F693E14949}" type="presOf" srcId="{CA3B81B0-CE16-7E43-B2C0-E96FF5F307DF}" destId="{DBEB7DE8-BE0A-7F4A-91A3-8EE0E218D615}" srcOrd="0" destOrd="1" presId="urn:microsoft.com/office/officeart/2005/8/layout/hProcess4"/>
    <dgm:cxn modelId="{CCA58C0D-D98D-AC45-9710-7C67A84C5870}" type="presOf" srcId="{534F87D1-B63B-FB48-A77B-A4FA7D13CD88}" destId="{5E849DE0-904C-BF49-8E00-79295925B87B}" srcOrd="1" destOrd="1" presId="urn:microsoft.com/office/officeart/2005/8/layout/hProcess4"/>
    <dgm:cxn modelId="{2C928229-5E42-F744-8500-B4EBACFD7D47}" type="presOf" srcId="{44E8B082-45DE-4A7F-A9F8-53876133B0D6}" destId="{5E849DE0-904C-BF49-8E00-79295925B87B}" srcOrd="1" destOrd="0" presId="urn:microsoft.com/office/officeart/2005/8/layout/hProcess4"/>
    <dgm:cxn modelId="{7A57E268-5CF3-3A43-8889-81B0F8E4AD04}" type="presOf" srcId="{50D1D4AE-6284-4639-B39D-7107C967DE93}" destId="{85B71027-313C-944C-A2CA-222D5B5A1658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585A9031-7AA9-2541-B415-AEAAD39F018E}" type="presOf" srcId="{A92D798B-F514-4C55-9637-4ECD7BC618AD}" destId="{2CF8A811-4C58-244B-BF11-285BE77046F8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C234F5E3-5183-B146-A8A2-8DB710186E90}" type="presOf" srcId="{07F363F8-5443-4D43-B030-85B1BD2F4B99}" destId="{F0699C04-6A97-EF48-9263-51FD4739F1FF}" srcOrd="1" destOrd="0" presId="urn:microsoft.com/office/officeart/2005/8/layout/hProcess4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85D994DA-1A06-E147-AA79-563A19C34D1B}" type="presOf" srcId="{CA3B81B0-CE16-7E43-B2C0-E96FF5F307DF}" destId="{F0699C04-6A97-EF48-9263-51FD4739F1FF}" srcOrd="1" destOrd="1" presId="urn:microsoft.com/office/officeart/2005/8/layout/hProcess4"/>
    <dgm:cxn modelId="{DA9589FC-838F-1E4A-BBB9-611BC448A67C}" type="presOf" srcId="{07F363F8-5443-4D43-B030-85B1BD2F4B99}" destId="{DBEB7DE8-BE0A-7F4A-91A3-8EE0E218D615}" srcOrd="0" destOrd="0" presId="urn:microsoft.com/office/officeart/2005/8/layout/hProcess4"/>
    <dgm:cxn modelId="{D333C3BF-4112-6D45-B18F-8B90D8CC6081}" srcId="{50D1D4AE-6284-4639-B39D-7107C967DE93}" destId="{CA3B81B0-CE16-7E43-B2C0-E96FF5F307DF}" srcOrd="1" destOrd="0" parTransId="{1A2D02BF-5F43-4742-9184-70455FF1584C}" sibTransId="{30DB80B8-FD93-724F-89FD-032A5B22EB09}"/>
    <dgm:cxn modelId="{2157065F-019D-B042-BC9F-628CDA8DDD1E}" type="presOf" srcId="{986B40D6-B39A-8B42-BD4A-BEE5A25E36F9}" destId="{2EA34788-3213-F946-911D-F264B2C0C2A9}" srcOrd="0" destOrd="2" presId="urn:microsoft.com/office/officeart/2005/8/layout/hProcess4"/>
    <dgm:cxn modelId="{8AB75BCE-C26C-B645-89AB-BC3DE2FA0520}" type="presOf" srcId="{6B680945-A323-4172-9DE0-35B7D7CE503D}" destId="{04993F1A-F208-1B47-8B9A-91D65C0363EC}" srcOrd="0" destOrd="0" presId="urn:microsoft.com/office/officeart/2005/8/layout/hProcess4"/>
    <dgm:cxn modelId="{99DAEAAC-B9A1-3442-9056-E056086AC33E}" type="presOf" srcId="{986B40D6-B39A-8B42-BD4A-BEE5A25E36F9}" destId="{5E849DE0-904C-BF49-8E00-79295925B87B}" srcOrd="1" destOrd="2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9B85053C-74A4-B34E-84B9-71037AF1B459}" type="presParOf" srcId="{99E50B6F-CDEF-4513-B3B6-C75FA17A2E12}" destId="{66ED8938-C4F5-455A-B0C4-2FE0DA5BF18E}" srcOrd="0" destOrd="0" presId="urn:microsoft.com/office/officeart/2005/8/layout/hProcess4"/>
    <dgm:cxn modelId="{B9BE5152-48A5-9941-8361-74176068A3E7}" type="presParOf" srcId="{99E50B6F-CDEF-4513-B3B6-C75FA17A2E12}" destId="{2E111DA8-6F33-4A9B-9F89-8E0BA97EEB40}" srcOrd="1" destOrd="0" presId="urn:microsoft.com/office/officeart/2005/8/layout/hProcess4"/>
    <dgm:cxn modelId="{DCBB8292-6256-194C-B39E-48F059C66BFE}" type="presParOf" srcId="{99E50B6F-CDEF-4513-B3B6-C75FA17A2E12}" destId="{51C00026-C4D5-49C4-8079-60A70CC9A993}" srcOrd="2" destOrd="0" presId="urn:microsoft.com/office/officeart/2005/8/layout/hProcess4"/>
    <dgm:cxn modelId="{290951C1-D403-1B42-B64C-0EA8A0F6D1FC}" type="presParOf" srcId="{51C00026-C4D5-49C4-8079-60A70CC9A993}" destId="{F32F0753-F031-C449-B0B3-D3E5C12709BF}" srcOrd="0" destOrd="0" presId="urn:microsoft.com/office/officeart/2005/8/layout/hProcess4"/>
    <dgm:cxn modelId="{9B08E74E-FEBD-3847-9E20-F1196D7EA154}" type="presParOf" srcId="{F32F0753-F031-C449-B0B3-D3E5C12709BF}" destId="{3564727C-717F-A04A-A619-8CB38CA3ACE1}" srcOrd="0" destOrd="0" presId="urn:microsoft.com/office/officeart/2005/8/layout/hProcess4"/>
    <dgm:cxn modelId="{C3C4F767-D456-BB46-9AC9-6C467F618454}" type="presParOf" srcId="{F32F0753-F031-C449-B0B3-D3E5C12709BF}" destId="{DBEB7DE8-BE0A-7F4A-91A3-8EE0E218D615}" srcOrd="1" destOrd="0" presId="urn:microsoft.com/office/officeart/2005/8/layout/hProcess4"/>
    <dgm:cxn modelId="{8FE2ABE9-51E6-124C-B662-21AC18DD56BD}" type="presParOf" srcId="{F32F0753-F031-C449-B0B3-D3E5C12709BF}" destId="{F0699C04-6A97-EF48-9263-51FD4739F1FF}" srcOrd="2" destOrd="0" presId="urn:microsoft.com/office/officeart/2005/8/layout/hProcess4"/>
    <dgm:cxn modelId="{CFBDD9E8-2375-8D47-A75D-7E0752EC42D0}" type="presParOf" srcId="{F32F0753-F031-C449-B0B3-D3E5C12709BF}" destId="{85B71027-313C-944C-A2CA-222D5B5A1658}" srcOrd="3" destOrd="0" presId="urn:microsoft.com/office/officeart/2005/8/layout/hProcess4"/>
    <dgm:cxn modelId="{05527814-5DDB-5144-850A-91F661993ECB}" type="presParOf" srcId="{F32F0753-F031-C449-B0B3-D3E5C12709BF}" destId="{DFA99A61-5287-0E4B-9EAB-6347755B1D4A}" srcOrd="4" destOrd="0" presId="urn:microsoft.com/office/officeart/2005/8/layout/hProcess4"/>
    <dgm:cxn modelId="{0CF91F24-6226-FF4F-806C-867682262739}" type="presParOf" srcId="{51C00026-C4D5-49C4-8079-60A70CC9A993}" destId="{04993F1A-F208-1B47-8B9A-91D65C0363EC}" srcOrd="1" destOrd="0" presId="urn:microsoft.com/office/officeart/2005/8/layout/hProcess4"/>
    <dgm:cxn modelId="{BA284139-D18A-8F46-85B9-5FB047C1A60C}" type="presParOf" srcId="{51C00026-C4D5-49C4-8079-60A70CC9A993}" destId="{EDC13BA5-9866-2F41-8452-B52D3EC47EF5}" srcOrd="2" destOrd="0" presId="urn:microsoft.com/office/officeart/2005/8/layout/hProcess4"/>
    <dgm:cxn modelId="{5C1C97A1-A6CA-1348-9C2D-3197B3F59C42}" type="presParOf" srcId="{EDC13BA5-9866-2F41-8452-B52D3EC47EF5}" destId="{C421228D-33A6-1247-8979-E8776392E457}" srcOrd="0" destOrd="0" presId="urn:microsoft.com/office/officeart/2005/8/layout/hProcess4"/>
    <dgm:cxn modelId="{F28D409D-8DD1-7E40-9A79-31AEE67FA658}" type="presParOf" srcId="{EDC13BA5-9866-2F41-8452-B52D3EC47EF5}" destId="{2EA34788-3213-F946-911D-F264B2C0C2A9}" srcOrd="1" destOrd="0" presId="urn:microsoft.com/office/officeart/2005/8/layout/hProcess4"/>
    <dgm:cxn modelId="{C6D1AB92-6B35-B344-B893-3F2ACAF18E97}" type="presParOf" srcId="{EDC13BA5-9866-2F41-8452-B52D3EC47EF5}" destId="{5E849DE0-904C-BF49-8E00-79295925B87B}" srcOrd="2" destOrd="0" presId="urn:microsoft.com/office/officeart/2005/8/layout/hProcess4"/>
    <dgm:cxn modelId="{BB5D332A-0244-8045-80D3-9629D19CAAA1}" type="presParOf" srcId="{EDC13BA5-9866-2F41-8452-B52D3EC47EF5}" destId="{2CF8A811-4C58-244B-BF11-285BE77046F8}" srcOrd="3" destOrd="0" presId="urn:microsoft.com/office/officeart/2005/8/layout/hProcess4"/>
    <dgm:cxn modelId="{4CACE6AC-D1D4-4D42-8CA9-E44C4680124B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</a:t>
          </a:r>
          <a:r>
            <a:rPr lang="en-US" altLang="zh-CN" dirty="0" err="1" smtClean="0"/>
            <a:t>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</a:t>
          </a:r>
          <a:r>
            <a:rPr lang="en-US" altLang="zh-CN" dirty="0" err="1" smtClean="0"/>
            <a:t>Dbpedia</a:t>
          </a:r>
          <a:r>
            <a:rPr lang="en-US" altLang="zh-CN" dirty="0" smtClean="0"/>
            <a:t>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vs </a:t>
          </a:r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New York vs New York City </a:t>
          </a:r>
          <a:r>
            <a:rPr lang="en-US" altLang="zh-CN" i="1" smtClean="0">
              <a:solidFill>
                <a:schemeClr val="tx1"/>
              </a:solidFill>
            </a:rPr>
            <a:t>−→ true</a:t>
          </a:r>
          <a:endParaRPr lang="zh-CN" altLang="en-US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1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2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3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4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5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76832-C2E8-6742-8A08-46D2F11CB497}">
      <dsp:nvSpPr>
        <dsp:cNvPr id="0" name=""/>
        <dsp:cNvSpPr/>
      </dsp:nvSpPr>
      <dsp:spPr>
        <a:xfrm>
          <a:off x="0" y="12135"/>
          <a:ext cx="5247640" cy="52476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4B541-562D-8F4A-A77C-829A24C14FD3}">
      <dsp:nvSpPr>
        <dsp:cNvPr id="0" name=""/>
        <dsp:cNvSpPr/>
      </dsp:nvSpPr>
      <dsp:spPr>
        <a:xfrm>
          <a:off x="2623820" y="12135"/>
          <a:ext cx="6122246" cy="5247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 Collection</a:t>
          </a:r>
          <a:endParaRPr lang="zh-CN" altLang="en-US" sz="4400" kern="1200" dirty="0"/>
        </a:p>
      </dsp:txBody>
      <dsp:txXfrm>
        <a:off x="2623820" y="12135"/>
        <a:ext cx="3061123" cy="1574295"/>
      </dsp:txXfrm>
    </dsp:sp>
    <dsp:sp modelId="{1E29D068-9055-E64E-90B1-67F56DB77B84}">
      <dsp:nvSpPr>
        <dsp:cNvPr id="0" name=""/>
        <dsp:cNvSpPr/>
      </dsp:nvSpPr>
      <dsp:spPr>
        <a:xfrm>
          <a:off x="918338" y="1586430"/>
          <a:ext cx="3410962" cy="3410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03AD3-185B-5B49-A6CB-0D6280992BE0}">
      <dsp:nvSpPr>
        <dsp:cNvPr id="0" name=""/>
        <dsp:cNvSpPr/>
      </dsp:nvSpPr>
      <dsp:spPr>
        <a:xfrm>
          <a:off x="2623820" y="1586430"/>
          <a:ext cx="6122246" cy="3410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</a:t>
          </a:r>
          <a:r>
            <a:rPr lang="zh-CN" altLang="en-US" sz="4400" kern="1200" dirty="0" smtClean="0"/>
            <a:t> </a:t>
          </a:r>
          <a:r>
            <a:rPr lang="en-US" altLang="zh-CN" sz="4400" kern="1200" dirty="0" smtClean="0"/>
            <a:t>Fusion</a:t>
          </a:r>
          <a:endParaRPr lang="zh-CN" altLang="en-US" sz="4400" kern="1200" dirty="0"/>
        </a:p>
      </dsp:txBody>
      <dsp:txXfrm>
        <a:off x="2623820" y="1586430"/>
        <a:ext cx="3061123" cy="1574290"/>
      </dsp:txXfrm>
    </dsp:sp>
    <dsp:sp modelId="{DFD21ED4-A937-574D-A008-4FC5EA83FC49}">
      <dsp:nvSpPr>
        <dsp:cNvPr id="0" name=""/>
        <dsp:cNvSpPr/>
      </dsp:nvSpPr>
      <dsp:spPr>
        <a:xfrm>
          <a:off x="1836674" y="3160721"/>
          <a:ext cx="1574290" cy="15742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B119-6711-3E4B-8FFB-4A7366CC4EF8}">
      <dsp:nvSpPr>
        <dsp:cNvPr id="0" name=""/>
        <dsp:cNvSpPr/>
      </dsp:nvSpPr>
      <dsp:spPr>
        <a:xfrm>
          <a:off x="2623820" y="3160721"/>
          <a:ext cx="6122246" cy="1574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Outlook</a:t>
          </a:r>
          <a:endParaRPr lang="zh-CN" altLang="en-US" sz="4400" kern="1200" dirty="0"/>
        </a:p>
      </dsp:txBody>
      <dsp:txXfrm>
        <a:off x="2623820" y="3160721"/>
        <a:ext cx="3061123" cy="1574290"/>
      </dsp:txXfrm>
    </dsp:sp>
    <dsp:sp modelId="{B60EC9AC-1610-8149-A713-9D20CE159740}">
      <dsp:nvSpPr>
        <dsp:cNvPr id="0" name=""/>
        <dsp:cNvSpPr/>
      </dsp:nvSpPr>
      <dsp:spPr>
        <a:xfrm>
          <a:off x="5684943" y="12135"/>
          <a:ext cx="3061123" cy="15742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collected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via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Queries,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has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limitation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10,000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entries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beginning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didn’t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realize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result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incomplete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balance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between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enough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sparse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attributes</a:t>
          </a:r>
          <a:endParaRPr lang="zh-CN" altLang="en-US" sz="1400" kern="1200" dirty="0"/>
        </a:p>
      </dsp:txBody>
      <dsp:txXfrm>
        <a:off x="5684943" y="12135"/>
        <a:ext cx="3061123" cy="1574295"/>
      </dsp:txXfrm>
    </dsp:sp>
    <dsp:sp modelId="{495EFC24-5997-8C4E-902A-7D1986D79073}">
      <dsp:nvSpPr>
        <dsp:cNvPr id="0" name=""/>
        <dsp:cNvSpPr/>
      </dsp:nvSpPr>
      <dsp:spPr>
        <a:xfrm>
          <a:off x="5684943" y="1586430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fusion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not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only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tried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many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different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conflict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resolution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learned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lectures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also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implemented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other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endParaRPr lang="zh-CN" altLang="en-US" sz="1400" kern="1200" dirty="0"/>
        </a:p>
      </dsp:txBody>
      <dsp:txXfrm>
        <a:off x="5684943" y="1586430"/>
        <a:ext cx="3061123" cy="1574290"/>
      </dsp:txXfrm>
    </dsp:sp>
    <dsp:sp modelId="{AD0FB5F3-6A8F-F34C-BF74-C70206EBB60A}">
      <dsp:nvSpPr>
        <dsp:cNvPr id="0" name=""/>
        <dsp:cNvSpPr/>
      </dsp:nvSpPr>
      <dsp:spPr>
        <a:xfrm>
          <a:off x="5684943" y="3160721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word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it</a:t>
          </a:r>
          <a:r>
            <a:rPr lang="fr-FR" altLang="zh-CN" sz="1400" kern="1200" dirty="0" smtClean="0"/>
            <a:t>’</a:t>
          </a:r>
          <a:r>
            <a:rPr lang="en-US" altLang="zh-CN" sz="1400" kern="1200" dirty="0" smtClean="0"/>
            <a:t>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promising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approach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improve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accuracy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if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selecting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metadata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Freebase.</a:t>
          </a: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5684943" y="3160721"/>
        <a:ext cx="3061123" cy="157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Integrate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with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it</a:t>
          </a:r>
          <a:r>
            <a:rPr lang="fr-FR" altLang="zh-CN" sz="1900" kern="1200" dirty="0" smtClean="0"/>
            <a:t>’</a:t>
          </a:r>
          <a:r>
            <a:rPr lang="en-US" altLang="zh-CN" sz="1900" kern="1200" dirty="0" smtClean="0"/>
            <a:t>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headquarters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Analyze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how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many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are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found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big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or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small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endParaRPr lang="zh-CN" altLang="en-US" sz="19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between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companies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or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profit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and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of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headquarters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how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vs </a:t>
          </a: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</a:t>
          </a:r>
          <a:r>
            <a:rPr lang="en-US" altLang="zh-CN" sz="1700" kern="1200" dirty="0" err="1" smtClean="0"/>
            <a:t>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smtClean="0">
              <a:solidFill>
                <a:schemeClr val="tx1"/>
              </a:solidFill>
            </a:rPr>
            <a:t>−→ true</a:t>
          </a:r>
          <a:endParaRPr lang="zh-CN" altLang="en-US" sz="1700" kern="120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</a:t>
          </a:r>
          <a:r>
            <a:rPr lang="en-US" altLang="zh-CN" sz="1700" kern="1200" dirty="0" err="1" smtClean="0"/>
            <a:t>Dbpedia</a:t>
          </a:r>
          <a:r>
            <a:rPr lang="en-US" altLang="zh-CN" sz="1700" kern="1200" dirty="0" smtClean="0"/>
            <a:t>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6.xm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390995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47102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82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err="1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712</Words>
  <Application>Microsoft Macintosh PowerPoint</Application>
  <PresentationFormat>自定义</PresentationFormat>
  <Paragraphs>172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泽慧 王</cp:lastModifiedBy>
  <cp:revision>312</cp:revision>
  <dcterms:created xsi:type="dcterms:W3CDTF">2015-05-24T15:08:46Z</dcterms:created>
  <dcterms:modified xsi:type="dcterms:W3CDTF">2015-12-08T20:44:21Z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