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17" r:id="rId3"/>
    <p:sldId id="304" r:id="rId4"/>
    <p:sldId id="313" r:id="rId5"/>
    <p:sldId id="308" r:id="rId6"/>
    <p:sldId id="310" r:id="rId7"/>
    <p:sldId id="314" r:id="rId8"/>
    <p:sldId id="315" r:id="rId9"/>
    <p:sldId id="316" r:id="rId10"/>
    <p:sldId id="319" r:id="rId11"/>
    <p:sldId id="320" r:id="rId12"/>
    <p:sldId id="321" r:id="rId13"/>
    <p:sldId id="318" r:id="rId14"/>
  </p:sldIdLst>
  <p:sldSz cx="10693400" cy="7569200"/>
  <p:notesSz cx="10693400" cy="7569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5F08"/>
    <a:srgbClr val="2C5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88766" autoAdjust="0"/>
  </p:normalViewPr>
  <p:slideViewPr>
    <p:cSldViewPr>
      <p:cViewPr>
        <p:scale>
          <a:sx n="100" d="100"/>
          <a:sy n="100" d="100"/>
        </p:scale>
        <p:origin x="-1332" y="-2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C6A0D-5AFA-43D3-924D-E42FFE9D8403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F80FA7-1FDC-4687-87AF-749CE58D823F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1</a:t>
          </a:r>
          <a:endParaRPr lang="zh-CN" altLang="en-US" dirty="0">
            <a:solidFill>
              <a:srgbClr val="FFFFFF"/>
            </a:solidFill>
          </a:endParaRPr>
        </a:p>
      </dgm:t>
    </dgm:pt>
    <dgm:pt modelId="{418358B0-A534-4E2B-B5ED-BE9E02895AFC}" type="par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538F9D4A-8D14-42DB-88B8-D587CD58C2C0}" type="sib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9830C3A0-5D2B-4241-A3F9-9654D05F7988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zh-CN" sz="2800" dirty="0" smtClean="0">
              <a:solidFill>
                <a:srgbClr val="1C1C1C"/>
              </a:solidFill>
            </a:rPr>
            <a:t>Use</a:t>
          </a:r>
          <a:r>
            <a:rPr lang="zh-CN" altLang="en-US" sz="2800" dirty="0" smtClean="0">
              <a:solidFill>
                <a:srgbClr val="1C1C1C"/>
              </a:solidFill>
            </a:rPr>
            <a:t> </a:t>
          </a:r>
          <a:r>
            <a:rPr lang="en-US" altLang="zh-CN" sz="2800" dirty="0" smtClean="0">
              <a:solidFill>
                <a:srgbClr val="1C1C1C"/>
              </a:solidFill>
            </a:rPr>
            <a:t>Case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FED54D61-6AFD-425F-90A5-2213E9AE5F47}" type="par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72823120-D897-48FB-B508-EBE1716B7D64}" type="sib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802793A6-CBD1-4C70-9D1B-CC7A314A119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de-DE" sz="2800" dirty="0" smtClean="0">
              <a:solidFill>
                <a:srgbClr val="1C1C1C"/>
              </a:solidFill>
            </a:rPr>
            <a:t>Data Collection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FB94CFE1-91A4-46F6-B695-4FF57B7DD47A}" type="par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FF49B0E6-18CB-42E6-9C2D-0F363079C3AE}" type="sib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4F49577A-6322-459E-8FF2-C71A85FB8A10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3</a:t>
          </a:r>
          <a:endParaRPr lang="zh-CN" altLang="en-US" dirty="0">
            <a:solidFill>
              <a:srgbClr val="FFFFFF"/>
            </a:solidFill>
          </a:endParaRPr>
        </a:p>
      </dgm:t>
    </dgm:pt>
    <dgm:pt modelId="{142BD9C9-83BE-4B75-AE86-264CF15FBC3C}" type="par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AF9E0CEE-D2CF-45C5-AE87-D6B2D0D49884}" type="sib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57C62713-E7DE-48EE-AE67-2B709CE47F3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de-DE" sz="2800" dirty="0" smtClean="0">
              <a:solidFill>
                <a:srgbClr val="1C1C1C"/>
              </a:solidFill>
            </a:rPr>
            <a:t>Identity</a:t>
          </a:r>
          <a:r>
            <a:rPr lang="zh-CN" altLang="en-US" sz="2800" dirty="0" smtClean="0">
              <a:solidFill>
                <a:srgbClr val="1C1C1C"/>
              </a:solidFill>
            </a:rPr>
            <a:t> </a:t>
          </a:r>
          <a:r>
            <a:rPr lang="en-US" altLang="zh-CN" sz="2800" dirty="0" smtClean="0">
              <a:solidFill>
                <a:srgbClr val="1C1C1C"/>
              </a:solidFill>
            </a:rPr>
            <a:t>Resolution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B43B843D-AEAB-4997-90B5-5567A02135F6}" type="par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8750A376-8D60-4389-A8DF-AB7B9284A5E0}" type="sib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EEFA96A0-7DBF-42F5-9760-1B682C978D9E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4</a:t>
          </a:r>
          <a:endParaRPr lang="zh-CN" altLang="en-US" dirty="0">
            <a:solidFill>
              <a:srgbClr val="FFFFFF"/>
            </a:solidFill>
          </a:endParaRPr>
        </a:p>
      </dgm:t>
    </dgm:pt>
    <dgm:pt modelId="{0340630C-B312-4000-B364-5E57002B64CE}" type="par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D021868A-5F15-426D-9BF9-38BC4141536B}" type="sib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0792B64B-B93F-4639-B6ED-F80F72A777A6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5</a:t>
          </a:r>
          <a:endParaRPr lang="zh-CN" altLang="en-US" dirty="0">
            <a:solidFill>
              <a:srgbClr val="FFFFFF"/>
            </a:solidFill>
          </a:endParaRPr>
        </a:p>
      </dgm:t>
    </dgm:pt>
    <dgm:pt modelId="{A1B428BC-E51F-4292-848B-FB24C49792EB}" type="par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E1890F18-DC2F-4720-A639-7AE3593F91FB}" type="sib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850919D4-F313-498A-89A2-6006B4A28CAC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zh-CN" sz="2800" dirty="0" smtClean="0">
              <a:solidFill>
                <a:srgbClr val="1C1C1C"/>
              </a:solidFill>
            </a:rPr>
            <a:t>Summary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762BBC97-ADCC-4F67-B4ED-DA5A66392793}" type="par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662F3B96-4A79-4EA8-894C-3D8579647F30}" type="sib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0EAEA40A-AFEE-4FED-833C-B31C910692E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zh-CN" sz="2800" dirty="0" smtClean="0">
              <a:solidFill>
                <a:srgbClr val="1C1C1C"/>
              </a:solidFill>
            </a:rPr>
            <a:t>Data</a:t>
          </a:r>
          <a:r>
            <a:rPr lang="zh-CN" altLang="en-US" sz="2800" dirty="0" smtClean="0">
              <a:solidFill>
                <a:srgbClr val="1C1C1C"/>
              </a:solidFill>
            </a:rPr>
            <a:t> </a:t>
          </a:r>
          <a:r>
            <a:rPr lang="en-US" altLang="zh-CN" sz="2800" dirty="0" smtClean="0">
              <a:solidFill>
                <a:srgbClr val="1C1C1C"/>
              </a:solidFill>
            </a:rPr>
            <a:t>Fusion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FC157DD3-C8F5-4DFE-9A24-5B43BBD37E38}" type="par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3FD43985-5A2B-4076-9AA0-7DC1E78D6825}" type="sib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BF9FE8BE-983E-41F9-B317-D7015F6F36FA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2</a:t>
          </a:r>
          <a:endParaRPr lang="zh-CN" altLang="en-US" dirty="0">
            <a:solidFill>
              <a:srgbClr val="FFFFFF"/>
            </a:solidFill>
          </a:endParaRPr>
        </a:p>
      </dgm:t>
    </dgm:pt>
    <dgm:pt modelId="{6A4C0EF0-ECC4-4E5F-9FF7-030BF8FA6E52}" type="sib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922601CA-F814-4FB6-A426-5608D1BEDA51}" type="par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78AD1182-6711-44B6-95D9-0543DA065073}" type="pres">
      <dgm:prSet presAssocID="{3ACC6A0D-5AFA-43D3-924D-E42FFE9D84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5E051B-36E3-4708-B8E0-CEA45E5AFCA3}" type="pres">
      <dgm:prSet presAssocID="{87F80FA7-1FDC-4687-87AF-749CE58D823F}" presName="linNode" presStyleCnt="0"/>
      <dgm:spPr/>
    </dgm:pt>
    <dgm:pt modelId="{2381FA19-2733-48ED-ABAA-7EDFAF30A094}" type="pres">
      <dgm:prSet presAssocID="{87F80FA7-1FDC-4687-87AF-749CE58D823F}" presName="parentText" presStyleLbl="node1" presStyleIdx="0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239680-3CB0-4DF4-8F4D-801C589137CD}" type="pres">
      <dgm:prSet presAssocID="{87F80FA7-1FDC-4687-87AF-749CE58D823F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BE333D-B468-4E16-8BE4-A0D75FB74CE7}" type="pres">
      <dgm:prSet presAssocID="{538F9D4A-8D14-42DB-88B8-D587CD58C2C0}" presName="sp" presStyleCnt="0"/>
      <dgm:spPr/>
    </dgm:pt>
    <dgm:pt modelId="{FC592209-34A7-4F86-B4A3-CD2205180153}" type="pres">
      <dgm:prSet presAssocID="{BF9FE8BE-983E-41F9-B317-D7015F6F36FA}" presName="linNode" presStyleCnt="0"/>
      <dgm:spPr/>
    </dgm:pt>
    <dgm:pt modelId="{4CE170C5-6DE4-49AE-85C4-BB9332B44101}" type="pres">
      <dgm:prSet presAssocID="{BF9FE8BE-983E-41F9-B317-D7015F6F36FA}" presName="parentText" presStyleLbl="node1" presStyleIdx="1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313DD0-A4E1-4D7E-AE20-031718C5CEC6}" type="pres">
      <dgm:prSet presAssocID="{BF9FE8BE-983E-41F9-B317-D7015F6F36FA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5DB555-4FD6-4E60-96BE-FE4E2F0D0366}" type="pres">
      <dgm:prSet presAssocID="{6A4C0EF0-ECC4-4E5F-9FF7-030BF8FA6E52}" presName="sp" presStyleCnt="0"/>
      <dgm:spPr/>
    </dgm:pt>
    <dgm:pt modelId="{A840535B-423A-4CFC-984F-80427C872268}" type="pres">
      <dgm:prSet presAssocID="{4F49577A-6322-459E-8FF2-C71A85FB8A10}" presName="linNode" presStyleCnt="0"/>
      <dgm:spPr/>
    </dgm:pt>
    <dgm:pt modelId="{E8A2056D-40E3-46C3-8DEB-F711CFFDABE5}" type="pres">
      <dgm:prSet presAssocID="{4F49577A-6322-459E-8FF2-C71A85FB8A10}" presName="parentText" presStyleLbl="node1" presStyleIdx="2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AE57B0-4386-42CD-B7BF-2EB7D32E6BF2}" type="pres">
      <dgm:prSet presAssocID="{4F49577A-6322-459E-8FF2-C71A85FB8A10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C91ECF-E223-47CE-8844-FAF1D92E1460}" type="pres">
      <dgm:prSet presAssocID="{AF9E0CEE-D2CF-45C5-AE87-D6B2D0D49884}" presName="sp" presStyleCnt="0"/>
      <dgm:spPr/>
    </dgm:pt>
    <dgm:pt modelId="{B17E93F9-934D-4D5F-9E95-33F5971E5037}" type="pres">
      <dgm:prSet presAssocID="{EEFA96A0-7DBF-42F5-9760-1B682C978D9E}" presName="linNode" presStyleCnt="0"/>
      <dgm:spPr/>
    </dgm:pt>
    <dgm:pt modelId="{5E94653F-6E3A-466B-866E-C0149A07CA40}" type="pres">
      <dgm:prSet presAssocID="{EEFA96A0-7DBF-42F5-9760-1B682C978D9E}" presName="parentText" presStyleLbl="node1" presStyleIdx="3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5F7D-A880-40A0-AE9E-17C80DAA362D}" type="pres">
      <dgm:prSet presAssocID="{EEFA96A0-7DBF-42F5-9760-1B682C978D9E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DC8629-9024-4F5C-B802-AB54DBB1889A}" type="pres">
      <dgm:prSet presAssocID="{D021868A-5F15-426D-9BF9-38BC4141536B}" presName="sp" presStyleCnt="0"/>
      <dgm:spPr/>
    </dgm:pt>
    <dgm:pt modelId="{7DFBF7FF-DDB7-4FCB-ADDD-51784835003D}" type="pres">
      <dgm:prSet presAssocID="{0792B64B-B93F-4639-B6ED-F80F72A777A6}" presName="linNode" presStyleCnt="0"/>
      <dgm:spPr/>
    </dgm:pt>
    <dgm:pt modelId="{39A22D0B-8CB7-4C90-A0BE-B94049266003}" type="pres">
      <dgm:prSet presAssocID="{0792B64B-B93F-4639-B6ED-F80F72A777A6}" presName="parentText" presStyleLbl="node1" presStyleIdx="4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256C4D-C145-46CA-A9D9-95A8600A7020}" type="pres">
      <dgm:prSet presAssocID="{0792B64B-B93F-4639-B6ED-F80F72A777A6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8042250-E8D3-C24F-998E-35257558F055}" type="presOf" srcId="{57C62713-E7DE-48EE-AE67-2B709CE47F37}" destId="{3DAE57B0-4386-42CD-B7BF-2EB7D32E6BF2}" srcOrd="0" destOrd="0" presId="urn:microsoft.com/office/officeart/2005/8/layout/vList5"/>
    <dgm:cxn modelId="{953531F8-CCD4-46A6-B490-DB68D2FBDC8C}" srcId="{3ACC6A0D-5AFA-43D3-924D-E42FFE9D8403}" destId="{BF9FE8BE-983E-41F9-B317-D7015F6F36FA}" srcOrd="1" destOrd="0" parTransId="{922601CA-F814-4FB6-A426-5608D1BEDA51}" sibTransId="{6A4C0EF0-ECC4-4E5F-9FF7-030BF8FA6E52}"/>
    <dgm:cxn modelId="{26FFA020-6278-7343-ADC3-6194633064A9}" type="presOf" srcId="{802793A6-CBD1-4C70-9D1B-CC7A314A1196}" destId="{A0313DD0-A4E1-4D7E-AE20-031718C5CEC6}" srcOrd="0" destOrd="0" presId="urn:microsoft.com/office/officeart/2005/8/layout/vList5"/>
    <dgm:cxn modelId="{0FC4DFB9-0AF5-AE41-A4AD-2DAB192694DB}" type="presOf" srcId="{9830C3A0-5D2B-4241-A3F9-9654D05F7988}" destId="{86239680-3CB0-4DF4-8F4D-801C589137CD}" srcOrd="0" destOrd="0" presId="urn:microsoft.com/office/officeart/2005/8/layout/vList5"/>
    <dgm:cxn modelId="{FC362A2E-8681-40D2-9789-5D39FFD036F0}" srcId="{EEFA96A0-7DBF-42F5-9760-1B682C978D9E}" destId="{0EAEA40A-AFEE-4FED-833C-B31C910692E6}" srcOrd="0" destOrd="0" parTransId="{FC157DD3-C8F5-4DFE-9A24-5B43BBD37E38}" sibTransId="{3FD43985-5A2B-4076-9AA0-7DC1E78D6825}"/>
    <dgm:cxn modelId="{AD978664-7D93-4B8B-A41D-83319AAECAA5}" srcId="{3ACC6A0D-5AFA-43D3-924D-E42FFE9D8403}" destId="{4F49577A-6322-459E-8FF2-C71A85FB8A10}" srcOrd="2" destOrd="0" parTransId="{142BD9C9-83BE-4B75-AE86-264CF15FBC3C}" sibTransId="{AF9E0CEE-D2CF-45C5-AE87-D6B2D0D49884}"/>
    <dgm:cxn modelId="{F16C09AB-58F0-4B3A-834A-F3DB59015817}" srcId="{3ACC6A0D-5AFA-43D3-924D-E42FFE9D8403}" destId="{0792B64B-B93F-4639-B6ED-F80F72A777A6}" srcOrd="4" destOrd="0" parTransId="{A1B428BC-E51F-4292-848B-FB24C49792EB}" sibTransId="{E1890F18-DC2F-4720-A639-7AE3593F91FB}"/>
    <dgm:cxn modelId="{3278421F-133D-421B-83BC-75074B864EE6}" srcId="{4F49577A-6322-459E-8FF2-C71A85FB8A10}" destId="{57C62713-E7DE-48EE-AE67-2B709CE47F37}" srcOrd="0" destOrd="0" parTransId="{B43B843D-AEAB-4997-90B5-5567A02135F6}" sibTransId="{8750A376-8D60-4389-A8DF-AB7B9284A5E0}"/>
    <dgm:cxn modelId="{7F626AA8-9ACE-D544-87EC-6E217D3B24F9}" type="presOf" srcId="{EEFA96A0-7DBF-42F5-9760-1B682C978D9E}" destId="{5E94653F-6E3A-466B-866E-C0149A07CA40}" srcOrd="0" destOrd="0" presId="urn:microsoft.com/office/officeart/2005/8/layout/vList5"/>
    <dgm:cxn modelId="{E6229896-613D-FB46-9466-9CB418EAF6B4}" type="presOf" srcId="{BF9FE8BE-983E-41F9-B317-D7015F6F36FA}" destId="{4CE170C5-6DE4-49AE-85C4-BB9332B44101}" srcOrd="0" destOrd="0" presId="urn:microsoft.com/office/officeart/2005/8/layout/vList5"/>
    <dgm:cxn modelId="{24A3A7E8-31EE-4979-B841-407105CED411}" srcId="{0792B64B-B93F-4639-B6ED-F80F72A777A6}" destId="{850919D4-F313-498A-89A2-6006B4A28CAC}" srcOrd="0" destOrd="0" parTransId="{762BBC97-ADCC-4F67-B4ED-DA5A66392793}" sibTransId="{662F3B96-4A79-4EA8-894C-3D8579647F30}"/>
    <dgm:cxn modelId="{2A458589-7906-1C4E-BA92-6AF75C07D916}" type="presOf" srcId="{87F80FA7-1FDC-4687-87AF-749CE58D823F}" destId="{2381FA19-2733-48ED-ABAA-7EDFAF30A094}" srcOrd="0" destOrd="0" presId="urn:microsoft.com/office/officeart/2005/8/layout/vList5"/>
    <dgm:cxn modelId="{4675E0D5-18A4-4064-A6A4-F7DD8FC83BA7}" srcId="{87F80FA7-1FDC-4687-87AF-749CE58D823F}" destId="{9830C3A0-5D2B-4241-A3F9-9654D05F7988}" srcOrd="0" destOrd="0" parTransId="{FED54D61-6AFD-425F-90A5-2213E9AE5F47}" sibTransId="{72823120-D897-48FB-B508-EBE1716B7D64}"/>
    <dgm:cxn modelId="{FB2273BF-8557-3A43-A7B9-44F887A73B97}" type="presOf" srcId="{3ACC6A0D-5AFA-43D3-924D-E42FFE9D8403}" destId="{78AD1182-6711-44B6-95D9-0543DA065073}" srcOrd="0" destOrd="0" presId="urn:microsoft.com/office/officeart/2005/8/layout/vList5"/>
    <dgm:cxn modelId="{2A4A6F9A-8712-8D49-9745-4051A623DD5C}" type="presOf" srcId="{4F49577A-6322-459E-8FF2-C71A85FB8A10}" destId="{E8A2056D-40E3-46C3-8DEB-F711CFFDABE5}" srcOrd="0" destOrd="0" presId="urn:microsoft.com/office/officeart/2005/8/layout/vList5"/>
    <dgm:cxn modelId="{EA74D76F-CFA9-E543-8EB8-55D00D899089}" type="presOf" srcId="{850919D4-F313-498A-89A2-6006B4A28CAC}" destId="{4A256C4D-C145-46CA-A9D9-95A8600A7020}" srcOrd="0" destOrd="0" presId="urn:microsoft.com/office/officeart/2005/8/layout/vList5"/>
    <dgm:cxn modelId="{88E7BAA8-492C-1948-9232-F6848B42D7A9}" type="presOf" srcId="{0792B64B-B93F-4639-B6ED-F80F72A777A6}" destId="{39A22D0B-8CB7-4C90-A0BE-B94049266003}" srcOrd="0" destOrd="0" presId="urn:microsoft.com/office/officeart/2005/8/layout/vList5"/>
    <dgm:cxn modelId="{3F9EA91B-B68F-4C62-903F-27D5B23C46AE}" srcId="{3ACC6A0D-5AFA-43D3-924D-E42FFE9D8403}" destId="{87F80FA7-1FDC-4687-87AF-749CE58D823F}" srcOrd="0" destOrd="0" parTransId="{418358B0-A534-4E2B-B5ED-BE9E02895AFC}" sibTransId="{538F9D4A-8D14-42DB-88B8-D587CD58C2C0}"/>
    <dgm:cxn modelId="{EE93FEAE-DCD6-EF40-84A1-ED581395907D}" type="presOf" srcId="{0EAEA40A-AFEE-4FED-833C-B31C910692E6}" destId="{FFAD5F7D-A880-40A0-AE9E-17C80DAA362D}" srcOrd="0" destOrd="0" presId="urn:microsoft.com/office/officeart/2005/8/layout/vList5"/>
    <dgm:cxn modelId="{B9BABDB1-5FF1-4867-93E9-7B04558D9BBC}" srcId="{3ACC6A0D-5AFA-43D3-924D-E42FFE9D8403}" destId="{EEFA96A0-7DBF-42F5-9760-1B682C978D9E}" srcOrd="3" destOrd="0" parTransId="{0340630C-B312-4000-B364-5E57002B64CE}" sibTransId="{D021868A-5F15-426D-9BF9-38BC4141536B}"/>
    <dgm:cxn modelId="{52AF3023-D549-4D9E-B224-0F61AD712855}" srcId="{BF9FE8BE-983E-41F9-B317-D7015F6F36FA}" destId="{802793A6-CBD1-4C70-9D1B-CC7A314A1196}" srcOrd="0" destOrd="0" parTransId="{FB94CFE1-91A4-46F6-B695-4FF57B7DD47A}" sibTransId="{FF49B0E6-18CB-42E6-9C2D-0F363079C3AE}"/>
    <dgm:cxn modelId="{D2538FEB-3752-8349-A009-C5927E86720D}" type="presParOf" srcId="{78AD1182-6711-44B6-95D9-0543DA065073}" destId="{0A5E051B-36E3-4708-B8E0-CEA45E5AFCA3}" srcOrd="0" destOrd="0" presId="urn:microsoft.com/office/officeart/2005/8/layout/vList5"/>
    <dgm:cxn modelId="{6BBAC756-E924-BB49-9599-86044FED91CE}" type="presParOf" srcId="{0A5E051B-36E3-4708-B8E0-CEA45E5AFCA3}" destId="{2381FA19-2733-48ED-ABAA-7EDFAF30A094}" srcOrd="0" destOrd="0" presId="urn:microsoft.com/office/officeart/2005/8/layout/vList5"/>
    <dgm:cxn modelId="{63AD4B45-B0E8-0845-961C-AE88C3BEDBDD}" type="presParOf" srcId="{0A5E051B-36E3-4708-B8E0-CEA45E5AFCA3}" destId="{86239680-3CB0-4DF4-8F4D-801C589137CD}" srcOrd="1" destOrd="0" presId="urn:microsoft.com/office/officeart/2005/8/layout/vList5"/>
    <dgm:cxn modelId="{06DBDD67-40D0-9B4D-B01A-CB52303F4D1B}" type="presParOf" srcId="{78AD1182-6711-44B6-95D9-0543DA065073}" destId="{4BBE333D-B468-4E16-8BE4-A0D75FB74CE7}" srcOrd="1" destOrd="0" presId="urn:microsoft.com/office/officeart/2005/8/layout/vList5"/>
    <dgm:cxn modelId="{C6C32EAE-1975-064A-9EAA-49E86C238C72}" type="presParOf" srcId="{78AD1182-6711-44B6-95D9-0543DA065073}" destId="{FC592209-34A7-4F86-B4A3-CD2205180153}" srcOrd="2" destOrd="0" presId="urn:microsoft.com/office/officeart/2005/8/layout/vList5"/>
    <dgm:cxn modelId="{878C740E-3EA5-5746-A61B-3811A1B3E6F2}" type="presParOf" srcId="{FC592209-34A7-4F86-B4A3-CD2205180153}" destId="{4CE170C5-6DE4-49AE-85C4-BB9332B44101}" srcOrd="0" destOrd="0" presId="urn:microsoft.com/office/officeart/2005/8/layout/vList5"/>
    <dgm:cxn modelId="{2401B690-A726-8948-A060-D2D322245B6A}" type="presParOf" srcId="{FC592209-34A7-4F86-B4A3-CD2205180153}" destId="{A0313DD0-A4E1-4D7E-AE20-031718C5CEC6}" srcOrd="1" destOrd="0" presId="urn:microsoft.com/office/officeart/2005/8/layout/vList5"/>
    <dgm:cxn modelId="{2350BBD0-286C-5C47-94C1-90C200104BA8}" type="presParOf" srcId="{78AD1182-6711-44B6-95D9-0543DA065073}" destId="{C05DB555-4FD6-4E60-96BE-FE4E2F0D0366}" srcOrd="3" destOrd="0" presId="urn:microsoft.com/office/officeart/2005/8/layout/vList5"/>
    <dgm:cxn modelId="{2115D28F-3CDB-934A-B08B-11E51B20A742}" type="presParOf" srcId="{78AD1182-6711-44B6-95D9-0543DA065073}" destId="{A840535B-423A-4CFC-984F-80427C872268}" srcOrd="4" destOrd="0" presId="urn:microsoft.com/office/officeart/2005/8/layout/vList5"/>
    <dgm:cxn modelId="{842DBAB2-2E15-4B42-9115-D147759397EF}" type="presParOf" srcId="{A840535B-423A-4CFC-984F-80427C872268}" destId="{E8A2056D-40E3-46C3-8DEB-F711CFFDABE5}" srcOrd="0" destOrd="0" presId="urn:microsoft.com/office/officeart/2005/8/layout/vList5"/>
    <dgm:cxn modelId="{E3C87182-889C-AA47-88AD-CEF20DBE3FA8}" type="presParOf" srcId="{A840535B-423A-4CFC-984F-80427C872268}" destId="{3DAE57B0-4386-42CD-B7BF-2EB7D32E6BF2}" srcOrd="1" destOrd="0" presId="urn:microsoft.com/office/officeart/2005/8/layout/vList5"/>
    <dgm:cxn modelId="{FA770818-94DC-D344-B05E-12810FEAEE75}" type="presParOf" srcId="{78AD1182-6711-44B6-95D9-0543DA065073}" destId="{09C91ECF-E223-47CE-8844-FAF1D92E1460}" srcOrd="5" destOrd="0" presId="urn:microsoft.com/office/officeart/2005/8/layout/vList5"/>
    <dgm:cxn modelId="{0AC8D987-44A2-1549-B37E-55BFAC255250}" type="presParOf" srcId="{78AD1182-6711-44B6-95D9-0543DA065073}" destId="{B17E93F9-934D-4D5F-9E95-33F5971E5037}" srcOrd="6" destOrd="0" presId="urn:microsoft.com/office/officeart/2005/8/layout/vList5"/>
    <dgm:cxn modelId="{37ECA292-1A36-C247-89CC-9EA9B3F30DEA}" type="presParOf" srcId="{B17E93F9-934D-4D5F-9E95-33F5971E5037}" destId="{5E94653F-6E3A-466B-866E-C0149A07CA40}" srcOrd="0" destOrd="0" presId="urn:microsoft.com/office/officeart/2005/8/layout/vList5"/>
    <dgm:cxn modelId="{A87A2465-DC65-E143-80B9-8B8AE591194B}" type="presParOf" srcId="{B17E93F9-934D-4D5F-9E95-33F5971E5037}" destId="{FFAD5F7D-A880-40A0-AE9E-17C80DAA362D}" srcOrd="1" destOrd="0" presId="urn:microsoft.com/office/officeart/2005/8/layout/vList5"/>
    <dgm:cxn modelId="{0D6BA4BC-5B13-2349-B146-293F51A269A7}" type="presParOf" srcId="{78AD1182-6711-44B6-95D9-0543DA065073}" destId="{FEDC8629-9024-4F5C-B802-AB54DBB1889A}" srcOrd="7" destOrd="0" presId="urn:microsoft.com/office/officeart/2005/8/layout/vList5"/>
    <dgm:cxn modelId="{71914CFE-2703-DB4B-B144-348839A0537C}" type="presParOf" srcId="{78AD1182-6711-44B6-95D9-0543DA065073}" destId="{7DFBF7FF-DDB7-4FCB-ADDD-51784835003D}" srcOrd="8" destOrd="0" presId="urn:microsoft.com/office/officeart/2005/8/layout/vList5"/>
    <dgm:cxn modelId="{9279C7CA-7A57-F440-97CC-CCB27FBD5795}" type="presParOf" srcId="{7DFBF7FF-DDB7-4FCB-ADDD-51784835003D}" destId="{39A22D0B-8CB7-4C90-A0BE-B94049266003}" srcOrd="0" destOrd="0" presId="urn:microsoft.com/office/officeart/2005/8/layout/vList5"/>
    <dgm:cxn modelId="{4EC84B9B-E300-8E4C-8E7D-273F40EB8CFC}" type="presParOf" srcId="{7DFBF7FF-DDB7-4FCB-ADDD-51784835003D}" destId="{4A256C4D-C145-46CA-A9D9-95A8600A702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Entities</a:t>
          </a:r>
          <a:r>
            <a:rPr lang="en-US" altLang="zh-CN" sz="2000" dirty="0" smtClean="0"/>
            <a:t>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2,000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err="1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Entities</a:t>
          </a:r>
          <a:r>
            <a:rPr lang="en-US" altLang="zh-CN" sz="2000" dirty="0" smtClean="0"/>
            <a:t>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3,182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err="1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Entities</a:t>
          </a:r>
          <a:r>
            <a:rPr lang="en-US" altLang="zh-CN" sz="2000" dirty="0" smtClean="0"/>
            <a:t>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16,051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Entities: 3,270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ScaleX="100001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49030AE5-7D52-4268-B453-589705A68BCE}" type="presOf" srcId="{8539B6E7-CA0B-F44D-9940-0C81B81ADBD4}" destId="{EE95F1D5-B3FE-E048-AB08-8C99A33101E6}" srcOrd="0" destOrd="0" presId="urn:microsoft.com/office/officeart/2005/8/layout/bList2"/>
    <dgm:cxn modelId="{61404987-8B8B-4CE5-A349-02DFDB17DB5B}" type="presOf" srcId="{E804492E-54B4-B94D-81E7-FF90FB0A1C03}" destId="{9A04D2A4-939B-E54F-8E2A-96AAD4AF6D2E}" srcOrd="1" destOrd="0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E953E71D-AD28-4153-A61E-826FE5C97DAE}" type="presOf" srcId="{700DD99B-57A8-2D48-B651-AC16A2762772}" destId="{EB54E51C-1DDD-FA4D-B3AE-055C72DE48DD}" srcOrd="1" destOrd="0" presId="urn:microsoft.com/office/officeart/2005/8/layout/bList2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B6F734B8-3E05-4B74-AEB8-2196182DF2FF}" type="presOf" srcId="{B2836DBA-B4B2-C143-8196-D214E948A6AF}" destId="{D80C159F-915F-AE4C-A06F-0B85E0064CA2}" srcOrd="0" destOrd="0" presId="urn:microsoft.com/office/officeart/2005/8/layout/bList2"/>
    <dgm:cxn modelId="{C2F428E4-A0F2-4A71-8693-05D1DC7B220E}" type="presOf" srcId="{7C6C7EFB-CDD8-E64A-BA8E-1EA90B894FD9}" destId="{8DA26B31-6C11-FD43-B775-8AF5A85CE7EA}" srcOrd="0" destOrd="0" presId="urn:microsoft.com/office/officeart/2005/8/layout/bList2"/>
    <dgm:cxn modelId="{3F8A7BF5-980E-4DA4-B216-24FB85CBC7B7}" type="presOf" srcId="{C7F35A38-4E28-FE45-8E8A-49D7F6B0569A}" destId="{98F3CB39-65C1-9E41-85FE-6CBC2142DF54}" srcOrd="0" destOrd="2" presId="urn:microsoft.com/office/officeart/2005/8/layout/bList2"/>
    <dgm:cxn modelId="{18881A0C-07F9-47B5-B41A-4A549CACAC94}" type="presOf" srcId="{CE5B3B65-CAEE-0746-88DA-4AD58EEF1592}" destId="{408A8867-1D3D-BC44-9737-1F047D63CD05}" srcOrd="1" destOrd="0" presId="urn:microsoft.com/office/officeart/2005/8/layout/bList2"/>
    <dgm:cxn modelId="{EA2D2A3B-86CD-4DF0-B76C-6640A9E047BD}" type="presOf" srcId="{3565A2BE-530C-8F47-BCF7-2901D034C55D}" destId="{EE95F1D5-B3FE-E048-AB08-8C99A33101E6}" srcOrd="0" destOrd="2" presId="urn:microsoft.com/office/officeart/2005/8/layout/bList2"/>
    <dgm:cxn modelId="{B146D7FD-1647-41F5-992B-9BFEEDF65A46}" type="presOf" srcId="{62434AD7-931E-9943-A327-FEA77E1EB60B}" destId="{0ED6854E-2851-3D4D-A416-2E5D80F3A3A9}" srcOrd="0" destOrd="0" presId="urn:microsoft.com/office/officeart/2005/8/layout/bList2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62FFF244-70F6-435A-BFFC-103809EAE855}" type="presOf" srcId="{F3242A28-1954-284A-8BF2-86295FD1509E}" destId="{98F3CB39-65C1-9E41-85FE-6CBC2142DF54}" srcOrd="0" destOrd="1" presId="urn:microsoft.com/office/officeart/2005/8/layout/bList2"/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14D2AE7F-94E0-4EBA-AF9E-C88DC983D542}" type="presOf" srcId="{9BF03E6E-64C6-8B4F-9E9E-D4BEA1FFAC0B}" destId="{3E0878C4-DCD2-4845-BAA6-ED89DADE8017}" srcOrd="0" destOrd="0" presId="urn:microsoft.com/office/officeart/2005/8/layout/bList2"/>
    <dgm:cxn modelId="{2381E7F6-37D9-4741-9210-867B100A7EB7}" type="presOf" srcId="{6B35F087-0D11-8D4F-A1CC-EB05298A1604}" destId="{5284B238-0BF2-D641-A7D2-A9E49F12857B}" srcOrd="0" destOrd="1" presId="urn:microsoft.com/office/officeart/2005/8/layout/bList2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F5AD0D57-F9CC-4AAB-B05D-F77B60B86756}" type="presOf" srcId="{CE5B3B65-CAEE-0746-88DA-4AD58EEF1592}" destId="{815BF86D-C4E1-F140-BB0A-D5F87625C2DC}" srcOrd="0" destOrd="0" presId="urn:microsoft.com/office/officeart/2005/8/layout/bList2"/>
    <dgm:cxn modelId="{52D7573A-AC92-4265-ADA1-9575FC5BCC38}" type="presOf" srcId="{C35CFB7B-CDF9-1545-ACA1-ED73E8E2CD40}" destId="{5284B238-0BF2-D641-A7D2-A9E49F12857B}" srcOrd="0" destOrd="2" presId="urn:microsoft.com/office/officeart/2005/8/layout/bList2"/>
    <dgm:cxn modelId="{72202150-F31C-4610-80F5-4B596F663E71}" type="presOf" srcId="{9634F0BB-8682-024E-BA12-453B7DAD2004}" destId="{98F3CB39-65C1-9E41-85FE-6CBC2142DF54}" srcOrd="0" destOrd="0" presId="urn:microsoft.com/office/officeart/2005/8/layout/bList2"/>
    <dgm:cxn modelId="{6BA66669-2DE3-487C-A1EC-891754A187CC}" type="presOf" srcId="{06789958-775B-2E41-921A-2E6D983510AF}" destId="{F9DEF9AE-8EFA-BB43-918C-D15AAFD952CC}" srcOrd="0" destOrd="0" presId="urn:microsoft.com/office/officeart/2005/8/layout/bList2"/>
    <dgm:cxn modelId="{3E951EFF-6792-408B-8F6C-CD303C2E9F77}" type="presOf" srcId="{0208D5CB-B2A1-4747-BE1E-CEB7CAD13B08}" destId="{0ED6854E-2851-3D4D-A416-2E5D80F3A3A9}" srcOrd="0" destOrd="2" presId="urn:microsoft.com/office/officeart/2005/8/layout/bList2"/>
    <dgm:cxn modelId="{E1502F05-5023-4149-AA26-4A01DBA3638E}" type="presOf" srcId="{E804492E-54B4-B94D-81E7-FF90FB0A1C03}" destId="{D1CBEEA0-C057-2A40-94CE-4766C9BD2971}" srcOrd="0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9F5540B2-84AE-48EE-8D58-43D38715AE6E}" type="presOf" srcId="{AAC12561-A9A0-1D4F-A805-F63102D51685}" destId="{1EF36ADF-5CBA-C242-AFF1-66996428732D}" srcOrd="0" destOrd="0" presId="urn:microsoft.com/office/officeart/2005/8/layout/bList2"/>
    <dgm:cxn modelId="{4C844C4F-1CA3-4074-87A3-CA3045A66B06}" type="presOf" srcId="{331291A1-27CF-C142-BF53-744F4DC49230}" destId="{EE95F1D5-B3FE-E048-AB08-8C99A33101E6}" srcOrd="0" destOrd="1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ABC314C5-2D53-4C8C-BE46-E55E31C7E15D}" type="presOf" srcId="{ACD1F96E-0E0F-CF48-BC5C-A07EA5657BC5}" destId="{0ED6854E-2851-3D4D-A416-2E5D80F3A3A9}" srcOrd="0" destOrd="1" presId="urn:microsoft.com/office/officeart/2005/8/layout/bList2"/>
    <dgm:cxn modelId="{9506244D-E9A3-41FE-A7B8-C51CA3E20C57}" type="presOf" srcId="{4593C0E9-7033-A14B-BED3-B2022713C4F2}" destId="{5284B238-0BF2-D641-A7D2-A9E49F12857B}" srcOrd="0" destOrd="0" presId="urn:microsoft.com/office/officeart/2005/8/layout/bList2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706370AA-EE13-43F2-9BAD-4F09748727D4}" type="presOf" srcId="{700DD99B-57A8-2D48-B651-AC16A2762772}" destId="{908C04DD-7660-444E-A276-B077933EC3A5}" srcOrd="0" destOrd="0" presId="urn:microsoft.com/office/officeart/2005/8/layout/bList2"/>
    <dgm:cxn modelId="{43AC754A-BA22-4D5E-ABCD-71097CB62ADE}" type="presOf" srcId="{B2836DBA-B4B2-C143-8196-D214E948A6AF}" destId="{38CCB0B7-911E-3943-B8A1-DEB0B80384CC}" srcOrd="1" destOrd="0" presId="urn:microsoft.com/office/officeart/2005/8/layout/bList2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FF4080EE-61A4-42A1-AB5F-8A50E303A856}" type="presParOf" srcId="{3E0878C4-DCD2-4845-BAA6-ED89DADE8017}" destId="{94569624-D2F8-694A-9C09-32E24B677BA4}" srcOrd="0" destOrd="0" presId="urn:microsoft.com/office/officeart/2005/8/layout/bList2"/>
    <dgm:cxn modelId="{9BFF10B8-627E-47A6-A428-03EB69F3ABA5}" type="presParOf" srcId="{94569624-D2F8-694A-9C09-32E24B677BA4}" destId="{5284B238-0BF2-D641-A7D2-A9E49F12857B}" srcOrd="0" destOrd="0" presId="urn:microsoft.com/office/officeart/2005/8/layout/bList2"/>
    <dgm:cxn modelId="{2B80E4BB-B4FC-4E65-BF21-82087A8DFB80}" type="presParOf" srcId="{94569624-D2F8-694A-9C09-32E24B677BA4}" destId="{D80C159F-915F-AE4C-A06F-0B85E0064CA2}" srcOrd="1" destOrd="0" presId="urn:microsoft.com/office/officeart/2005/8/layout/bList2"/>
    <dgm:cxn modelId="{7330F8B0-BD27-48CD-8C7F-11D8490F369C}" type="presParOf" srcId="{94569624-D2F8-694A-9C09-32E24B677BA4}" destId="{38CCB0B7-911E-3943-B8A1-DEB0B80384CC}" srcOrd="2" destOrd="0" presId="urn:microsoft.com/office/officeart/2005/8/layout/bList2"/>
    <dgm:cxn modelId="{B74461DA-88DD-4FD4-9107-486AD245C967}" type="presParOf" srcId="{94569624-D2F8-694A-9C09-32E24B677BA4}" destId="{80D6B0A0-2A5A-0243-A5DC-CFD555AD98B3}" srcOrd="3" destOrd="0" presId="urn:microsoft.com/office/officeart/2005/8/layout/bList2"/>
    <dgm:cxn modelId="{33D78596-C895-435D-8053-EA2B74A27BF1}" type="presParOf" srcId="{3E0878C4-DCD2-4845-BAA6-ED89DADE8017}" destId="{8DA26B31-6C11-FD43-B775-8AF5A85CE7EA}" srcOrd="1" destOrd="0" presId="urn:microsoft.com/office/officeart/2005/8/layout/bList2"/>
    <dgm:cxn modelId="{028ED390-945B-40C8-8D60-EBE0E081FDE6}" type="presParOf" srcId="{3E0878C4-DCD2-4845-BAA6-ED89DADE8017}" destId="{B2F82149-8A9A-DD4A-A1C2-5DA8300667EB}" srcOrd="2" destOrd="0" presId="urn:microsoft.com/office/officeart/2005/8/layout/bList2"/>
    <dgm:cxn modelId="{D9FCEA23-D1BF-4153-8949-6535ECB75A96}" type="presParOf" srcId="{B2F82149-8A9A-DD4A-A1C2-5DA8300667EB}" destId="{0ED6854E-2851-3D4D-A416-2E5D80F3A3A9}" srcOrd="0" destOrd="0" presId="urn:microsoft.com/office/officeart/2005/8/layout/bList2"/>
    <dgm:cxn modelId="{E9FDBC49-A566-4760-ACE1-F0660676E921}" type="presParOf" srcId="{B2F82149-8A9A-DD4A-A1C2-5DA8300667EB}" destId="{908C04DD-7660-444E-A276-B077933EC3A5}" srcOrd="1" destOrd="0" presId="urn:microsoft.com/office/officeart/2005/8/layout/bList2"/>
    <dgm:cxn modelId="{7B6EF151-DAE4-436F-920D-5986D78D9B58}" type="presParOf" srcId="{B2F82149-8A9A-DD4A-A1C2-5DA8300667EB}" destId="{EB54E51C-1DDD-FA4D-B3AE-055C72DE48DD}" srcOrd="2" destOrd="0" presId="urn:microsoft.com/office/officeart/2005/8/layout/bList2"/>
    <dgm:cxn modelId="{865A1AF2-13B6-4353-85CE-E8A3DE771346}" type="presParOf" srcId="{B2F82149-8A9A-DD4A-A1C2-5DA8300667EB}" destId="{541DC053-C33A-C547-BFBB-D30088FCB86B}" srcOrd="3" destOrd="0" presId="urn:microsoft.com/office/officeart/2005/8/layout/bList2"/>
    <dgm:cxn modelId="{01A64854-EAB0-44D5-ACEF-2AA35C60CC62}" type="presParOf" srcId="{3E0878C4-DCD2-4845-BAA6-ED89DADE8017}" destId="{F9DEF9AE-8EFA-BB43-918C-D15AAFD952CC}" srcOrd="3" destOrd="0" presId="urn:microsoft.com/office/officeart/2005/8/layout/bList2"/>
    <dgm:cxn modelId="{637AF7A4-9A52-4F7E-8B51-50CD1DF3653D}" type="presParOf" srcId="{3E0878C4-DCD2-4845-BAA6-ED89DADE8017}" destId="{5FD41D91-85DB-364C-82CE-DF2D6C19BA0E}" srcOrd="4" destOrd="0" presId="urn:microsoft.com/office/officeart/2005/8/layout/bList2"/>
    <dgm:cxn modelId="{3273F116-EB95-4E25-A865-67D5000B112D}" type="presParOf" srcId="{5FD41D91-85DB-364C-82CE-DF2D6C19BA0E}" destId="{98F3CB39-65C1-9E41-85FE-6CBC2142DF54}" srcOrd="0" destOrd="0" presId="urn:microsoft.com/office/officeart/2005/8/layout/bList2"/>
    <dgm:cxn modelId="{6CDAD837-C320-4AAE-99F2-530C72E14055}" type="presParOf" srcId="{5FD41D91-85DB-364C-82CE-DF2D6C19BA0E}" destId="{815BF86D-C4E1-F140-BB0A-D5F87625C2DC}" srcOrd="1" destOrd="0" presId="urn:microsoft.com/office/officeart/2005/8/layout/bList2"/>
    <dgm:cxn modelId="{D56D8799-23FF-430B-B7A0-BB7214EAA59A}" type="presParOf" srcId="{5FD41D91-85DB-364C-82CE-DF2D6C19BA0E}" destId="{408A8867-1D3D-BC44-9737-1F047D63CD05}" srcOrd="2" destOrd="0" presId="urn:microsoft.com/office/officeart/2005/8/layout/bList2"/>
    <dgm:cxn modelId="{BD27A17C-1476-4BF8-A767-6C4DFF6E63CA}" type="presParOf" srcId="{5FD41D91-85DB-364C-82CE-DF2D6C19BA0E}" destId="{762D4D6F-2660-9646-9CCD-39B5B77C1962}" srcOrd="3" destOrd="0" presId="urn:microsoft.com/office/officeart/2005/8/layout/bList2"/>
    <dgm:cxn modelId="{57F0215C-CE3E-4480-9124-F368551FD8B3}" type="presParOf" srcId="{3E0878C4-DCD2-4845-BAA6-ED89DADE8017}" destId="{1EF36ADF-5CBA-C242-AFF1-66996428732D}" srcOrd="5" destOrd="0" presId="urn:microsoft.com/office/officeart/2005/8/layout/bList2"/>
    <dgm:cxn modelId="{D38CF59E-1A23-42F9-AF9D-6F23CB9D830B}" type="presParOf" srcId="{3E0878C4-DCD2-4845-BAA6-ED89DADE8017}" destId="{36D4C189-D2CB-D241-B52D-C1B0A2DAE536}" srcOrd="6" destOrd="0" presId="urn:microsoft.com/office/officeart/2005/8/layout/bList2"/>
    <dgm:cxn modelId="{421B9395-BB64-489A-9630-B33110439DA9}" type="presParOf" srcId="{36D4C189-D2CB-D241-B52D-C1B0A2DAE536}" destId="{EE95F1D5-B3FE-E048-AB08-8C99A33101E6}" srcOrd="0" destOrd="0" presId="urn:microsoft.com/office/officeart/2005/8/layout/bList2"/>
    <dgm:cxn modelId="{38824FE7-D34E-41D1-9E1D-0A236B89487D}" type="presParOf" srcId="{36D4C189-D2CB-D241-B52D-C1B0A2DAE536}" destId="{D1CBEEA0-C057-2A40-94CE-4766C9BD2971}" srcOrd="1" destOrd="0" presId="urn:microsoft.com/office/officeart/2005/8/layout/bList2"/>
    <dgm:cxn modelId="{79FADEE3-078E-4C2A-B0BC-D8C1C62BB5E8}" type="presParOf" srcId="{36D4C189-D2CB-D241-B52D-C1B0A2DAE536}" destId="{9A04D2A4-939B-E54F-8E2A-96AAD4AF6D2E}" srcOrd="2" destOrd="0" presId="urn:microsoft.com/office/officeart/2005/8/layout/bList2"/>
    <dgm:cxn modelId="{6E3A618E-513E-441E-9CED-5037886038E0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019DC05D-3139-4B33-9F9B-C0BCD7113CD3}" type="presOf" srcId="{700DD99B-57A8-2D48-B651-AC16A2762772}" destId="{EB54E51C-1DDD-FA4D-B3AE-055C72DE48DD}" srcOrd="1" destOrd="0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6ADFBCE4-655A-4B69-A65A-EF00369DFA7D}" type="presOf" srcId="{F3242A28-1954-284A-8BF2-86295FD1509E}" destId="{98F3CB39-65C1-9E41-85FE-6CBC2142DF54}" srcOrd="0" destOrd="1" presId="urn:microsoft.com/office/officeart/2005/8/layout/bList2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35EDA27E-484A-4E96-8419-3D546DF17A63}" type="presOf" srcId="{E804492E-54B4-B94D-81E7-FF90FB0A1C03}" destId="{D1CBEEA0-C057-2A40-94CE-4766C9BD2971}" srcOrd="0" destOrd="0" presId="urn:microsoft.com/office/officeart/2005/8/layout/bList2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2F763CF8-0EE3-4CAD-B2C7-471208D03224}" type="presOf" srcId="{CE5B3B65-CAEE-0746-88DA-4AD58EEF1592}" destId="{815BF86D-C4E1-F140-BB0A-D5F87625C2DC}" srcOrd="0" destOrd="0" presId="urn:microsoft.com/office/officeart/2005/8/layout/bList2"/>
    <dgm:cxn modelId="{08D5B7CE-4009-4B60-8C1B-2AFC98CA73BF}" type="presOf" srcId="{9634F0BB-8682-024E-BA12-453B7DAD2004}" destId="{98F3CB39-65C1-9E41-85FE-6CBC2142DF54}" srcOrd="0" destOrd="0" presId="urn:microsoft.com/office/officeart/2005/8/layout/bList2"/>
    <dgm:cxn modelId="{3A45A007-922D-4360-9975-E7BCC8CA6259}" type="presOf" srcId="{6B35F087-0D11-8D4F-A1CC-EB05298A1604}" destId="{5284B238-0BF2-D641-A7D2-A9E49F12857B}" srcOrd="0" destOrd="1" presId="urn:microsoft.com/office/officeart/2005/8/layout/bList2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9FA50F1D-28A9-40B9-8FC8-F41DF14CD1DA}" type="presOf" srcId="{06789958-775B-2E41-921A-2E6D983510AF}" destId="{F9DEF9AE-8EFA-BB43-918C-D15AAFD952CC}" srcOrd="0" destOrd="0" presId="urn:microsoft.com/office/officeart/2005/8/layout/bList2"/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17A865A7-9224-4FE1-A435-9C46385448B2}" type="presOf" srcId="{331291A1-27CF-C142-BF53-744F4DC49230}" destId="{EE95F1D5-B3FE-E048-AB08-8C99A33101E6}" srcOrd="0" destOrd="1" presId="urn:microsoft.com/office/officeart/2005/8/layout/bList2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AF0EB369-CCDA-4C85-BE94-76B1F0055255}" type="presOf" srcId="{9BF03E6E-64C6-8B4F-9E9E-D4BEA1FFAC0B}" destId="{3E0878C4-DCD2-4845-BAA6-ED89DADE8017}" srcOrd="0" destOrd="0" presId="urn:microsoft.com/office/officeart/2005/8/layout/bList2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EB3691FA-1191-4E11-93B8-2CED9F452568}" type="presOf" srcId="{ACD1F96E-0E0F-CF48-BC5C-A07EA5657BC5}" destId="{0ED6854E-2851-3D4D-A416-2E5D80F3A3A9}" srcOrd="0" destOrd="1" presId="urn:microsoft.com/office/officeart/2005/8/layout/bList2"/>
    <dgm:cxn modelId="{94F9B4E3-2173-4766-A874-688FFE89A3DB}" type="presOf" srcId="{0208D5CB-B2A1-4747-BE1E-CEB7CAD13B08}" destId="{0ED6854E-2851-3D4D-A416-2E5D80F3A3A9}" srcOrd="0" destOrd="2" presId="urn:microsoft.com/office/officeart/2005/8/layout/bList2"/>
    <dgm:cxn modelId="{54B6AD70-AE04-4C86-998B-CF2852D846D8}" type="presOf" srcId="{CE5B3B65-CAEE-0746-88DA-4AD58EEF1592}" destId="{408A8867-1D3D-BC44-9737-1F047D63CD05}" srcOrd="1" destOrd="0" presId="urn:microsoft.com/office/officeart/2005/8/layout/bList2"/>
    <dgm:cxn modelId="{258F7F6A-5DF2-4E73-8CBA-52B9C9B76C1D}" type="presOf" srcId="{C35CFB7B-CDF9-1545-ACA1-ED73E8E2CD40}" destId="{5284B238-0BF2-D641-A7D2-A9E49F12857B}" srcOrd="0" destOrd="2" presId="urn:microsoft.com/office/officeart/2005/8/layout/bList2"/>
    <dgm:cxn modelId="{7A14BD7B-DB16-4BEF-9673-0F460F66AFD3}" type="presOf" srcId="{4593C0E9-7033-A14B-BED3-B2022713C4F2}" destId="{5284B238-0BF2-D641-A7D2-A9E49F12857B}" srcOrd="0" destOrd="0" presId="urn:microsoft.com/office/officeart/2005/8/layout/bList2"/>
    <dgm:cxn modelId="{82BF7AB6-2981-4627-84E3-80FD58E55FC3}" type="presOf" srcId="{700DD99B-57A8-2D48-B651-AC16A2762772}" destId="{908C04DD-7660-444E-A276-B077933EC3A5}" srcOrd="0" destOrd="0" presId="urn:microsoft.com/office/officeart/2005/8/layout/bList2"/>
    <dgm:cxn modelId="{393D068B-BAC3-4A92-BF19-C2A7939A01A3}" type="presOf" srcId="{B2836DBA-B4B2-C143-8196-D214E948A6AF}" destId="{38CCB0B7-911E-3943-B8A1-DEB0B80384CC}" srcOrd="1" destOrd="0" presId="urn:microsoft.com/office/officeart/2005/8/layout/bList2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82DAF08C-41EE-4C85-B35A-35780A0137B8}" type="presOf" srcId="{7C6C7EFB-CDD8-E64A-BA8E-1EA90B894FD9}" destId="{8DA26B31-6C11-FD43-B775-8AF5A85CE7EA}" srcOrd="0" destOrd="0" presId="urn:microsoft.com/office/officeart/2005/8/layout/bList2"/>
    <dgm:cxn modelId="{4C3E6FC9-2593-4F87-B2B5-488603A9559F}" type="presOf" srcId="{8539B6E7-CA0B-F44D-9940-0C81B81ADBD4}" destId="{EE95F1D5-B3FE-E048-AB08-8C99A33101E6}" srcOrd="0" destOrd="0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267B20E3-0A66-4945-8BC6-DBB8F6C4A2D8}" type="presOf" srcId="{62434AD7-931E-9943-A327-FEA77E1EB60B}" destId="{0ED6854E-2851-3D4D-A416-2E5D80F3A3A9}" srcOrd="0" destOrd="0" presId="urn:microsoft.com/office/officeart/2005/8/layout/bList2"/>
    <dgm:cxn modelId="{C6C0A858-7721-4EDD-9FBD-F55FBFBF844A}" type="presOf" srcId="{B2836DBA-B4B2-C143-8196-D214E948A6AF}" destId="{D80C159F-915F-AE4C-A06F-0B85E0064CA2}" srcOrd="0" destOrd="0" presId="urn:microsoft.com/office/officeart/2005/8/layout/bList2"/>
    <dgm:cxn modelId="{F430D334-27EB-45C9-A3DF-B2C2F6C27375}" type="presOf" srcId="{C7F35A38-4E28-FE45-8E8A-49D7F6B0569A}" destId="{98F3CB39-65C1-9E41-85FE-6CBC2142DF54}" srcOrd="0" destOrd="2" presId="urn:microsoft.com/office/officeart/2005/8/layout/bList2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9D4F2F85-6F15-4801-AF42-48109C4538D9}" type="presOf" srcId="{AAC12561-A9A0-1D4F-A805-F63102D51685}" destId="{1EF36ADF-5CBA-C242-AFF1-66996428732D}" srcOrd="0" destOrd="0" presId="urn:microsoft.com/office/officeart/2005/8/layout/bList2"/>
    <dgm:cxn modelId="{36B8186E-38D6-47F4-914E-64C8DE9599DF}" type="presOf" srcId="{3565A2BE-530C-8F47-BCF7-2901D034C55D}" destId="{EE95F1D5-B3FE-E048-AB08-8C99A33101E6}" srcOrd="0" destOrd="2" presId="urn:microsoft.com/office/officeart/2005/8/layout/bList2"/>
    <dgm:cxn modelId="{E33FEA9A-E1F2-4704-9EC9-3E1AD1A25B2B}" type="presOf" srcId="{E804492E-54B4-B94D-81E7-FF90FB0A1C03}" destId="{9A04D2A4-939B-E54F-8E2A-96AAD4AF6D2E}" srcOrd="1" destOrd="0" presId="urn:microsoft.com/office/officeart/2005/8/layout/bList2"/>
    <dgm:cxn modelId="{1FFC977F-FD75-4CA9-BFE2-989FCD0732B4}" type="presParOf" srcId="{3E0878C4-DCD2-4845-BAA6-ED89DADE8017}" destId="{94569624-D2F8-694A-9C09-32E24B677BA4}" srcOrd="0" destOrd="0" presId="urn:microsoft.com/office/officeart/2005/8/layout/bList2"/>
    <dgm:cxn modelId="{8ABF30F2-43F8-482A-A444-A52B5016903C}" type="presParOf" srcId="{94569624-D2F8-694A-9C09-32E24B677BA4}" destId="{5284B238-0BF2-D641-A7D2-A9E49F12857B}" srcOrd="0" destOrd="0" presId="urn:microsoft.com/office/officeart/2005/8/layout/bList2"/>
    <dgm:cxn modelId="{9E9AC72C-A470-41E5-A007-DF1A329EBD0D}" type="presParOf" srcId="{94569624-D2F8-694A-9C09-32E24B677BA4}" destId="{D80C159F-915F-AE4C-A06F-0B85E0064CA2}" srcOrd="1" destOrd="0" presId="urn:microsoft.com/office/officeart/2005/8/layout/bList2"/>
    <dgm:cxn modelId="{32CA80EC-4945-474D-894D-B2245EF76503}" type="presParOf" srcId="{94569624-D2F8-694A-9C09-32E24B677BA4}" destId="{38CCB0B7-911E-3943-B8A1-DEB0B80384CC}" srcOrd="2" destOrd="0" presId="urn:microsoft.com/office/officeart/2005/8/layout/bList2"/>
    <dgm:cxn modelId="{328A5805-58AB-47DB-9F83-2C209D730749}" type="presParOf" srcId="{94569624-D2F8-694A-9C09-32E24B677BA4}" destId="{80D6B0A0-2A5A-0243-A5DC-CFD555AD98B3}" srcOrd="3" destOrd="0" presId="urn:microsoft.com/office/officeart/2005/8/layout/bList2"/>
    <dgm:cxn modelId="{1B4BE9BE-4523-4306-90AF-1935E62DFE95}" type="presParOf" srcId="{3E0878C4-DCD2-4845-BAA6-ED89DADE8017}" destId="{8DA26B31-6C11-FD43-B775-8AF5A85CE7EA}" srcOrd="1" destOrd="0" presId="urn:microsoft.com/office/officeart/2005/8/layout/bList2"/>
    <dgm:cxn modelId="{5C32C2BC-BCF4-41A6-A6AF-F8D8EA10B65F}" type="presParOf" srcId="{3E0878C4-DCD2-4845-BAA6-ED89DADE8017}" destId="{B2F82149-8A9A-DD4A-A1C2-5DA8300667EB}" srcOrd="2" destOrd="0" presId="urn:microsoft.com/office/officeart/2005/8/layout/bList2"/>
    <dgm:cxn modelId="{BF48755F-2BA7-43F2-9316-FF8DDF815C50}" type="presParOf" srcId="{B2F82149-8A9A-DD4A-A1C2-5DA8300667EB}" destId="{0ED6854E-2851-3D4D-A416-2E5D80F3A3A9}" srcOrd="0" destOrd="0" presId="urn:microsoft.com/office/officeart/2005/8/layout/bList2"/>
    <dgm:cxn modelId="{B8C66A3E-36E9-4041-85E9-79F28DD9D88B}" type="presParOf" srcId="{B2F82149-8A9A-DD4A-A1C2-5DA8300667EB}" destId="{908C04DD-7660-444E-A276-B077933EC3A5}" srcOrd="1" destOrd="0" presId="urn:microsoft.com/office/officeart/2005/8/layout/bList2"/>
    <dgm:cxn modelId="{C2B309F0-579D-4A74-9906-A801DA8861E4}" type="presParOf" srcId="{B2F82149-8A9A-DD4A-A1C2-5DA8300667EB}" destId="{EB54E51C-1DDD-FA4D-B3AE-055C72DE48DD}" srcOrd="2" destOrd="0" presId="urn:microsoft.com/office/officeart/2005/8/layout/bList2"/>
    <dgm:cxn modelId="{554B064E-C5C4-42F5-9C1A-C2AD7F63417D}" type="presParOf" srcId="{B2F82149-8A9A-DD4A-A1C2-5DA8300667EB}" destId="{541DC053-C33A-C547-BFBB-D30088FCB86B}" srcOrd="3" destOrd="0" presId="urn:microsoft.com/office/officeart/2005/8/layout/bList2"/>
    <dgm:cxn modelId="{92EFAC10-4485-415C-838B-0D8348EFD726}" type="presParOf" srcId="{3E0878C4-DCD2-4845-BAA6-ED89DADE8017}" destId="{F9DEF9AE-8EFA-BB43-918C-D15AAFD952CC}" srcOrd="3" destOrd="0" presId="urn:microsoft.com/office/officeart/2005/8/layout/bList2"/>
    <dgm:cxn modelId="{8441CD93-DEF3-43E6-9399-F2AF4565E606}" type="presParOf" srcId="{3E0878C4-DCD2-4845-BAA6-ED89DADE8017}" destId="{5FD41D91-85DB-364C-82CE-DF2D6C19BA0E}" srcOrd="4" destOrd="0" presId="urn:microsoft.com/office/officeart/2005/8/layout/bList2"/>
    <dgm:cxn modelId="{46B5D348-178D-488C-B4F7-399DC0996BEF}" type="presParOf" srcId="{5FD41D91-85DB-364C-82CE-DF2D6C19BA0E}" destId="{98F3CB39-65C1-9E41-85FE-6CBC2142DF54}" srcOrd="0" destOrd="0" presId="urn:microsoft.com/office/officeart/2005/8/layout/bList2"/>
    <dgm:cxn modelId="{40359D80-55A3-4747-BA6B-25300025EF26}" type="presParOf" srcId="{5FD41D91-85DB-364C-82CE-DF2D6C19BA0E}" destId="{815BF86D-C4E1-F140-BB0A-D5F87625C2DC}" srcOrd="1" destOrd="0" presId="urn:microsoft.com/office/officeart/2005/8/layout/bList2"/>
    <dgm:cxn modelId="{E8AE443F-0365-4BB7-90A4-A75EB73F753C}" type="presParOf" srcId="{5FD41D91-85DB-364C-82CE-DF2D6C19BA0E}" destId="{408A8867-1D3D-BC44-9737-1F047D63CD05}" srcOrd="2" destOrd="0" presId="urn:microsoft.com/office/officeart/2005/8/layout/bList2"/>
    <dgm:cxn modelId="{09487FA8-9E53-4A89-B361-8C9D9F9F17D7}" type="presParOf" srcId="{5FD41D91-85DB-364C-82CE-DF2D6C19BA0E}" destId="{762D4D6F-2660-9646-9CCD-39B5B77C1962}" srcOrd="3" destOrd="0" presId="urn:microsoft.com/office/officeart/2005/8/layout/bList2"/>
    <dgm:cxn modelId="{D17F3208-8E05-4455-B9FB-D964C7C2F581}" type="presParOf" srcId="{3E0878C4-DCD2-4845-BAA6-ED89DADE8017}" destId="{1EF36ADF-5CBA-C242-AFF1-66996428732D}" srcOrd="5" destOrd="0" presId="urn:microsoft.com/office/officeart/2005/8/layout/bList2"/>
    <dgm:cxn modelId="{A143918B-DA0B-4657-9840-0DA423EDB4C5}" type="presParOf" srcId="{3E0878C4-DCD2-4845-BAA6-ED89DADE8017}" destId="{36D4C189-D2CB-D241-B52D-C1B0A2DAE536}" srcOrd="6" destOrd="0" presId="urn:microsoft.com/office/officeart/2005/8/layout/bList2"/>
    <dgm:cxn modelId="{1A8E444A-1107-4725-8141-0508F5D760D3}" type="presParOf" srcId="{36D4C189-D2CB-D241-B52D-C1B0A2DAE536}" destId="{EE95F1D5-B3FE-E048-AB08-8C99A33101E6}" srcOrd="0" destOrd="0" presId="urn:microsoft.com/office/officeart/2005/8/layout/bList2"/>
    <dgm:cxn modelId="{96D35AB3-27CD-4033-83BB-7F66D8D61D3A}" type="presParOf" srcId="{36D4C189-D2CB-D241-B52D-C1B0A2DAE536}" destId="{D1CBEEA0-C057-2A40-94CE-4766C9BD2971}" srcOrd="1" destOrd="0" presId="urn:microsoft.com/office/officeart/2005/8/layout/bList2"/>
    <dgm:cxn modelId="{395F1347-4266-4B3C-9BED-28CCF76EF65B}" type="presParOf" srcId="{36D4C189-D2CB-D241-B52D-C1B0A2DAE536}" destId="{9A04D2A4-939B-E54F-8E2A-96AAD4AF6D2E}" srcOrd="2" destOrd="0" presId="urn:microsoft.com/office/officeart/2005/8/layout/bList2"/>
    <dgm:cxn modelId="{FFC95661-4EFB-4A9B-803F-9845067FFF4F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1086B737-5536-42BC-9AA8-FF13F5494EE1}" type="presOf" srcId="{AAC12561-A9A0-1D4F-A805-F63102D51685}" destId="{1EF36ADF-5CBA-C242-AFF1-66996428732D}" srcOrd="0" destOrd="0" presId="urn:microsoft.com/office/officeart/2005/8/layout/bList2"/>
    <dgm:cxn modelId="{6DF3D891-2CBB-48C8-85FC-E7F1F8B0AB5A}" type="presOf" srcId="{B2836DBA-B4B2-C143-8196-D214E948A6AF}" destId="{38CCB0B7-911E-3943-B8A1-DEB0B80384CC}" srcOrd="1" destOrd="0" presId="urn:microsoft.com/office/officeart/2005/8/layout/bList2"/>
    <dgm:cxn modelId="{95A66321-32C3-4204-96A0-AFF5ED77AD40}" type="presOf" srcId="{F3242A28-1954-284A-8BF2-86295FD1509E}" destId="{98F3CB39-65C1-9E41-85FE-6CBC2142DF54}" srcOrd="0" destOrd="1" presId="urn:microsoft.com/office/officeart/2005/8/layout/bList2"/>
    <dgm:cxn modelId="{AFF81A2E-210C-4CC9-BF0A-7502ABEE0214}" type="presOf" srcId="{8539B6E7-CA0B-F44D-9940-0C81B81ADBD4}" destId="{EE95F1D5-B3FE-E048-AB08-8C99A33101E6}" srcOrd="0" destOrd="0" presId="urn:microsoft.com/office/officeart/2005/8/layout/bList2"/>
    <dgm:cxn modelId="{9D88BA9D-CECE-4100-9DCA-F7C1A1DE5BEB}" type="presOf" srcId="{E804492E-54B4-B94D-81E7-FF90FB0A1C03}" destId="{9A04D2A4-939B-E54F-8E2A-96AAD4AF6D2E}" srcOrd="1" destOrd="0" presId="urn:microsoft.com/office/officeart/2005/8/layout/bList2"/>
    <dgm:cxn modelId="{207FE8ED-E295-4265-B817-4066CF3C4293}" type="presOf" srcId="{700DD99B-57A8-2D48-B651-AC16A2762772}" destId="{908C04DD-7660-444E-A276-B077933EC3A5}" srcOrd="0" destOrd="0" presId="urn:microsoft.com/office/officeart/2005/8/layout/bList2"/>
    <dgm:cxn modelId="{2940B4A7-8D4F-46B3-AF9E-13FE5174C081}" type="presOf" srcId="{3565A2BE-530C-8F47-BCF7-2901D034C55D}" destId="{EE95F1D5-B3FE-E048-AB08-8C99A33101E6}" srcOrd="0" destOrd="2" presId="urn:microsoft.com/office/officeart/2005/8/layout/bList2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A54C56BC-FF52-4458-B32C-8D75020ADD77}" type="presOf" srcId="{CE5B3B65-CAEE-0746-88DA-4AD58EEF1592}" destId="{408A8867-1D3D-BC44-9737-1F047D63CD05}" srcOrd="1" destOrd="0" presId="urn:microsoft.com/office/officeart/2005/8/layout/bList2"/>
    <dgm:cxn modelId="{3708CA36-0DB9-4C81-A390-8AD63DB893D8}" type="presOf" srcId="{CE5B3B65-CAEE-0746-88DA-4AD58EEF1592}" destId="{815BF86D-C4E1-F140-BB0A-D5F87625C2DC}" srcOrd="0" destOrd="0" presId="urn:microsoft.com/office/officeart/2005/8/layout/bList2"/>
    <dgm:cxn modelId="{0F2D20C0-B84D-4D3E-9E00-0DA9F4623F64}" type="presOf" srcId="{0208D5CB-B2A1-4747-BE1E-CEB7CAD13B08}" destId="{0ED6854E-2851-3D4D-A416-2E5D80F3A3A9}" srcOrd="0" destOrd="2" presId="urn:microsoft.com/office/officeart/2005/8/layout/bList2"/>
    <dgm:cxn modelId="{76CBAECD-231E-437B-9D4C-CE5A58376C01}" type="presOf" srcId="{9634F0BB-8682-024E-BA12-453B7DAD2004}" destId="{98F3CB39-65C1-9E41-85FE-6CBC2142DF54}" srcOrd="0" destOrd="0" presId="urn:microsoft.com/office/officeart/2005/8/layout/bList2"/>
    <dgm:cxn modelId="{A2722777-EA71-458C-B4D1-FE6A25639D8D}" type="presOf" srcId="{6B35F087-0D11-8D4F-A1CC-EB05298A1604}" destId="{5284B238-0BF2-D641-A7D2-A9E49F12857B}" srcOrd="0" destOrd="1" presId="urn:microsoft.com/office/officeart/2005/8/layout/bList2"/>
    <dgm:cxn modelId="{FEC2CF9F-E041-497D-AFC9-EB4690437910}" type="presOf" srcId="{B2836DBA-B4B2-C143-8196-D214E948A6AF}" destId="{D80C159F-915F-AE4C-A06F-0B85E0064CA2}" srcOrd="0" destOrd="0" presId="urn:microsoft.com/office/officeart/2005/8/layout/bList2"/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BE62E775-EEDC-4B71-B2E6-5DA9AFFB23F5}" type="presOf" srcId="{331291A1-27CF-C142-BF53-744F4DC49230}" destId="{EE95F1D5-B3FE-E048-AB08-8C99A33101E6}" srcOrd="0" destOrd="1" presId="urn:microsoft.com/office/officeart/2005/8/layout/bList2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AEB966DD-9172-4D9D-AAB2-D7FED87FB62E}" type="presOf" srcId="{06789958-775B-2E41-921A-2E6D983510AF}" destId="{F9DEF9AE-8EFA-BB43-918C-D15AAFD952CC}" srcOrd="0" destOrd="0" presId="urn:microsoft.com/office/officeart/2005/8/layout/bList2"/>
    <dgm:cxn modelId="{42C64CFD-75E0-4022-AE45-47CBC74182EB}" type="presOf" srcId="{C35CFB7B-CDF9-1545-ACA1-ED73E8E2CD40}" destId="{5284B238-0BF2-D641-A7D2-A9E49F12857B}" srcOrd="0" destOrd="2" presId="urn:microsoft.com/office/officeart/2005/8/layout/bList2"/>
    <dgm:cxn modelId="{BF501779-5A90-4FFF-A018-ABB9A6939734}" type="presOf" srcId="{9BF03E6E-64C6-8B4F-9E9E-D4BEA1FFAC0B}" destId="{3E0878C4-DCD2-4845-BAA6-ED89DADE8017}" srcOrd="0" destOrd="0" presId="urn:microsoft.com/office/officeart/2005/8/layout/bList2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54C023D8-2656-4071-8C9E-F3F324098636}" type="presOf" srcId="{E804492E-54B4-B94D-81E7-FF90FB0A1C03}" destId="{D1CBEEA0-C057-2A40-94CE-4766C9BD2971}" srcOrd="0" destOrd="0" presId="urn:microsoft.com/office/officeart/2005/8/layout/bList2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711FBE3C-637F-45DC-B8C1-B8C087AA625C}" type="presOf" srcId="{7C6C7EFB-CDD8-E64A-BA8E-1EA90B894FD9}" destId="{8DA26B31-6C11-FD43-B775-8AF5A85CE7EA}" srcOrd="0" destOrd="0" presId="urn:microsoft.com/office/officeart/2005/8/layout/bList2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7989444C-A3A2-4F06-9545-57380E57690A}" type="presOf" srcId="{62434AD7-931E-9943-A327-FEA77E1EB60B}" destId="{0ED6854E-2851-3D4D-A416-2E5D80F3A3A9}" srcOrd="0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90D7B78E-AAF9-4B77-BEB5-3848F1AC5BE7}" type="presOf" srcId="{ACD1F96E-0E0F-CF48-BC5C-A07EA5657BC5}" destId="{0ED6854E-2851-3D4D-A416-2E5D80F3A3A9}" srcOrd="0" destOrd="1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D2092A4B-6A88-423D-BCC8-47C10FF9C3B1}" type="presOf" srcId="{700DD99B-57A8-2D48-B651-AC16A2762772}" destId="{EB54E51C-1DDD-FA4D-B3AE-055C72DE48DD}" srcOrd="1" destOrd="0" presId="urn:microsoft.com/office/officeart/2005/8/layout/bList2"/>
    <dgm:cxn modelId="{F9CA941C-9251-4B1B-8E76-3D9D9C0DF8BC}" type="presOf" srcId="{4593C0E9-7033-A14B-BED3-B2022713C4F2}" destId="{5284B238-0BF2-D641-A7D2-A9E49F12857B}" srcOrd="0" destOrd="0" presId="urn:microsoft.com/office/officeart/2005/8/layout/bList2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51CDB92F-F0E9-4098-AABA-0DE2D1368058}" type="presOf" srcId="{C7F35A38-4E28-FE45-8E8A-49D7F6B0569A}" destId="{98F3CB39-65C1-9E41-85FE-6CBC2142DF54}" srcOrd="0" destOrd="2" presId="urn:microsoft.com/office/officeart/2005/8/layout/bList2"/>
    <dgm:cxn modelId="{E638D2FA-3137-410A-AAC5-B81BF34E0936}" type="presParOf" srcId="{3E0878C4-DCD2-4845-BAA6-ED89DADE8017}" destId="{94569624-D2F8-694A-9C09-32E24B677BA4}" srcOrd="0" destOrd="0" presId="urn:microsoft.com/office/officeart/2005/8/layout/bList2"/>
    <dgm:cxn modelId="{6C9A1F17-DEA3-43F4-8851-B86AC31395A7}" type="presParOf" srcId="{94569624-D2F8-694A-9C09-32E24B677BA4}" destId="{5284B238-0BF2-D641-A7D2-A9E49F12857B}" srcOrd="0" destOrd="0" presId="urn:microsoft.com/office/officeart/2005/8/layout/bList2"/>
    <dgm:cxn modelId="{C75ABACB-2402-41DD-A306-9BE33CDDBBBB}" type="presParOf" srcId="{94569624-D2F8-694A-9C09-32E24B677BA4}" destId="{D80C159F-915F-AE4C-A06F-0B85E0064CA2}" srcOrd="1" destOrd="0" presId="urn:microsoft.com/office/officeart/2005/8/layout/bList2"/>
    <dgm:cxn modelId="{9C0912E7-737B-4068-8A49-998A9367D6CD}" type="presParOf" srcId="{94569624-D2F8-694A-9C09-32E24B677BA4}" destId="{38CCB0B7-911E-3943-B8A1-DEB0B80384CC}" srcOrd="2" destOrd="0" presId="urn:microsoft.com/office/officeart/2005/8/layout/bList2"/>
    <dgm:cxn modelId="{2B781DE8-447B-45DA-8AB6-9670AB285C61}" type="presParOf" srcId="{94569624-D2F8-694A-9C09-32E24B677BA4}" destId="{80D6B0A0-2A5A-0243-A5DC-CFD555AD98B3}" srcOrd="3" destOrd="0" presId="urn:microsoft.com/office/officeart/2005/8/layout/bList2"/>
    <dgm:cxn modelId="{11AC1152-92F6-4904-B446-0DB97DA9A583}" type="presParOf" srcId="{3E0878C4-DCD2-4845-BAA6-ED89DADE8017}" destId="{8DA26B31-6C11-FD43-B775-8AF5A85CE7EA}" srcOrd="1" destOrd="0" presId="urn:microsoft.com/office/officeart/2005/8/layout/bList2"/>
    <dgm:cxn modelId="{31A8DD51-F8AC-4953-800D-F9C47B6F2C91}" type="presParOf" srcId="{3E0878C4-DCD2-4845-BAA6-ED89DADE8017}" destId="{B2F82149-8A9A-DD4A-A1C2-5DA8300667EB}" srcOrd="2" destOrd="0" presId="urn:microsoft.com/office/officeart/2005/8/layout/bList2"/>
    <dgm:cxn modelId="{8DD23B95-3B53-4F16-986A-7002DBC4B22C}" type="presParOf" srcId="{B2F82149-8A9A-DD4A-A1C2-5DA8300667EB}" destId="{0ED6854E-2851-3D4D-A416-2E5D80F3A3A9}" srcOrd="0" destOrd="0" presId="urn:microsoft.com/office/officeart/2005/8/layout/bList2"/>
    <dgm:cxn modelId="{274A4C4A-69B8-4D24-9072-A1288FD1B4CE}" type="presParOf" srcId="{B2F82149-8A9A-DD4A-A1C2-5DA8300667EB}" destId="{908C04DD-7660-444E-A276-B077933EC3A5}" srcOrd="1" destOrd="0" presId="urn:microsoft.com/office/officeart/2005/8/layout/bList2"/>
    <dgm:cxn modelId="{1E0FABAC-4167-48ED-8294-AEFAE2E2FC36}" type="presParOf" srcId="{B2F82149-8A9A-DD4A-A1C2-5DA8300667EB}" destId="{EB54E51C-1DDD-FA4D-B3AE-055C72DE48DD}" srcOrd="2" destOrd="0" presId="urn:microsoft.com/office/officeart/2005/8/layout/bList2"/>
    <dgm:cxn modelId="{13D6C49C-6746-4AA8-9034-B44823554289}" type="presParOf" srcId="{B2F82149-8A9A-DD4A-A1C2-5DA8300667EB}" destId="{541DC053-C33A-C547-BFBB-D30088FCB86B}" srcOrd="3" destOrd="0" presId="urn:microsoft.com/office/officeart/2005/8/layout/bList2"/>
    <dgm:cxn modelId="{77990B9C-2BCC-45E2-B89F-7E05A73AB521}" type="presParOf" srcId="{3E0878C4-DCD2-4845-BAA6-ED89DADE8017}" destId="{F9DEF9AE-8EFA-BB43-918C-D15AAFD952CC}" srcOrd="3" destOrd="0" presId="urn:microsoft.com/office/officeart/2005/8/layout/bList2"/>
    <dgm:cxn modelId="{E0A3DC19-00B6-4EF5-9B20-9823642A1166}" type="presParOf" srcId="{3E0878C4-DCD2-4845-BAA6-ED89DADE8017}" destId="{5FD41D91-85DB-364C-82CE-DF2D6C19BA0E}" srcOrd="4" destOrd="0" presId="urn:microsoft.com/office/officeart/2005/8/layout/bList2"/>
    <dgm:cxn modelId="{40DB7B62-A62E-46E4-81B2-AE8143C52D69}" type="presParOf" srcId="{5FD41D91-85DB-364C-82CE-DF2D6C19BA0E}" destId="{98F3CB39-65C1-9E41-85FE-6CBC2142DF54}" srcOrd="0" destOrd="0" presId="urn:microsoft.com/office/officeart/2005/8/layout/bList2"/>
    <dgm:cxn modelId="{9A510913-27B9-4169-BC9B-62342C2591D1}" type="presParOf" srcId="{5FD41D91-85DB-364C-82CE-DF2D6C19BA0E}" destId="{815BF86D-C4E1-F140-BB0A-D5F87625C2DC}" srcOrd="1" destOrd="0" presId="urn:microsoft.com/office/officeart/2005/8/layout/bList2"/>
    <dgm:cxn modelId="{830759EF-A1EB-41B5-BF94-3A5F5061298B}" type="presParOf" srcId="{5FD41D91-85DB-364C-82CE-DF2D6C19BA0E}" destId="{408A8867-1D3D-BC44-9737-1F047D63CD05}" srcOrd="2" destOrd="0" presId="urn:microsoft.com/office/officeart/2005/8/layout/bList2"/>
    <dgm:cxn modelId="{20917121-4A54-4498-9C4E-91BD40790389}" type="presParOf" srcId="{5FD41D91-85DB-364C-82CE-DF2D6C19BA0E}" destId="{762D4D6F-2660-9646-9CCD-39B5B77C1962}" srcOrd="3" destOrd="0" presId="urn:microsoft.com/office/officeart/2005/8/layout/bList2"/>
    <dgm:cxn modelId="{60F4B9C3-5EED-4B97-B69C-93B428E3AF5D}" type="presParOf" srcId="{3E0878C4-DCD2-4845-BAA6-ED89DADE8017}" destId="{1EF36ADF-5CBA-C242-AFF1-66996428732D}" srcOrd="5" destOrd="0" presId="urn:microsoft.com/office/officeart/2005/8/layout/bList2"/>
    <dgm:cxn modelId="{6B30D682-184B-4540-8467-8E617E8F8CA8}" type="presParOf" srcId="{3E0878C4-DCD2-4845-BAA6-ED89DADE8017}" destId="{36D4C189-D2CB-D241-B52D-C1B0A2DAE536}" srcOrd="6" destOrd="0" presId="urn:microsoft.com/office/officeart/2005/8/layout/bList2"/>
    <dgm:cxn modelId="{9EBC6A59-F113-48E9-9D81-8B7F424745A5}" type="presParOf" srcId="{36D4C189-D2CB-D241-B52D-C1B0A2DAE536}" destId="{EE95F1D5-B3FE-E048-AB08-8C99A33101E6}" srcOrd="0" destOrd="0" presId="urn:microsoft.com/office/officeart/2005/8/layout/bList2"/>
    <dgm:cxn modelId="{372730DC-0030-477F-9136-98F3F40A38D2}" type="presParOf" srcId="{36D4C189-D2CB-D241-B52D-C1B0A2DAE536}" destId="{D1CBEEA0-C057-2A40-94CE-4766C9BD2971}" srcOrd="1" destOrd="0" presId="urn:microsoft.com/office/officeart/2005/8/layout/bList2"/>
    <dgm:cxn modelId="{32267CAA-04BE-49DB-882A-67F482B50626}" type="presParOf" srcId="{36D4C189-D2CB-D241-B52D-C1B0A2DAE536}" destId="{9A04D2A4-939B-E54F-8E2A-96AAD4AF6D2E}" srcOrd="2" destOrd="0" presId="urn:microsoft.com/office/officeart/2005/8/layout/bList2"/>
    <dgm:cxn modelId="{684ADE95-B2CF-42E4-8C67-D89BF91F4ECD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8E8D9D-973D-447F-9AB6-A8D17D26992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C81D1E0-21A7-4E2E-8DF1-786D47194966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b="1" dirty="0" smtClean="0"/>
            <a:t>General information</a:t>
          </a:r>
          <a:endParaRPr lang="zh-CN" altLang="en-US" b="1" dirty="0"/>
        </a:p>
      </dgm:t>
    </dgm:pt>
    <dgm:pt modelId="{B761B9B9-51F0-4F23-92F7-EB021AF0B38C}" type="parTrans" cxnId="{38AD3076-CF9C-4CE6-9A87-292FBEF93AEC}">
      <dgm:prSet/>
      <dgm:spPr/>
      <dgm:t>
        <a:bodyPr/>
        <a:lstStyle/>
        <a:p>
          <a:endParaRPr lang="zh-CN" altLang="en-US"/>
        </a:p>
      </dgm:t>
    </dgm:pt>
    <dgm:pt modelId="{D4CAACB5-C112-4EFF-84BF-FDBED91C1A02}" type="sibTrans" cxnId="{38AD3076-CF9C-4CE6-9A87-292FBEF93AEC}">
      <dgm:prSet/>
      <dgm:spPr/>
      <dgm:t>
        <a:bodyPr/>
        <a:lstStyle/>
        <a:p>
          <a:endParaRPr lang="zh-CN" altLang="en-US"/>
        </a:p>
      </dgm:t>
    </dgm:pt>
    <dgm:pt modelId="{17140A4A-E2C3-40C9-A8D7-56F2693F8A71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dirty="0" smtClean="0"/>
            <a:t>Corner Case of Freebase vs. </a:t>
          </a:r>
          <a:r>
            <a:rPr lang="en-US" altLang="zh-CN" dirty="0" err="1" smtClean="0"/>
            <a:t>Dbpedia</a:t>
          </a:r>
          <a:endParaRPr lang="zh-CN" altLang="en-US" dirty="0"/>
        </a:p>
      </dgm:t>
    </dgm:pt>
    <dgm:pt modelId="{8DFA5A8A-B305-45E9-B00B-679E7AC7DD65}" type="parTrans" cxnId="{714971C3-F8C8-4E5C-B744-17504859FF93}">
      <dgm:prSet/>
      <dgm:spPr/>
      <dgm:t>
        <a:bodyPr/>
        <a:lstStyle/>
        <a:p>
          <a:endParaRPr lang="zh-CN" altLang="en-US"/>
        </a:p>
      </dgm:t>
    </dgm:pt>
    <dgm:pt modelId="{9868E33B-1DE2-4F71-A24B-E975A11EB657}" type="sibTrans" cxnId="{714971C3-F8C8-4E5C-B744-17504859FF93}">
      <dgm:prSet/>
      <dgm:spPr/>
      <dgm:t>
        <a:bodyPr/>
        <a:lstStyle/>
        <a:p>
          <a:endParaRPr lang="zh-CN" altLang="en-US"/>
        </a:p>
      </dgm:t>
    </dgm:pt>
    <dgm:pt modelId="{FFD9503F-09E9-406E-A56A-69C10A40A117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dirty="0" smtClean="0"/>
            <a:t>Corner Case of </a:t>
          </a:r>
          <a:r>
            <a:rPr lang="en-US" altLang="zh-CN" dirty="0" err="1" smtClean="0"/>
            <a:t>Dbpedia</a:t>
          </a:r>
          <a:r>
            <a:rPr lang="en-US" altLang="zh-CN" dirty="0" smtClean="0"/>
            <a:t> Company vs. Location</a:t>
          </a:r>
          <a:endParaRPr lang="zh-CN" altLang="en-US" dirty="0"/>
        </a:p>
      </dgm:t>
    </dgm:pt>
    <dgm:pt modelId="{1D97A6BB-E7F4-49B1-9DA3-D1FCDA18FEC4}" type="parTrans" cxnId="{8DEC93C7-339B-4F0D-A362-DDC00C5F838B}">
      <dgm:prSet/>
      <dgm:spPr/>
      <dgm:t>
        <a:bodyPr/>
        <a:lstStyle/>
        <a:p>
          <a:endParaRPr lang="zh-CN" altLang="en-US"/>
        </a:p>
      </dgm:t>
    </dgm:pt>
    <dgm:pt modelId="{4BCFE103-C51B-4724-96EB-2C35B2C8278F}" type="sibTrans" cxnId="{8DEC93C7-339B-4F0D-A362-DDC00C5F838B}">
      <dgm:prSet/>
      <dgm:spPr/>
      <dgm:t>
        <a:bodyPr/>
        <a:lstStyle/>
        <a:p>
          <a:endParaRPr lang="zh-CN" altLang="en-US"/>
        </a:p>
      </dgm:t>
    </dgm:pt>
    <dgm:pt modelId="{DBD0AC70-A6C5-49B9-B9F6-9542DA6A50A5}">
      <dgm:prSet/>
      <dgm:spPr/>
      <dgm:t>
        <a:bodyPr/>
        <a:lstStyle/>
        <a:p>
          <a:r>
            <a:rPr lang="en-US" altLang="zh-CN" dirty="0" smtClean="0"/>
            <a:t>Training data: 200</a:t>
          </a:r>
          <a:endParaRPr lang="zh-CN" altLang="en-US" dirty="0"/>
        </a:p>
      </dgm:t>
    </dgm:pt>
    <dgm:pt modelId="{46D57019-AB08-4F18-BB02-56D69493F245}" type="parTrans" cxnId="{9D578CC0-0CA6-4777-96F7-13E8F019574E}">
      <dgm:prSet/>
      <dgm:spPr/>
      <dgm:t>
        <a:bodyPr/>
        <a:lstStyle/>
        <a:p>
          <a:endParaRPr lang="zh-CN" altLang="en-US"/>
        </a:p>
      </dgm:t>
    </dgm:pt>
    <dgm:pt modelId="{C3E31FC2-9C89-431D-9EF3-F88ED96416A2}" type="sibTrans" cxnId="{9D578CC0-0CA6-4777-96F7-13E8F019574E}">
      <dgm:prSet/>
      <dgm:spPr/>
      <dgm:t>
        <a:bodyPr/>
        <a:lstStyle/>
        <a:p>
          <a:endParaRPr lang="zh-CN" altLang="en-US"/>
        </a:p>
      </dgm:t>
    </dgm:pt>
    <dgm:pt modelId="{B9EE7F2A-BC53-469D-BA3D-9AFE02E23801}">
      <dgm:prSet/>
      <dgm:spPr/>
      <dgm:t>
        <a:bodyPr/>
        <a:lstStyle/>
        <a:p>
          <a:r>
            <a:rPr lang="en-US" altLang="zh-CN" dirty="0" err="1" smtClean="0">
              <a:solidFill>
                <a:schemeClr val="tx1"/>
              </a:solidFill>
            </a:rPr>
            <a:t>Repsol</a:t>
          </a:r>
          <a:r>
            <a:rPr lang="en-US" altLang="zh-CN" dirty="0" smtClean="0">
              <a:solidFill>
                <a:schemeClr val="tx1"/>
              </a:solidFill>
            </a:rPr>
            <a:t> vs </a:t>
          </a:r>
          <a:r>
            <a:rPr lang="en-US" altLang="zh-CN" dirty="0" err="1" smtClean="0">
              <a:solidFill>
                <a:schemeClr val="tx1"/>
              </a:solidFill>
            </a:rPr>
            <a:t>Repsol</a:t>
          </a:r>
          <a:r>
            <a:rPr lang="en-US" altLang="zh-CN" dirty="0" smtClean="0">
              <a:solidFill>
                <a:schemeClr val="tx1"/>
              </a:solidFill>
            </a:rPr>
            <a:t> YPF S.A. </a:t>
          </a:r>
          <a:r>
            <a:rPr lang="en-US" altLang="zh-CN" i="1" dirty="0" smtClean="0">
              <a:solidFill>
                <a:schemeClr val="tx1"/>
              </a:solidFill>
            </a:rPr>
            <a:t>−→ true</a:t>
          </a:r>
          <a:endParaRPr lang="zh-CN" altLang="en-US" dirty="0"/>
        </a:p>
      </dgm:t>
    </dgm:pt>
    <dgm:pt modelId="{4556AAB5-505F-467D-95A4-217DDB99FC4B}" type="parTrans" cxnId="{0DE4E359-2791-4AAE-A8AC-5AC2ABC8C8A6}">
      <dgm:prSet/>
      <dgm:spPr/>
      <dgm:t>
        <a:bodyPr/>
        <a:lstStyle/>
        <a:p>
          <a:endParaRPr lang="zh-CN" altLang="en-US"/>
        </a:p>
      </dgm:t>
    </dgm:pt>
    <dgm:pt modelId="{9378B1EF-181C-4A1B-ADC6-50D78D823884}" type="sibTrans" cxnId="{0DE4E359-2791-4AAE-A8AC-5AC2ABC8C8A6}">
      <dgm:prSet/>
      <dgm:spPr/>
      <dgm:t>
        <a:bodyPr/>
        <a:lstStyle/>
        <a:p>
          <a:endParaRPr lang="zh-CN" altLang="en-US"/>
        </a:p>
      </dgm:t>
    </dgm:pt>
    <dgm:pt modelId="{495F5DE4-F1A6-429A-8A34-7F1456A3BB9C}">
      <dgm:prSet/>
      <dgm:spPr/>
      <dgm:t>
        <a:bodyPr/>
        <a:lstStyle/>
        <a:p>
          <a:r>
            <a:rPr lang="en-US" altLang="zh-CN" smtClean="0">
              <a:solidFill>
                <a:schemeClr val="tx1"/>
              </a:solidFill>
            </a:rPr>
            <a:t>New York vs New York City </a:t>
          </a:r>
          <a:r>
            <a:rPr lang="en-US" altLang="zh-CN" i="1" smtClean="0">
              <a:solidFill>
                <a:schemeClr val="tx1"/>
              </a:solidFill>
            </a:rPr>
            <a:t>−→ true</a:t>
          </a:r>
          <a:endParaRPr lang="zh-CN" altLang="en-US"/>
        </a:p>
      </dgm:t>
    </dgm:pt>
    <dgm:pt modelId="{47F77467-16C4-434A-A2CD-E679497346F8}" type="parTrans" cxnId="{066C5D77-5E5A-4990-9CF1-98CF6CA72C77}">
      <dgm:prSet/>
      <dgm:spPr/>
      <dgm:t>
        <a:bodyPr/>
        <a:lstStyle/>
        <a:p>
          <a:endParaRPr lang="zh-CN" altLang="en-US"/>
        </a:p>
      </dgm:t>
    </dgm:pt>
    <dgm:pt modelId="{587621A0-E27B-4580-A9A1-182BBE887937}" type="sibTrans" cxnId="{066C5D77-5E5A-4990-9CF1-98CF6CA72C77}">
      <dgm:prSet/>
      <dgm:spPr/>
      <dgm:t>
        <a:bodyPr/>
        <a:lstStyle/>
        <a:p>
          <a:endParaRPr lang="zh-CN" altLang="en-US"/>
        </a:p>
      </dgm:t>
    </dgm:pt>
    <dgm:pt modelId="{2811BFE7-938F-408F-B911-EA0E44A988DB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dirty="0" smtClean="0"/>
            <a:t>Corner Case of Freebase vs. Forbes</a:t>
          </a:r>
          <a:endParaRPr lang="zh-CN" altLang="en-US" dirty="0"/>
        </a:p>
      </dgm:t>
    </dgm:pt>
    <dgm:pt modelId="{BF6C5905-D640-40E4-8F7B-03C5B17EFEF8}" type="parTrans" cxnId="{3BD59712-58E5-43CB-AF8E-0C02157AB6C4}">
      <dgm:prSet/>
      <dgm:spPr/>
      <dgm:t>
        <a:bodyPr/>
        <a:lstStyle/>
        <a:p>
          <a:endParaRPr lang="zh-CN" altLang="en-US"/>
        </a:p>
      </dgm:t>
    </dgm:pt>
    <dgm:pt modelId="{6DD2E593-695D-46D0-BCDB-431C461646EA}" type="sibTrans" cxnId="{3BD59712-58E5-43CB-AF8E-0C02157AB6C4}">
      <dgm:prSet/>
      <dgm:spPr/>
      <dgm:t>
        <a:bodyPr/>
        <a:lstStyle/>
        <a:p>
          <a:endParaRPr lang="zh-CN" altLang="en-US"/>
        </a:p>
      </dgm:t>
    </dgm:pt>
    <dgm:pt modelId="{451B0BE4-E7C5-4DA0-8F13-E749C3FB92E1}">
      <dgm:prSet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BP vs TNK-BP </a:t>
          </a:r>
          <a:r>
            <a:rPr lang="en-US" altLang="zh-CN" i="1" dirty="0" smtClean="0">
              <a:solidFill>
                <a:schemeClr val="tx1"/>
              </a:solidFill>
            </a:rPr>
            <a:t>−→ false</a:t>
          </a:r>
          <a:endParaRPr lang="zh-CN" altLang="en-US" dirty="0"/>
        </a:p>
      </dgm:t>
    </dgm:pt>
    <dgm:pt modelId="{31630C7B-34A9-4FD2-8710-42AF2E698619}" type="parTrans" cxnId="{679F932C-1DA7-44CE-B122-57789ECD8982}">
      <dgm:prSet/>
      <dgm:spPr/>
      <dgm:t>
        <a:bodyPr/>
        <a:lstStyle/>
        <a:p>
          <a:endParaRPr lang="zh-CN" altLang="en-US"/>
        </a:p>
      </dgm:t>
    </dgm:pt>
    <dgm:pt modelId="{2F5DB5AA-5148-409B-8CB1-F6E56A735222}" type="sibTrans" cxnId="{679F932C-1DA7-44CE-B122-57789ECD8982}">
      <dgm:prSet/>
      <dgm:spPr/>
      <dgm:t>
        <a:bodyPr/>
        <a:lstStyle/>
        <a:p>
          <a:endParaRPr lang="zh-CN" altLang="en-US"/>
        </a:p>
      </dgm:t>
    </dgm:pt>
    <dgm:pt modelId="{5201978C-3A59-4697-89D2-2EDC549D7852}">
      <dgm:prSet/>
      <dgm:spPr/>
      <dgm:t>
        <a:bodyPr/>
        <a:lstStyle/>
        <a:p>
          <a:r>
            <a:rPr lang="en-US" altLang="zh-CN" dirty="0" smtClean="0"/>
            <a:t>Test data: 20</a:t>
          </a:r>
          <a:endParaRPr lang="zh-CN" altLang="en-US" dirty="0"/>
        </a:p>
      </dgm:t>
    </dgm:pt>
    <dgm:pt modelId="{6DB6CBD9-892A-4B4C-BB4E-C65ECE003CA4}" type="parTrans" cxnId="{D7277EE3-8C6F-4572-A538-4BDC34D07155}">
      <dgm:prSet/>
      <dgm:spPr/>
      <dgm:t>
        <a:bodyPr/>
        <a:lstStyle/>
        <a:p>
          <a:endParaRPr lang="zh-CN" altLang="en-US"/>
        </a:p>
      </dgm:t>
    </dgm:pt>
    <dgm:pt modelId="{CCA16AB1-2BC4-47CD-BC9D-897F8D3BC119}" type="sibTrans" cxnId="{D7277EE3-8C6F-4572-A538-4BDC34D07155}">
      <dgm:prSet/>
      <dgm:spPr/>
      <dgm:t>
        <a:bodyPr/>
        <a:lstStyle/>
        <a:p>
          <a:endParaRPr lang="zh-CN" altLang="en-US"/>
        </a:p>
      </dgm:t>
    </dgm:pt>
    <dgm:pt modelId="{CB81EFFE-E596-4ABC-8121-D7E68F8498A4}" type="pres">
      <dgm:prSet presAssocID="{A58E8D9D-973D-447F-9AB6-A8D17D26992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C4060BB-F00A-4C0C-A383-55F2687562FB}" type="pres">
      <dgm:prSet presAssocID="{8C81D1E0-21A7-4E2E-8DF1-786D47194966}" presName="parentLin" presStyleCnt="0"/>
      <dgm:spPr/>
    </dgm:pt>
    <dgm:pt modelId="{4A54588D-8E99-4BE1-B2E4-C65783EC5151}" type="pres">
      <dgm:prSet presAssocID="{8C81D1E0-21A7-4E2E-8DF1-786D47194966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A361E53D-88C6-4018-B446-08C5CA10CE2D}" type="pres">
      <dgm:prSet presAssocID="{8C81D1E0-21A7-4E2E-8DF1-786D4719496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869BA6-F83B-4E9A-B1BA-4F20C537BD59}" type="pres">
      <dgm:prSet presAssocID="{8C81D1E0-21A7-4E2E-8DF1-786D47194966}" presName="negativeSpace" presStyleCnt="0"/>
      <dgm:spPr/>
    </dgm:pt>
    <dgm:pt modelId="{8A1A8CF0-EDF3-4B84-A542-2C86E06683FF}" type="pres">
      <dgm:prSet presAssocID="{8C81D1E0-21A7-4E2E-8DF1-786D47194966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FA1A0F-93BB-498E-BEF6-6CAAC9B490B8}" type="pres">
      <dgm:prSet presAssocID="{D4CAACB5-C112-4EFF-84BF-FDBED91C1A02}" presName="spaceBetweenRectangles" presStyleCnt="0"/>
      <dgm:spPr/>
    </dgm:pt>
    <dgm:pt modelId="{5523513F-A591-473F-972B-B27DAB2371AA}" type="pres">
      <dgm:prSet presAssocID="{17140A4A-E2C3-40C9-A8D7-56F2693F8A71}" presName="parentLin" presStyleCnt="0"/>
      <dgm:spPr/>
    </dgm:pt>
    <dgm:pt modelId="{F8BE74FE-0814-4CDE-B8E8-41C258AF8931}" type="pres">
      <dgm:prSet presAssocID="{17140A4A-E2C3-40C9-A8D7-56F2693F8A71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2EF0AD62-F290-4464-B230-12C4B3090615}" type="pres">
      <dgm:prSet presAssocID="{17140A4A-E2C3-40C9-A8D7-56F2693F8A7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DD53B6-7F0F-4EA4-B0BE-A718D82EB12E}" type="pres">
      <dgm:prSet presAssocID="{17140A4A-E2C3-40C9-A8D7-56F2693F8A71}" presName="negativeSpace" presStyleCnt="0"/>
      <dgm:spPr/>
    </dgm:pt>
    <dgm:pt modelId="{DB4C0559-635D-41D4-A4E5-FD737711EB19}" type="pres">
      <dgm:prSet presAssocID="{17140A4A-E2C3-40C9-A8D7-56F2693F8A71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4D24AE-DD98-4576-918B-B7A5016427B8}" type="pres">
      <dgm:prSet presAssocID="{9868E33B-1DE2-4F71-A24B-E975A11EB657}" presName="spaceBetweenRectangles" presStyleCnt="0"/>
      <dgm:spPr/>
    </dgm:pt>
    <dgm:pt modelId="{E428270C-071D-4D64-B5D2-8E085ED0C197}" type="pres">
      <dgm:prSet presAssocID="{FFD9503F-09E9-406E-A56A-69C10A40A117}" presName="parentLin" presStyleCnt="0"/>
      <dgm:spPr/>
    </dgm:pt>
    <dgm:pt modelId="{7D71CCC2-1CD4-46FB-AC24-14A2505099BB}" type="pres">
      <dgm:prSet presAssocID="{FFD9503F-09E9-406E-A56A-69C10A40A117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0250F8A3-DA52-4767-B2C2-54B4BC2AF0E1}" type="pres">
      <dgm:prSet presAssocID="{FFD9503F-09E9-406E-A56A-69C10A40A11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69675D-AD5C-4BB4-B558-079E60BC9747}" type="pres">
      <dgm:prSet presAssocID="{FFD9503F-09E9-406E-A56A-69C10A40A117}" presName="negativeSpace" presStyleCnt="0"/>
      <dgm:spPr/>
    </dgm:pt>
    <dgm:pt modelId="{6E3C1649-7472-41C0-9184-51256E890A96}" type="pres">
      <dgm:prSet presAssocID="{FFD9503F-09E9-406E-A56A-69C10A40A117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14B06F-8225-45B8-9B31-48205E340C1A}" type="pres">
      <dgm:prSet presAssocID="{4BCFE103-C51B-4724-96EB-2C35B2C8278F}" presName="spaceBetweenRectangles" presStyleCnt="0"/>
      <dgm:spPr/>
    </dgm:pt>
    <dgm:pt modelId="{40D45264-7BE4-4B53-99F7-6A5BEA017144}" type="pres">
      <dgm:prSet presAssocID="{2811BFE7-938F-408F-B911-EA0E44A988DB}" presName="parentLin" presStyleCnt="0"/>
      <dgm:spPr/>
    </dgm:pt>
    <dgm:pt modelId="{C835B192-C4F6-477D-9399-B2A916D20845}" type="pres">
      <dgm:prSet presAssocID="{2811BFE7-938F-408F-B911-EA0E44A988DB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18920D3B-2AD1-4E52-94EE-5F1A1F21857C}" type="pres">
      <dgm:prSet presAssocID="{2811BFE7-938F-408F-B911-EA0E44A988D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0BEC6E-3444-4B8E-ADF4-A6A1A13C9787}" type="pres">
      <dgm:prSet presAssocID="{2811BFE7-938F-408F-B911-EA0E44A988DB}" presName="negativeSpace" presStyleCnt="0"/>
      <dgm:spPr/>
    </dgm:pt>
    <dgm:pt modelId="{3C63BB61-9FD9-4E79-AFCC-DAD4A83016E1}" type="pres">
      <dgm:prSet presAssocID="{2811BFE7-938F-408F-B911-EA0E44A988DB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239DA8B-A5B4-4240-9D53-DA57ACDF318A}" type="presOf" srcId="{8C81D1E0-21A7-4E2E-8DF1-786D47194966}" destId="{A361E53D-88C6-4018-B446-08C5CA10CE2D}" srcOrd="1" destOrd="0" presId="urn:microsoft.com/office/officeart/2005/8/layout/list1"/>
    <dgm:cxn modelId="{D7277EE3-8C6F-4572-A538-4BDC34D07155}" srcId="{8C81D1E0-21A7-4E2E-8DF1-786D47194966}" destId="{5201978C-3A59-4697-89D2-2EDC549D7852}" srcOrd="1" destOrd="0" parTransId="{6DB6CBD9-892A-4B4C-BB4E-C65ECE003CA4}" sibTransId="{CCA16AB1-2BC4-47CD-BC9D-897F8D3BC119}"/>
    <dgm:cxn modelId="{714971C3-F8C8-4E5C-B744-17504859FF93}" srcId="{A58E8D9D-973D-447F-9AB6-A8D17D269927}" destId="{17140A4A-E2C3-40C9-A8D7-56F2693F8A71}" srcOrd="1" destOrd="0" parTransId="{8DFA5A8A-B305-45E9-B00B-679E7AC7DD65}" sibTransId="{9868E33B-1DE2-4F71-A24B-E975A11EB657}"/>
    <dgm:cxn modelId="{C81F864A-44CE-4D16-900C-5F516E6EF116}" type="presOf" srcId="{2811BFE7-938F-408F-B911-EA0E44A988DB}" destId="{C835B192-C4F6-477D-9399-B2A916D20845}" srcOrd="0" destOrd="0" presId="urn:microsoft.com/office/officeart/2005/8/layout/list1"/>
    <dgm:cxn modelId="{38AD3076-CF9C-4CE6-9A87-292FBEF93AEC}" srcId="{A58E8D9D-973D-447F-9AB6-A8D17D269927}" destId="{8C81D1E0-21A7-4E2E-8DF1-786D47194966}" srcOrd="0" destOrd="0" parTransId="{B761B9B9-51F0-4F23-92F7-EB021AF0B38C}" sibTransId="{D4CAACB5-C112-4EFF-84BF-FDBED91C1A02}"/>
    <dgm:cxn modelId="{6507B77C-A394-4076-A478-6E782A2D8AEF}" type="presOf" srcId="{2811BFE7-938F-408F-B911-EA0E44A988DB}" destId="{18920D3B-2AD1-4E52-94EE-5F1A1F21857C}" srcOrd="1" destOrd="0" presId="urn:microsoft.com/office/officeart/2005/8/layout/list1"/>
    <dgm:cxn modelId="{3BD59712-58E5-43CB-AF8E-0C02157AB6C4}" srcId="{A58E8D9D-973D-447F-9AB6-A8D17D269927}" destId="{2811BFE7-938F-408F-B911-EA0E44A988DB}" srcOrd="3" destOrd="0" parTransId="{BF6C5905-D640-40E4-8F7B-03C5B17EFEF8}" sibTransId="{6DD2E593-695D-46D0-BCDB-431C461646EA}"/>
    <dgm:cxn modelId="{E3DDB463-0EC6-4BA6-B61A-3A8A336B3762}" type="presOf" srcId="{FFD9503F-09E9-406E-A56A-69C10A40A117}" destId="{0250F8A3-DA52-4767-B2C2-54B4BC2AF0E1}" srcOrd="1" destOrd="0" presId="urn:microsoft.com/office/officeart/2005/8/layout/list1"/>
    <dgm:cxn modelId="{0DE4E359-2791-4AAE-A8AC-5AC2ABC8C8A6}" srcId="{17140A4A-E2C3-40C9-A8D7-56F2693F8A71}" destId="{B9EE7F2A-BC53-469D-BA3D-9AFE02E23801}" srcOrd="0" destOrd="0" parTransId="{4556AAB5-505F-467D-95A4-217DDB99FC4B}" sibTransId="{9378B1EF-181C-4A1B-ADC6-50D78D823884}"/>
    <dgm:cxn modelId="{066C5D77-5E5A-4990-9CF1-98CF6CA72C77}" srcId="{FFD9503F-09E9-406E-A56A-69C10A40A117}" destId="{495F5DE4-F1A6-429A-8A34-7F1456A3BB9C}" srcOrd="0" destOrd="0" parTransId="{47F77467-16C4-434A-A2CD-E679497346F8}" sibTransId="{587621A0-E27B-4580-A9A1-182BBE887937}"/>
    <dgm:cxn modelId="{ED1BFF7F-1752-4CAE-B1A3-7462E1C5BABB}" type="presOf" srcId="{495F5DE4-F1A6-429A-8A34-7F1456A3BB9C}" destId="{6E3C1649-7472-41C0-9184-51256E890A96}" srcOrd="0" destOrd="0" presId="urn:microsoft.com/office/officeart/2005/8/layout/list1"/>
    <dgm:cxn modelId="{8DEC93C7-339B-4F0D-A362-DDC00C5F838B}" srcId="{A58E8D9D-973D-447F-9AB6-A8D17D269927}" destId="{FFD9503F-09E9-406E-A56A-69C10A40A117}" srcOrd="2" destOrd="0" parTransId="{1D97A6BB-E7F4-49B1-9DA3-D1FCDA18FEC4}" sibTransId="{4BCFE103-C51B-4724-96EB-2C35B2C8278F}"/>
    <dgm:cxn modelId="{AF879ED2-9846-4188-8432-2594BC0160C8}" type="presOf" srcId="{17140A4A-E2C3-40C9-A8D7-56F2693F8A71}" destId="{2EF0AD62-F290-4464-B230-12C4B3090615}" srcOrd="1" destOrd="0" presId="urn:microsoft.com/office/officeart/2005/8/layout/list1"/>
    <dgm:cxn modelId="{93B0A1D9-7000-4F9D-A546-1C2B587A6278}" type="presOf" srcId="{8C81D1E0-21A7-4E2E-8DF1-786D47194966}" destId="{4A54588D-8E99-4BE1-B2E4-C65783EC5151}" srcOrd="0" destOrd="0" presId="urn:microsoft.com/office/officeart/2005/8/layout/list1"/>
    <dgm:cxn modelId="{28069B20-FBE6-480C-9526-360D7150B6AC}" type="presOf" srcId="{5201978C-3A59-4697-89D2-2EDC549D7852}" destId="{8A1A8CF0-EDF3-4B84-A542-2C86E06683FF}" srcOrd="0" destOrd="1" presId="urn:microsoft.com/office/officeart/2005/8/layout/list1"/>
    <dgm:cxn modelId="{E6026580-F52F-4427-B4AB-23C5B363165B}" type="presOf" srcId="{DBD0AC70-A6C5-49B9-B9F6-9542DA6A50A5}" destId="{8A1A8CF0-EDF3-4B84-A542-2C86E06683FF}" srcOrd="0" destOrd="0" presId="urn:microsoft.com/office/officeart/2005/8/layout/list1"/>
    <dgm:cxn modelId="{2E27EA40-D410-45B3-A6CE-79F6985CA5C5}" type="presOf" srcId="{17140A4A-E2C3-40C9-A8D7-56F2693F8A71}" destId="{F8BE74FE-0814-4CDE-B8E8-41C258AF8931}" srcOrd="0" destOrd="0" presId="urn:microsoft.com/office/officeart/2005/8/layout/list1"/>
    <dgm:cxn modelId="{E50E28FF-78D2-4A13-844D-5145715D0E70}" type="presOf" srcId="{FFD9503F-09E9-406E-A56A-69C10A40A117}" destId="{7D71CCC2-1CD4-46FB-AC24-14A2505099BB}" srcOrd="0" destOrd="0" presId="urn:microsoft.com/office/officeart/2005/8/layout/list1"/>
    <dgm:cxn modelId="{679F932C-1DA7-44CE-B122-57789ECD8982}" srcId="{2811BFE7-938F-408F-B911-EA0E44A988DB}" destId="{451B0BE4-E7C5-4DA0-8F13-E749C3FB92E1}" srcOrd="0" destOrd="0" parTransId="{31630C7B-34A9-4FD2-8710-42AF2E698619}" sibTransId="{2F5DB5AA-5148-409B-8CB1-F6E56A735222}"/>
    <dgm:cxn modelId="{33B297F8-33AB-4E01-A7D7-F9505329E80E}" type="presOf" srcId="{451B0BE4-E7C5-4DA0-8F13-E749C3FB92E1}" destId="{3C63BB61-9FD9-4E79-AFCC-DAD4A83016E1}" srcOrd="0" destOrd="0" presId="urn:microsoft.com/office/officeart/2005/8/layout/list1"/>
    <dgm:cxn modelId="{9D578CC0-0CA6-4777-96F7-13E8F019574E}" srcId="{8C81D1E0-21A7-4E2E-8DF1-786D47194966}" destId="{DBD0AC70-A6C5-49B9-B9F6-9542DA6A50A5}" srcOrd="0" destOrd="0" parTransId="{46D57019-AB08-4F18-BB02-56D69493F245}" sibTransId="{C3E31FC2-9C89-431D-9EF3-F88ED96416A2}"/>
    <dgm:cxn modelId="{D1E686C7-FBB0-4B2C-B1B5-6B08CC87A39D}" type="presOf" srcId="{B9EE7F2A-BC53-469D-BA3D-9AFE02E23801}" destId="{DB4C0559-635D-41D4-A4E5-FD737711EB19}" srcOrd="0" destOrd="0" presId="urn:microsoft.com/office/officeart/2005/8/layout/list1"/>
    <dgm:cxn modelId="{6E454CEF-B324-4AB2-8482-55C9CB8BD320}" type="presOf" srcId="{A58E8D9D-973D-447F-9AB6-A8D17D269927}" destId="{CB81EFFE-E596-4ABC-8121-D7E68F8498A4}" srcOrd="0" destOrd="0" presId="urn:microsoft.com/office/officeart/2005/8/layout/list1"/>
    <dgm:cxn modelId="{C80DCEBA-7B1F-4759-9910-5EF8758406B5}" type="presParOf" srcId="{CB81EFFE-E596-4ABC-8121-D7E68F8498A4}" destId="{DC4060BB-F00A-4C0C-A383-55F2687562FB}" srcOrd="0" destOrd="0" presId="urn:microsoft.com/office/officeart/2005/8/layout/list1"/>
    <dgm:cxn modelId="{5A4E2335-FEDF-4150-82A8-2C1773A15004}" type="presParOf" srcId="{DC4060BB-F00A-4C0C-A383-55F2687562FB}" destId="{4A54588D-8E99-4BE1-B2E4-C65783EC5151}" srcOrd="0" destOrd="0" presId="urn:microsoft.com/office/officeart/2005/8/layout/list1"/>
    <dgm:cxn modelId="{F82CB3E1-0926-4CDA-8922-283DB01DB1DE}" type="presParOf" srcId="{DC4060BB-F00A-4C0C-A383-55F2687562FB}" destId="{A361E53D-88C6-4018-B446-08C5CA10CE2D}" srcOrd="1" destOrd="0" presId="urn:microsoft.com/office/officeart/2005/8/layout/list1"/>
    <dgm:cxn modelId="{69EA7A8F-9D30-4FF7-BCAD-26CA8A5E481E}" type="presParOf" srcId="{CB81EFFE-E596-4ABC-8121-D7E68F8498A4}" destId="{D6869BA6-F83B-4E9A-B1BA-4F20C537BD59}" srcOrd="1" destOrd="0" presId="urn:microsoft.com/office/officeart/2005/8/layout/list1"/>
    <dgm:cxn modelId="{E8955DFF-EA48-41FC-931E-F579965CE5A0}" type="presParOf" srcId="{CB81EFFE-E596-4ABC-8121-D7E68F8498A4}" destId="{8A1A8CF0-EDF3-4B84-A542-2C86E06683FF}" srcOrd="2" destOrd="0" presId="urn:microsoft.com/office/officeart/2005/8/layout/list1"/>
    <dgm:cxn modelId="{689C59D9-628F-4C03-B7F6-1C18530B0EEE}" type="presParOf" srcId="{CB81EFFE-E596-4ABC-8121-D7E68F8498A4}" destId="{41FA1A0F-93BB-498E-BEF6-6CAAC9B490B8}" srcOrd="3" destOrd="0" presId="urn:microsoft.com/office/officeart/2005/8/layout/list1"/>
    <dgm:cxn modelId="{FD5B493C-EE78-473A-9625-58366449B837}" type="presParOf" srcId="{CB81EFFE-E596-4ABC-8121-D7E68F8498A4}" destId="{5523513F-A591-473F-972B-B27DAB2371AA}" srcOrd="4" destOrd="0" presId="urn:microsoft.com/office/officeart/2005/8/layout/list1"/>
    <dgm:cxn modelId="{EF9ACE64-445B-4045-B2AE-EABF16FE95EE}" type="presParOf" srcId="{5523513F-A591-473F-972B-B27DAB2371AA}" destId="{F8BE74FE-0814-4CDE-B8E8-41C258AF8931}" srcOrd="0" destOrd="0" presId="urn:microsoft.com/office/officeart/2005/8/layout/list1"/>
    <dgm:cxn modelId="{630E9973-62D3-4497-91BF-58C619D7CBD4}" type="presParOf" srcId="{5523513F-A591-473F-972B-B27DAB2371AA}" destId="{2EF0AD62-F290-4464-B230-12C4B3090615}" srcOrd="1" destOrd="0" presId="urn:microsoft.com/office/officeart/2005/8/layout/list1"/>
    <dgm:cxn modelId="{047D8A01-4D0B-4811-A556-E4A678A404D9}" type="presParOf" srcId="{CB81EFFE-E596-4ABC-8121-D7E68F8498A4}" destId="{A1DD53B6-7F0F-4EA4-B0BE-A718D82EB12E}" srcOrd="5" destOrd="0" presId="urn:microsoft.com/office/officeart/2005/8/layout/list1"/>
    <dgm:cxn modelId="{B699AF5E-7670-4428-BD1C-C0351C1074C8}" type="presParOf" srcId="{CB81EFFE-E596-4ABC-8121-D7E68F8498A4}" destId="{DB4C0559-635D-41D4-A4E5-FD737711EB19}" srcOrd="6" destOrd="0" presId="urn:microsoft.com/office/officeart/2005/8/layout/list1"/>
    <dgm:cxn modelId="{AEC1121C-0BAE-4B2A-B9BA-4D2CC2301B6E}" type="presParOf" srcId="{CB81EFFE-E596-4ABC-8121-D7E68F8498A4}" destId="{2E4D24AE-DD98-4576-918B-B7A5016427B8}" srcOrd="7" destOrd="0" presId="urn:microsoft.com/office/officeart/2005/8/layout/list1"/>
    <dgm:cxn modelId="{0B289240-1F9F-4E95-85E5-0CB247411BF1}" type="presParOf" srcId="{CB81EFFE-E596-4ABC-8121-D7E68F8498A4}" destId="{E428270C-071D-4D64-B5D2-8E085ED0C197}" srcOrd="8" destOrd="0" presId="urn:microsoft.com/office/officeart/2005/8/layout/list1"/>
    <dgm:cxn modelId="{48323A68-BD59-4079-B8E2-4AC64C5A7490}" type="presParOf" srcId="{E428270C-071D-4D64-B5D2-8E085ED0C197}" destId="{7D71CCC2-1CD4-46FB-AC24-14A2505099BB}" srcOrd="0" destOrd="0" presId="urn:microsoft.com/office/officeart/2005/8/layout/list1"/>
    <dgm:cxn modelId="{ECD02D37-E6D1-4F67-8EF0-D19E612A067A}" type="presParOf" srcId="{E428270C-071D-4D64-B5D2-8E085ED0C197}" destId="{0250F8A3-DA52-4767-B2C2-54B4BC2AF0E1}" srcOrd="1" destOrd="0" presId="urn:microsoft.com/office/officeart/2005/8/layout/list1"/>
    <dgm:cxn modelId="{D9FA4255-9961-4F82-B101-ED0726433FB7}" type="presParOf" srcId="{CB81EFFE-E596-4ABC-8121-D7E68F8498A4}" destId="{1C69675D-AD5C-4BB4-B558-079E60BC9747}" srcOrd="9" destOrd="0" presId="urn:microsoft.com/office/officeart/2005/8/layout/list1"/>
    <dgm:cxn modelId="{1AA514B1-49B9-47D0-A244-C6773B7D6EFA}" type="presParOf" srcId="{CB81EFFE-E596-4ABC-8121-D7E68F8498A4}" destId="{6E3C1649-7472-41C0-9184-51256E890A96}" srcOrd="10" destOrd="0" presId="urn:microsoft.com/office/officeart/2005/8/layout/list1"/>
    <dgm:cxn modelId="{11A7C753-B970-4CD7-A5EB-ED8D3F662110}" type="presParOf" srcId="{CB81EFFE-E596-4ABC-8121-D7E68F8498A4}" destId="{5714B06F-8225-45B8-9B31-48205E340C1A}" srcOrd="11" destOrd="0" presId="urn:microsoft.com/office/officeart/2005/8/layout/list1"/>
    <dgm:cxn modelId="{44F0C2ED-DED9-4962-8C43-7C55F9E8CD1A}" type="presParOf" srcId="{CB81EFFE-E596-4ABC-8121-D7E68F8498A4}" destId="{40D45264-7BE4-4B53-99F7-6A5BEA017144}" srcOrd="12" destOrd="0" presId="urn:microsoft.com/office/officeart/2005/8/layout/list1"/>
    <dgm:cxn modelId="{1CB03D93-7010-418E-9A09-C82BC86B3E59}" type="presParOf" srcId="{40D45264-7BE4-4B53-99F7-6A5BEA017144}" destId="{C835B192-C4F6-477D-9399-B2A916D20845}" srcOrd="0" destOrd="0" presId="urn:microsoft.com/office/officeart/2005/8/layout/list1"/>
    <dgm:cxn modelId="{33420550-CB2E-4747-8FD8-101DEFC36834}" type="presParOf" srcId="{40D45264-7BE4-4B53-99F7-6A5BEA017144}" destId="{18920D3B-2AD1-4E52-94EE-5F1A1F21857C}" srcOrd="1" destOrd="0" presId="urn:microsoft.com/office/officeart/2005/8/layout/list1"/>
    <dgm:cxn modelId="{7E46840F-435F-4CC5-BCA5-C921E70F4B46}" type="presParOf" srcId="{CB81EFFE-E596-4ABC-8121-D7E68F8498A4}" destId="{660BEC6E-3444-4B8E-ADF4-A6A1A13C9787}" srcOrd="13" destOrd="0" presId="urn:microsoft.com/office/officeart/2005/8/layout/list1"/>
    <dgm:cxn modelId="{9E1AE70B-009F-460C-B559-5AEA4ADE619A}" type="presParOf" srcId="{CB81EFFE-E596-4ABC-8121-D7E68F8498A4}" destId="{3C63BB61-9FD9-4E79-AFCC-DAD4A83016E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4020086F-7D37-426D-84CF-B5AF0EBAC46A}" type="presOf" srcId="{E804492E-54B4-B94D-81E7-FF90FB0A1C03}" destId="{D1CBEEA0-C057-2A40-94CE-4766C9BD2971}" srcOrd="0" destOrd="0" presId="urn:microsoft.com/office/officeart/2005/8/layout/bList2"/>
    <dgm:cxn modelId="{FCE0F884-C217-4BA1-B277-6E87BD87DEA7}" type="presOf" srcId="{0208D5CB-B2A1-4747-BE1E-CEB7CAD13B08}" destId="{0ED6854E-2851-3D4D-A416-2E5D80F3A3A9}" srcOrd="0" destOrd="2" presId="urn:microsoft.com/office/officeart/2005/8/layout/bList2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9A35569D-4B4B-4BE6-A9F1-B5FBDF92A37D}" type="presOf" srcId="{B2836DBA-B4B2-C143-8196-D214E948A6AF}" destId="{38CCB0B7-911E-3943-B8A1-DEB0B80384CC}" srcOrd="1" destOrd="0" presId="urn:microsoft.com/office/officeart/2005/8/layout/bList2"/>
    <dgm:cxn modelId="{DF68028A-3316-461C-9515-5601178F70EA}" type="presOf" srcId="{E804492E-54B4-B94D-81E7-FF90FB0A1C03}" destId="{9A04D2A4-939B-E54F-8E2A-96AAD4AF6D2E}" srcOrd="1" destOrd="0" presId="urn:microsoft.com/office/officeart/2005/8/layout/bList2"/>
    <dgm:cxn modelId="{D80E3AD0-3AC1-454A-B49B-B49BFB9EB090}" type="presOf" srcId="{331291A1-27CF-C142-BF53-744F4DC49230}" destId="{EE95F1D5-B3FE-E048-AB08-8C99A33101E6}" srcOrd="0" destOrd="1" presId="urn:microsoft.com/office/officeart/2005/8/layout/bList2"/>
    <dgm:cxn modelId="{002AAEB0-DE98-415E-B502-501BF216212D}" type="presOf" srcId="{C35CFB7B-CDF9-1545-ACA1-ED73E8E2CD40}" destId="{5284B238-0BF2-D641-A7D2-A9E49F12857B}" srcOrd="0" destOrd="2" presId="urn:microsoft.com/office/officeart/2005/8/layout/bList2"/>
    <dgm:cxn modelId="{A6D62974-B99A-4FED-8BEC-39BDED26253E}" type="presOf" srcId="{AAC12561-A9A0-1D4F-A805-F63102D51685}" destId="{1EF36ADF-5CBA-C242-AFF1-66996428732D}" srcOrd="0" destOrd="0" presId="urn:microsoft.com/office/officeart/2005/8/layout/bList2"/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176533D4-47E1-45B4-B83F-A28FC36029F8}" type="presOf" srcId="{CE5B3B65-CAEE-0746-88DA-4AD58EEF1592}" destId="{408A8867-1D3D-BC44-9737-1F047D63CD05}" srcOrd="1" destOrd="0" presId="urn:microsoft.com/office/officeart/2005/8/layout/bList2"/>
    <dgm:cxn modelId="{A752C5B6-8A15-47F9-863C-9CE1ACF5F805}" type="presOf" srcId="{06789958-775B-2E41-921A-2E6D983510AF}" destId="{F9DEF9AE-8EFA-BB43-918C-D15AAFD952CC}" srcOrd="0" destOrd="0" presId="urn:microsoft.com/office/officeart/2005/8/layout/bList2"/>
    <dgm:cxn modelId="{CF88F2FB-9DDC-41B1-9824-5FA04A16ADE1}" type="presOf" srcId="{3565A2BE-530C-8F47-BCF7-2901D034C55D}" destId="{EE95F1D5-B3FE-E048-AB08-8C99A33101E6}" srcOrd="0" destOrd="2" presId="urn:microsoft.com/office/officeart/2005/8/layout/bList2"/>
    <dgm:cxn modelId="{EF2B6766-3D46-475B-A179-2AB7283E4200}" type="presOf" srcId="{F3242A28-1954-284A-8BF2-86295FD1509E}" destId="{98F3CB39-65C1-9E41-85FE-6CBC2142DF54}" srcOrd="0" destOrd="1" presId="urn:microsoft.com/office/officeart/2005/8/layout/bList2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937B10E4-69B5-4C3A-895E-0B53FFB08529}" type="presOf" srcId="{B2836DBA-B4B2-C143-8196-D214E948A6AF}" destId="{D80C159F-915F-AE4C-A06F-0B85E0064CA2}" srcOrd="0" destOrd="0" presId="urn:microsoft.com/office/officeart/2005/8/layout/bList2"/>
    <dgm:cxn modelId="{75E25A92-4FC5-4A24-B566-5516C8D3388D}" type="presOf" srcId="{6B35F087-0D11-8D4F-A1CC-EB05298A1604}" destId="{5284B238-0BF2-D641-A7D2-A9E49F12857B}" srcOrd="0" destOrd="1" presId="urn:microsoft.com/office/officeart/2005/8/layout/bList2"/>
    <dgm:cxn modelId="{4CC8E1CC-F966-4ECE-AF34-CD9F1475ED0F}" type="presOf" srcId="{C7F35A38-4E28-FE45-8E8A-49D7F6B0569A}" destId="{98F3CB39-65C1-9E41-85FE-6CBC2142DF54}" srcOrd="0" destOrd="2" presId="urn:microsoft.com/office/officeart/2005/8/layout/bList2"/>
    <dgm:cxn modelId="{834DD33E-03B3-4F39-9321-504B233B1790}" type="presOf" srcId="{4593C0E9-7033-A14B-BED3-B2022713C4F2}" destId="{5284B238-0BF2-D641-A7D2-A9E49F12857B}" srcOrd="0" destOrd="0" presId="urn:microsoft.com/office/officeart/2005/8/layout/bList2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AEA354D5-CBF5-4589-A092-BFC1AC83FD28}" type="presOf" srcId="{7C6C7EFB-CDD8-E64A-BA8E-1EA90B894FD9}" destId="{8DA26B31-6C11-FD43-B775-8AF5A85CE7EA}" srcOrd="0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E9BCB9D4-7FA5-4CD5-9B92-61BD9756107E}" type="presOf" srcId="{8539B6E7-CA0B-F44D-9940-0C81B81ADBD4}" destId="{EE95F1D5-B3FE-E048-AB08-8C99A33101E6}" srcOrd="0" destOrd="0" presId="urn:microsoft.com/office/officeart/2005/8/layout/bList2"/>
    <dgm:cxn modelId="{627138AA-3B46-4549-856F-56C7CB48C74E}" type="presOf" srcId="{CE5B3B65-CAEE-0746-88DA-4AD58EEF1592}" destId="{815BF86D-C4E1-F140-BB0A-D5F87625C2DC}" srcOrd="0" destOrd="0" presId="urn:microsoft.com/office/officeart/2005/8/layout/bList2"/>
    <dgm:cxn modelId="{CBAF3CB8-0F5E-420A-8AA6-6087E435496A}" type="presOf" srcId="{9634F0BB-8682-024E-BA12-453B7DAD2004}" destId="{98F3CB39-65C1-9E41-85FE-6CBC2142DF54}" srcOrd="0" destOrd="0" presId="urn:microsoft.com/office/officeart/2005/8/layout/bList2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EA8F23FD-F311-4368-B427-A1CC9C2A5D63}" type="presOf" srcId="{ACD1F96E-0E0F-CF48-BC5C-A07EA5657BC5}" destId="{0ED6854E-2851-3D4D-A416-2E5D80F3A3A9}" srcOrd="0" destOrd="1" presId="urn:microsoft.com/office/officeart/2005/8/layout/bList2"/>
    <dgm:cxn modelId="{CEB20547-22C2-47C7-B805-FBA8A3EF6C41}" type="presOf" srcId="{62434AD7-931E-9943-A327-FEA77E1EB60B}" destId="{0ED6854E-2851-3D4D-A416-2E5D80F3A3A9}" srcOrd="0" destOrd="0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92210269-2B7A-4D1B-95AB-59850B969798}" type="presOf" srcId="{9BF03E6E-64C6-8B4F-9E9E-D4BEA1FFAC0B}" destId="{3E0878C4-DCD2-4845-BAA6-ED89DADE8017}" srcOrd="0" destOrd="0" presId="urn:microsoft.com/office/officeart/2005/8/layout/bList2"/>
    <dgm:cxn modelId="{4469B771-42BF-4214-A970-ABD247E50E80}" type="presOf" srcId="{700DD99B-57A8-2D48-B651-AC16A2762772}" destId="{908C04DD-7660-444E-A276-B077933EC3A5}" srcOrd="0" destOrd="0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7CF1A148-873F-41AC-84B0-22F5BEB1560F}" type="presOf" srcId="{700DD99B-57A8-2D48-B651-AC16A2762772}" destId="{EB54E51C-1DDD-FA4D-B3AE-055C72DE48DD}" srcOrd="1" destOrd="0" presId="urn:microsoft.com/office/officeart/2005/8/layout/bList2"/>
    <dgm:cxn modelId="{B3857243-DD00-4DF0-A314-B2DF778D069D}" type="presParOf" srcId="{3E0878C4-DCD2-4845-BAA6-ED89DADE8017}" destId="{94569624-D2F8-694A-9C09-32E24B677BA4}" srcOrd="0" destOrd="0" presId="urn:microsoft.com/office/officeart/2005/8/layout/bList2"/>
    <dgm:cxn modelId="{7000DF09-E1D4-46E6-88F1-6027EF5BC07E}" type="presParOf" srcId="{94569624-D2F8-694A-9C09-32E24B677BA4}" destId="{5284B238-0BF2-D641-A7D2-A9E49F12857B}" srcOrd="0" destOrd="0" presId="urn:microsoft.com/office/officeart/2005/8/layout/bList2"/>
    <dgm:cxn modelId="{59B3A2BE-AC6E-46AB-A82F-DEEFB2E45507}" type="presParOf" srcId="{94569624-D2F8-694A-9C09-32E24B677BA4}" destId="{D80C159F-915F-AE4C-A06F-0B85E0064CA2}" srcOrd="1" destOrd="0" presId="urn:microsoft.com/office/officeart/2005/8/layout/bList2"/>
    <dgm:cxn modelId="{F128051D-42D3-422F-BD77-201F9998B8E5}" type="presParOf" srcId="{94569624-D2F8-694A-9C09-32E24B677BA4}" destId="{38CCB0B7-911E-3943-B8A1-DEB0B80384CC}" srcOrd="2" destOrd="0" presId="urn:microsoft.com/office/officeart/2005/8/layout/bList2"/>
    <dgm:cxn modelId="{CF1C3029-758C-41AC-8618-827D23AC8F83}" type="presParOf" srcId="{94569624-D2F8-694A-9C09-32E24B677BA4}" destId="{80D6B0A0-2A5A-0243-A5DC-CFD555AD98B3}" srcOrd="3" destOrd="0" presId="urn:microsoft.com/office/officeart/2005/8/layout/bList2"/>
    <dgm:cxn modelId="{892953FA-55A3-4414-8DBB-1CB766F95A67}" type="presParOf" srcId="{3E0878C4-DCD2-4845-BAA6-ED89DADE8017}" destId="{8DA26B31-6C11-FD43-B775-8AF5A85CE7EA}" srcOrd="1" destOrd="0" presId="urn:microsoft.com/office/officeart/2005/8/layout/bList2"/>
    <dgm:cxn modelId="{96A4CD36-C74B-4DB4-BDFC-DC966BADB871}" type="presParOf" srcId="{3E0878C4-DCD2-4845-BAA6-ED89DADE8017}" destId="{B2F82149-8A9A-DD4A-A1C2-5DA8300667EB}" srcOrd="2" destOrd="0" presId="urn:microsoft.com/office/officeart/2005/8/layout/bList2"/>
    <dgm:cxn modelId="{21C763D6-C3F1-41B1-AC11-C23DF944C83A}" type="presParOf" srcId="{B2F82149-8A9A-DD4A-A1C2-5DA8300667EB}" destId="{0ED6854E-2851-3D4D-A416-2E5D80F3A3A9}" srcOrd="0" destOrd="0" presId="urn:microsoft.com/office/officeart/2005/8/layout/bList2"/>
    <dgm:cxn modelId="{547EABE1-CCA9-4F46-86D2-58C845E3203D}" type="presParOf" srcId="{B2F82149-8A9A-DD4A-A1C2-5DA8300667EB}" destId="{908C04DD-7660-444E-A276-B077933EC3A5}" srcOrd="1" destOrd="0" presId="urn:microsoft.com/office/officeart/2005/8/layout/bList2"/>
    <dgm:cxn modelId="{7EB95A7F-856A-4539-9D13-EF4622FE461C}" type="presParOf" srcId="{B2F82149-8A9A-DD4A-A1C2-5DA8300667EB}" destId="{EB54E51C-1DDD-FA4D-B3AE-055C72DE48DD}" srcOrd="2" destOrd="0" presId="urn:microsoft.com/office/officeart/2005/8/layout/bList2"/>
    <dgm:cxn modelId="{70842E51-AFEA-4E9F-9F09-CC732A060AF3}" type="presParOf" srcId="{B2F82149-8A9A-DD4A-A1C2-5DA8300667EB}" destId="{541DC053-C33A-C547-BFBB-D30088FCB86B}" srcOrd="3" destOrd="0" presId="urn:microsoft.com/office/officeart/2005/8/layout/bList2"/>
    <dgm:cxn modelId="{5CD7AFF9-C9A7-4799-89F2-8F424CDFE307}" type="presParOf" srcId="{3E0878C4-DCD2-4845-BAA6-ED89DADE8017}" destId="{F9DEF9AE-8EFA-BB43-918C-D15AAFD952CC}" srcOrd="3" destOrd="0" presId="urn:microsoft.com/office/officeart/2005/8/layout/bList2"/>
    <dgm:cxn modelId="{DFB8F8A2-4CFC-4B58-9955-FB5E0E8C1FA2}" type="presParOf" srcId="{3E0878C4-DCD2-4845-BAA6-ED89DADE8017}" destId="{5FD41D91-85DB-364C-82CE-DF2D6C19BA0E}" srcOrd="4" destOrd="0" presId="urn:microsoft.com/office/officeart/2005/8/layout/bList2"/>
    <dgm:cxn modelId="{D42A9236-747E-4DA5-B7CE-0EB4BA88F5F0}" type="presParOf" srcId="{5FD41D91-85DB-364C-82CE-DF2D6C19BA0E}" destId="{98F3CB39-65C1-9E41-85FE-6CBC2142DF54}" srcOrd="0" destOrd="0" presId="urn:microsoft.com/office/officeart/2005/8/layout/bList2"/>
    <dgm:cxn modelId="{8768BFD2-C936-4FD2-BEB8-3193DBA203C5}" type="presParOf" srcId="{5FD41D91-85DB-364C-82CE-DF2D6C19BA0E}" destId="{815BF86D-C4E1-F140-BB0A-D5F87625C2DC}" srcOrd="1" destOrd="0" presId="urn:microsoft.com/office/officeart/2005/8/layout/bList2"/>
    <dgm:cxn modelId="{3EF7E207-B0E5-4222-B5B8-A6A59A5B0C77}" type="presParOf" srcId="{5FD41D91-85DB-364C-82CE-DF2D6C19BA0E}" destId="{408A8867-1D3D-BC44-9737-1F047D63CD05}" srcOrd="2" destOrd="0" presId="urn:microsoft.com/office/officeart/2005/8/layout/bList2"/>
    <dgm:cxn modelId="{79998825-24AA-467E-9ECB-D3BC2612D48C}" type="presParOf" srcId="{5FD41D91-85DB-364C-82CE-DF2D6C19BA0E}" destId="{762D4D6F-2660-9646-9CCD-39B5B77C1962}" srcOrd="3" destOrd="0" presId="urn:microsoft.com/office/officeart/2005/8/layout/bList2"/>
    <dgm:cxn modelId="{071EA2C8-58A9-4E5B-9D7D-0C9E627261FE}" type="presParOf" srcId="{3E0878C4-DCD2-4845-BAA6-ED89DADE8017}" destId="{1EF36ADF-5CBA-C242-AFF1-66996428732D}" srcOrd="5" destOrd="0" presId="urn:microsoft.com/office/officeart/2005/8/layout/bList2"/>
    <dgm:cxn modelId="{5748F0CF-F9C0-403E-BD5B-66369E909D24}" type="presParOf" srcId="{3E0878C4-DCD2-4845-BAA6-ED89DADE8017}" destId="{36D4C189-D2CB-D241-B52D-C1B0A2DAE536}" srcOrd="6" destOrd="0" presId="urn:microsoft.com/office/officeart/2005/8/layout/bList2"/>
    <dgm:cxn modelId="{7F0B416D-A74C-459B-B282-F228128C558D}" type="presParOf" srcId="{36D4C189-D2CB-D241-B52D-C1B0A2DAE536}" destId="{EE95F1D5-B3FE-E048-AB08-8C99A33101E6}" srcOrd="0" destOrd="0" presId="urn:microsoft.com/office/officeart/2005/8/layout/bList2"/>
    <dgm:cxn modelId="{287228C8-DB94-4BBD-8977-7BCE18CDC4EB}" type="presParOf" srcId="{36D4C189-D2CB-D241-B52D-C1B0A2DAE536}" destId="{D1CBEEA0-C057-2A40-94CE-4766C9BD2971}" srcOrd="1" destOrd="0" presId="urn:microsoft.com/office/officeart/2005/8/layout/bList2"/>
    <dgm:cxn modelId="{56F4F4DB-C070-4125-B8E7-EC30F71E91B1}" type="presParOf" srcId="{36D4C189-D2CB-D241-B52D-C1B0A2DAE536}" destId="{9A04D2A4-939B-E54F-8E2A-96AAD4AF6D2E}" srcOrd="2" destOrd="0" presId="urn:microsoft.com/office/officeart/2005/8/layout/bList2"/>
    <dgm:cxn modelId="{C15370F9-01DE-41B0-98E5-DB0AC661F094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C393E389-C86A-4D7C-9995-D732407909CF}" type="presOf" srcId="{E804492E-54B4-B94D-81E7-FF90FB0A1C03}" destId="{9A04D2A4-939B-E54F-8E2A-96AAD4AF6D2E}" srcOrd="1" destOrd="0" presId="urn:microsoft.com/office/officeart/2005/8/layout/bList2"/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E8A7F8E8-0D3D-4F50-B3A6-D04CCFA9A8A1}" type="presOf" srcId="{E804492E-54B4-B94D-81E7-FF90FB0A1C03}" destId="{D1CBEEA0-C057-2A40-94CE-4766C9BD2971}" srcOrd="0" destOrd="0" presId="urn:microsoft.com/office/officeart/2005/8/layout/bList2"/>
    <dgm:cxn modelId="{49172530-9191-4F93-A22B-8CC66BD9B7E2}" type="presOf" srcId="{4593C0E9-7033-A14B-BED3-B2022713C4F2}" destId="{5284B238-0BF2-D641-A7D2-A9E49F12857B}" srcOrd="0" destOrd="0" presId="urn:microsoft.com/office/officeart/2005/8/layout/bList2"/>
    <dgm:cxn modelId="{855D4013-F1D0-4BFB-B304-0A53B3FB42E3}" type="presOf" srcId="{B2836DBA-B4B2-C143-8196-D214E948A6AF}" destId="{D80C159F-915F-AE4C-A06F-0B85E0064CA2}" srcOrd="0" destOrd="0" presId="urn:microsoft.com/office/officeart/2005/8/layout/bList2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CFEFCBF1-944D-42F2-9C0C-69411B630C73}" type="presOf" srcId="{700DD99B-57A8-2D48-B651-AC16A2762772}" destId="{908C04DD-7660-444E-A276-B077933EC3A5}" srcOrd="0" destOrd="0" presId="urn:microsoft.com/office/officeart/2005/8/layout/bList2"/>
    <dgm:cxn modelId="{7CC007E7-A150-4FA5-A2D4-485B17083FEB}" type="presOf" srcId="{0208D5CB-B2A1-4747-BE1E-CEB7CAD13B08}" destId="{0ED6854E-2851-3D4D-A416-2E5D80F3A3A9}" srcOrd="0" destOrd="2" presId="urn:microsoft.com/office/officeart/2005/8/layout/bList2"/>
    <dgm:cxn modelId="{E3371276-A187-470E-A806-8E8C355422FA}" type="presOf" srcId="{62434AD7-931E-9943-A327-FEA77E1EB60B}" destId="{0ED6854E-2851-3D4D-A416-2E5D80F3A3A9}" srcOrd="0" destOrd="0" presId="urn:microsoft.com/office/officeart/2005/8/layout/bList2"/>
    <dgm:cxn modelId="{E507E485-94C0-4BAD-9F21-E6142AC36760}" type="presOf" srcId="{331291A1-27CF-C142-BF53-744F4DC49230}" destId="{EE95F1D5-B3FE-E048-AB08-8C99A33101E6}" srcOrd="0" destOrd="1" presId="urn:microsoft.com/office/officeart/2005/8/layout/bList2"/>
    <dgm:cxn modelId="{217EA697-10C3-42B9-8A70-FEC05A340928}" type="presOf" srcId="{3565A2BE-530C-8F47-BCF7-2901D034C55D}" destId="{EE95F1D5-B3FE-E048-AB08-8C99A33101E6}" srcOrd="0" destOrd="2" presId="urn:microsoft.com/office/officeart/2005/8/layout/bList2"/>
    <dgm:cxn modelId="{9BEF6203-8B71-45D5-B180-B11AC46DA655}" type="presOf" srcId="{9BF03E6E-64C6-8B4F-9E9E-D4BEA1FFAC0B}" destId="{3E0878C4-DCD2-4845-BAA6-ED89DADE8017}" srcOrd="0" destOrd="0" presId="urn:microsoft.com/office/officeart/2005/8/layout/bList2"/>
    <dgm:cxn modelId="{38084884-CE93-4F86-BC39-88C535EB56E4}" type="presOf" srcId="{F3242A28-1954-284A-8BF2-86295FD1509E}" destId="{98F3CB39-65C1-9E41-85FE-6CBC2142DF54}" srcOrd="0" destOrd="1" presId="urn:microsoft.com/office/officeart/2005/8/layout/bList2"/>
    <dgm:cxn modelId="{E3FE391C-4511-4B54-93BB-DA6F4940A416}" type="presOf" srcId="{C7F35A38-4E28-FE45-8E8A-49D7F6B0569A}" destId="{98F3CB39-65C1-9E41-85FE-6CBC2142DF54}" srcOrd="0" destOrd="2" presId="urn:microsoft.com/office/officeart/2005/8/layout/bList2"/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644DCCCD-79B8-4577-BA23-C1397D824480}" type="presOf" srcId="{CE5B3B65-CAEE-0746-88DA-4AD58EEF1592}" destId="{815BF86D-C4E1-F140-BB0A-D5F87625C2DC}" srcOrd="0" destOrd="0" presId="urn:microsoft.com/office/officeart/2005/8/layout/bList2"/>
    <dgm:cxn modelId="{A2F936B8-BE58-42F0-A68E-F90577C1CE56}" type="presOf" srcId="{6B35F087-0D11-8D4F-A1CC-EB05298A1604}" destId="{5284B238-0BF2-D641-A7D2-A9E49F12857B}" srcOrd="0" destOrd="1" presId="urn:microsoft.com/office/officeart/2005/8/layout/bList2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F91637CB-456F-43CD-A1E5-D42426A542E3}" type="presOf" srcId="{AAC12561-A9A0-1D4F-A805-F63102D51685}" destId="{1EF36ADF-5CBA-C242-AFF1-66996428732D}" srcOrd="0" destOrd="0" presId="urn:microsoft.com/office/officeart/2005/8/layout/bList2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0EF471CF-8766-4292-A892-1C6BC79145BA}" type="presOf" srcId="{8539B6E7-CA0B-F44D-9940-0C81B81ADBD4}" destId="{EE95F1D5-B3FE-E048-AB08-8C99A33101E6}" srcOrd="0" destOrd="0" presId="urn:microsoft.com/office/officeart/2005/8/layout/bList2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29392CC9-824D-42FF-A696-A3F9BF3BFA23}" type="presOf" srcId="{9634F0BB-8682-024E-BA12-453B7DAD2004}" destId="{98F3CB39-65C1-9E41-85FE-6CBC2142DF54}" srcOrd="0" destOrd="0" presId="urn:microsoft.com/office/officeart/2005/8/layout/bList2"/>
    <dgm:cxn modelId="{0770CF80-B6E9-4573-81AC-F9B98E3F654C}" type="presOf" srcId="{ACD1F96E-0E0F-CF48-BC5C-A07EA5657BC5}" destId="{0ED6854E-2851-3D4D-A416-2E5D80F3A3A9}" srcOrd="0" destOrd="1" presId="urn:microsoft.com/office/officeart/2005/8/layout/bList2"/>
    <dgm:cxn modelId="{4F7E336E-B53B-4AA8-AE76-B1FF5B8D5AA5}" type="presOf" srcId="{700DD99B-57A8-2D48-B651-AC16A2762772}" destId="{EB54E51C-1DDD-FA4D-B3AE-055C72DE48DD}" srcOrd="1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48FAC880-B994-4E77-A276-CF3D815C5F05}" type="presOf" srcId="{CE5B3B65-CAEE-0746-88DA-4AD58EEF1592}" destId="{408A8867-1D3D-BC44-9737-1F047D63CD05}" srcOrd="1" destOrd="0" presId="urn:microsoft.com/office/officeart/2005/8/layout/bList2"/>
    <dgm:cxn modelId="{76DCFD07-00CD-4A9E-9D50-EEB5470EEAF7}" type="presOf" srcId="{7C6C7EFB-CDD8-E64A-BA8E-1EA90B894FD9}" destId="{8DA26B31-6C11-FD43-B775-8AF5A85CE7EA}" srcOrd="0" destOrd="0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775D56D2-C552-490D-AD07-F525319F7935}" type="presOf" srcId="{C35CFB7B-CDF9-1545-ACA1-ED73E8E2CD40}" destId="{5284B238-0BF2-D641-A7D2-A9E49F12857B}" srcOrd="0" destOrd="2" presId="urn:microsoft.com/office/officeart/2005/8/layout/bList2"/>
    <dgm:cxn modelId="{47369BAA-59F0-4FE6-BF9E-ABCB6118BAB8}" type="presOf" srcId="{06789958-775B-2E41-921A-2E6D983510AF}" destId="{F9DEF9AE-8EFA-BB43-918C-D15AAFD952CC}" srcOrd="0" destOrd="0" presId="urn:microsoft.com/office/officeart/2005/8/layout/bList2"/>
    <dgm:cxn modelId="{EFE83D61-553A-45E4-B6A1-477C738BB2E9}" type="presOf" srcId="{B2836DBA-B4B2-C143-8196-D214E948A6AF}" destId="{38CCB0B7-911E-3943-B8A1-DEB0B80384CC}" srcOrd="1" destOrd="0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551EF728-C04A-4BF6-8D65-734AC45D92E2}" type="presParOf" srcId="{3E0878C4-DCD2-4845-BAA6-ED89DADE8017}" destId="{94569624-D2F8-694A-9C09-32E24B677BA4}" srcOrd="0" destOrd="0" presId="urn:microsoft.com/office/officeart/2005/8/layout/bList2"/>
    <dgm:cxn modelId="{47FD1FE7-9142-41B6-BAB2-FA3A5BC24F68}" type="presParOf" srcId="{94569624-D2F8-694A-9C09-32E24B677BA4}" destId="{5284B238-0BF2-D641-A7D2-A9E49F12857B}" srcOrd="0" destOrd="0" presId="urn:microsoft.com/office/officeart/2005/8/layout/bList2"/>
    <dgm:cxn modelId="{E3CB7525-D7B3-4FA9-B3CE-B0821CCCF04F}" type="presParOf" srcId="{94569624-D2F8-694A-9C09-32E24B677BA4}" destId="{D80C159F-915F-AE4C-A06F-0B85E0064CA2}" srcOrd="1" destOrd="0" presId="urn:microsoft.com/office/officeart/2005/8/layout/bList2"/>
    <dgm:cxn modelId="{9BF71FD6-0DEC-438E-9C70-E4EE18712B81}" type="presParOf" srcId="{94569624-D2F8-694A-9C09-32E24B677BA4}" destId="{38CCB0B7-911E-3943-B8A1-DEB0B80384CC}" srcOrd="2" destOrd="0" presId="urn:microsoft.com/office/officeart/2005/8/layout/bList2"/>
    <dgm:cxn modelId="{B4B34316-21C1-4A3C-8919-351A27132B9D}" type="presParOf" srcId="{94569624-D2F8-694A-9C09-32E24B677BA4}" destId="{80D6B0A0-2A5A-0243-A5DC-CFD555AD98B3}" srcOrd="3" destOrd="0" presId="urn:microsoft.com/office/officeart/2005/8/layout/bList2"/>
    <dgm:cxn modelId="{EF6A81FD-E455-46F9-ABF7-E02E7DCB1811}" type="presParOf" srcId="{3E0878C4-DCD2-4845-BAA6-ED89DADE8017}" destId="{8DA26B31-6C11-FD43-B775-8AF5A85CE7EA}" srcOrd="1" destOrd="0" presId="urn:microsoft.com/office/officeart/2005/8/layout/bList2"/>
    <dgm:cxn modelId="{34A7688F-62AE-4BF1-B8C5-E601FF5C97D9}" type="presParOf" srcId="{3E0878C4-DCD2-4845-BAA6-ED89DADE8017}" destId="{B2F82149-8A9A-DD4A-A1C2-5DA8300667EB}" srcOrd="2" destOrd="0" presId="urn:microsoft.com/office/officeart/2005/8/layout/bList2"/>
    <dgm:cxn modelId="{9480956C-518B-4BE5-A43E-2C25E031F130}" type="presParOf" srcId="{B2F82149-8A9A-DD4A-A1C2-5DA8300667EB}" destId="{0ED6854E-2851-3D4D-A416-2E5D80F3A3A9}" srcOrd="0" destOrd="0" presId="urn:microsoft.com/office/officeart/2005/8/layout/bList2"/>
    <dgm:cxn modelId="{0FFACC1A-B19E-4A2A-ADDC-2E5A5F4DFBF6}" type="presParOf" srcId="{B2F82149-8A9A-DD4A-A1C2-5DA8300667EB}" destId="{908C04DD-7660-444E-A276-B077933EC3A5}" srcOrd="1" destOrd="0" presId="urn:microsoft.com/office/officeart/2005/8/layout/bList2"/>
    <dgm:cxn modelId="{16F8AAA3-4B9C-448F-8353-4B17B4EBCDEC}" type="presParOf" srcId="{B2F82149-8A9A-DD4A-A1C2-5DA8300667EB}" destId="{EB54E51C-1DDD-FA4D-B3AE-055C72DE48DD}" srcOrd="2" destOrd="0" presId="urn:microsoft.com/office/officeart/2005/8/layout/bList2"/>
    <dgm:cxn modelId="{F3864B29-1D21-4175-864B-5A86A1A9827D}" type="presParOf" srcId="{B2F82149-8A9A-DD4A-A1C2-5DA8300667EB}" destId="{541DC053-C33A-C547-BFBB-D30088FCB86B}" srcOrd="3" destOrd="0" presId="urn:microsoft.com/office/officeart/2005/8/layout/bList2"/>
    <dgm:cxn modelId="{EF8383D8-CC6E-43C0-9AAC-6338FC3E10DA}" type="presParOf" srcId="{3E0878C4-DCD2-4845-BAA6-ED89DADE8017}" destId="{F9DEF9AE-8EFA-BB43-918C-D15AAFD952CC}" srcOrd="3" destOrd="0" presId="urn:microsoft.com/office/officeart/2005/8/layout/bList2"/>
    <dgm:cxn modelId="{DE645E96-C772-40C6-99D8-BDB2DE02E31A}" type="presParOf" srcId="{3E0878C4-DCD2-4845-BAA6-ED89DADE8017}" destId="{5FD41D91-85DB-364C-82CE-DF2D6C19BA0E}" srcOrd="4" destOrd="0" presId="urn:microsoft.com/office/officeart/2005/8/layout/bList2"/>
    <dgm:cxn modelId="{976609ED-28DE-4ADF-B3F8-B77BC5D81424}" type="presParOf" srcId="{5FD41D91-85DB-364C-82CE-DF2D6C19BA0E}" destId="{98F3CB39-65C1-9E41-85FE-6CBC2142DF54}" srcOrd="0" destOrd="0" presId="urn:microsoft.com/office/officeart/2005/8/layout/bList2"/>
    <dgm:cxn modelId="{46D6F289-8B79-43F3-8A7D-027AA33A1A37}" type="presParOf" srcId="{5FD41D91-85DB-364C-82CE-DF2D6C19BA0E}" destId="{815BF86D-C4E1-F140-BB0A-D5F87625C2DC}" srcOrd="1" destOrd="0" presId="urn:microsoft.com/office/officeart/2005/8/layout/bList2"/>
    <dgm:cxn modelId="{55DC43D9-A2C8-4213-BBEF-8D7B03981A6D}" type="presParOf" srcId="{5FD41D91-85DB-364C-82CE-DF2D6C19BA0E}" destId="{408A8867-1D3D-BC44-9737-1F047D63CD05}" srcOrd="2" destOrd="0" presId="urn:microsoft.com/office/officeart/2005/8/layout/bList2"/>
    <dgm:cxn modelId="{3181F58F-683A-4E97-9EDA-12F1106DEE76}" type="presParOf" srcId="{5FD41D91-85DB-364C-82CE-DF2D6C19BA0E}" destId="{762D4D6F-2660-9646-9CCD-39B5B77C1962}" srcOrd="3" destOrd="0" presId="urn:microsoft.com/office/officeart/2005/8/layout/bList2"/>
    <dgm:cxn modelId="{3F6D4F33-906F-4196-BBF5-C2C5D6B25A5F}" type="presParOf" srcId="{3E0878C4-DCD2-4845-BAA6-ED89DADE8017}" destId="{1EF36ADF-5CBA-C242-AFF1-66996428732D}" srcOrd="5" destOrd="0" presId="urn:microsoft.com/office/officeart/2005/8/layout/bList2"/>
    <dgm:cxn modelId="{8BA963E8-50F0-4C61-ACC7-1232527A6853}" type="presParOf" srcId="{3E0878C4-DCD2-4845-BAA6-ED89DADE8017}" destId="{36D4C189-D2CB-D241-B52D-C1B0A2DAE536}" srcOrd="6" destOrd="0" presId="urn:microsoft.com/office/officeart/2005/8/layout/bList2"/>
    <dgm:cxn modelId="{130E18D8-B728-407A-92D7-3466F2171DC9}" type="presParOf" srcId="{36D4C189-D2CB-D241-B52D-C1B0A2DAE536}" destId="{EE95F1D5-B3FE-E048-AB08-8C99A33101E6}" srcOrd="0" destOrd="0" presId="urn:microsoft.com/office/officeart/2005/8/layout/bList2"/>
    <dgm:cxn modelId="{479DB286-D18D-4852-BDD7-3C622C117FA4}" type="presParOf" srcId="{36D4C189-D2CB-D241-B52D-C1B0A2DAE536}" destId="{D1CBEEA0-C057-2A40-94CE-4766C9BD2971}" srcOrd="1" destOrd="0" presId="urn:microsoft.com/office/officeart/2005/8/layout/bList2"/>
    <dgm:cxn modelId="{8DCE43F4-7E56-46C4-A9AA-BCBB42E5C28D}" type="presParOf" srcId="{36D4C189-D2CB-D241-B52D-C1B0A2DAE536}" destId="{9A04D2A4-939B-E54F-8E2A-96AAD4AF6D2E}" srcOrd="2" destOrd="0" presId="urn:microsoft.com/office/officeart/2005/8/layout/bList2"/>
    <dgm:cxn modelId="{56E5557F-2E86-47DE-9FB1-14F8E7786334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A7446834-BB88-43ED-9D82-B99F213BA841}" type="presOf" srcId="{8539B6E7-CA0B-F44D-9940-0C81B81ADBD4}" destId="{EE95F1D5-B3FE-E048-AB08-8C99A33101E6}" srcOrd="0" destOrd="0" presId="urn:microsoft.com/office/officeart/2005/8/layout/bList2"/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B3611868-5520-4255-A2F6-FB48A788653E}" type="presOf" srcId="{9634F0BB-8682-024E-BA12-453B7DAD2004}" destId="{98F3CB39-65C1-9E41-85FE-6CBC2142DF54}" srcOrd="0" destOrd="0" presId="urn:microsoft.com/office/officeart/2005/8/layout/bList2"/>
    <dgm:cxn modelId="{53A0359C-CADC-4E4C-9D5A-CC1226F7F254}" type="presOf" srcId="{CE5B3B65-CAEE-0746-88DA-4AD58EEF1592}" destId="{815BF86D-C4E1-F140-BB0A-D5F87625C2DC}" srcOrd="0" destOrd="0" presId="urn:microsoft.com/office/officeart/2005/8/layout/bList2"/>
    <dgm:cxn modelId="{0054969C-317A-443F-B97E-7257268F8A49}" type="presOf" srcId="{7C6C7EFB-CDD8-E64A-BA8E-1EA90B894FD9}" destId="{8DA26B31-6C11-FD43-B775-8AF5A85CE7EA}" srcOrd="0" destOrd="0" presId="urn:microsoft.com/office/officeart/2005/8/layout/bList2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EB119DBD-5800-48DD-9723-D54AD1C34D27}" type="presOf" srcId="{9BF03E6E-64C6-8B4F-9E9E-D4BEA1FFAC0B}" destId="{3E0878C4-DCD2-4845-BAA6-ED89DADE8017}" srcOrd="0" destOrd="0" presId="urn:microsoft.com/office/officeart/2005/8/layout/bList2"/>
    <dgm:cxn modelId="{D7A1B04B-2385-4749-A8E8-7452183054CD}" type="presOf" srcId="{C35CFB7B-CDF9-1545-ACA1-ED73E8E2CD40}" destId="{5284B238-0BF2-D641-A7D2-A9E49F12857B}" srcOrd="0" destOrd="2" presId="urn:microsoft.com/office/officeart/2005/8/layout/bList2"/>
    <dgm:cxn modelId="{A906C6FA-EC37-44E2-8CBA-2DF237ECC152}" type="presOf" srcId="{331291A1-27CF-C142-BF53-744F4DC49230}" destId="{EE95F1D5-B3FE-E048-AB08-8C99A33101E6}" srcOrd="0" destOrd="1" presId="urn:microsoft.com/office/officeart/2005/8/layout/bList2"/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2D60FFF1-4E51-4807-A480-03CABB380533}" type="presOf" srcId="{ACD1F96E-0E0F-CF48-BC5C-A07EA5657BC5}" destId="{0ED6854E-2851-3D4D-A416-2E5D80F3A3A9}" srcOrd="0" destOrd="1" presId="urn:microsoft.com/office/officeart/2005/8/layout/bList2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F0404DA5-D814-4DAE-8898-D39644E0F14F}" type="presOf" srcId="{F3242A28-1954-284A-8BF2-86295FD1509E}" destId="{98F3CB39-65C1-9E41-85FE-6CBC2142DF54}" srcOrd="0" destOrd="1" presId="urn:microsoft.com/office/officeart/2005/8/layout/bList2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E7B28208-AD42-48D8-BD28-AE1F1C2C5ABF}" type="presOf" srcId="{6B35F087-0D11-8D4F-A1CC-EB05298A1604}" destId="{5284B238-0BF2-D641-A7D2-A9E49F12857B}" srcOrd="0" destOrd="1" presId="urn:microsoft.com/office/officeart/2005/8/layout/bList2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AF0454B9-D25E-431A-B159-246D8DCBC974}" type="presOf" srcId="{E804492E-54B4-B94D-81E7-FF90FB0A1C03}" destId="{D1CBEEA0-C057-2A40-94CE-4766C9BD2971}" srcOrd="0" destOrd="0" presId="urn:microsoft.com/office/officeart/2005/8/layout/bList2"/>
    <dgm:cxn modelId="{227F77EE-6B3E-4E5C-951E-BD625FE712F3}" type="presOf" srcId="{C7F35A38-4E28-FE45-8E8A-49D7F6B0569A}" destId="{98F3CB39-65C1-9E41-85FE-6CBC2142DF54}" srcOrd="0" destOrd="2" presId="urn:microsoft.com/office/officeart/2005/8/layout/bList2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DB635295-A9C7-4EB9-8A78-033FC073957A}" type="presOf" srcId="{700DD99B-57A8-2D48-B651-AC16A2762772}" destId="{EB54E51C-1DDD-FA4D-B3AE-055C72DE48DD}" srcOrd="1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F6C692E4-ED2C-4C85-8E2B-70638DB8ECA6}" type="presOf" srcId="{CE5B3B65-CAEE-0746-88DA-4AD58EEF1592}" destId="{408A8867-1D3D-BC44-9737-1F047D63CD05}" srcOrd="1" destOrd="0" presId="urn:microsoft.com/office/officeart/2005/8/layout/bList2"/>
    <dgm:cxn modelId="{AD75875B-51BE-4BD6-81FE-D8CB48D38A8D}" type="presOf" srcId="{700DD99B-57A8-2D48-B651-AC16A2762772}" destId="{908C04DD-7660-444E-A276-B077933EC3A5}" srcOrd="0" destOrd="0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D08740AA-C5A4-4274-B93F-02DB5E0EF947}" type="presOf" srcId="{E804492E-54B4-B94D-81E7-FF90FB0A1C03}" destId="{9A04D2A4-939B-E54F-8E2A-96AAD4AF6D2E}" srcOrd="1" destOrd="0" presId="urn:microsoft.com/office/officeart/2005/8/layout/bList2"/>
    <dgm:cxn modelId="{E332758A-AEB6-4067-8840-67ABA66AEEA8}" type="presOf" srcId="{B2836DBA-B4B2-C143-8196-D214E948A6AF}" destId="{38CCB0B7-911E-3943-B8A1-DEB0B80384CC}" srcOrd="1" destOrd="0" presId="urn:microsoft.com/office/officeart/2005/8/layout/bList2"/>
    <dgm:cxn modelId="{30A97003-BE70-4C2E-959C-370F3D3E042A}" type="presOf" srcId="{62434AD7-931E-9943-A327-FEA77E1EB60B}" destId="{0ED6854E-2851-3D4D-A416-2E5D80F3A3A9}" srcOrd="0" destOrd="0" presId="urn:microsoft.com/office/officeart/2005/8/layout/bList2"/>
    <dgm:cxn modelId="{CBF0C889-B9E8-4510-AE59-DF8293FAD201}" type="presOf" srcId="{4593C0E9-7033-A14B-BED3-B2022713C4F2}" destId="{5284B238-0BF2-D641-A7D2-A9E49F12857B}" srcOrd="0" destOrd="0" presId="urn:microsoft.com/office/officeart/2005/8/layout/bList2"/>
    <dgm:cxn modelId="{ED5EC382-41B2-4680-BE41-26B3FCA42DF7}" type="presOf" srcId="{B2836DBA-B4B2-C143-8196-D214E948A6AF}" destId="{D80C159F-915F-AE4C-A06F-0B85E0064CA2}" srcOrd="0" destOrd="0" presId="urn:microsoft.com/office/officeart/2005/8/layout/bList2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7D1968A7-359E-4232-9065-F9D54ECC7F99}" type="presOf" srcId="{0208D5CB-B2A1-4747-BE1E-CEB7CAD13B08}" destId="{0ED6854E-2851-3D4D-A416-2E5D80F3A3A9}" srcOrd="0" destOrd="2" presId="urn:microsoft.com/office/officeart/2005/8/layout/bList2"/>
    <dgm:cxn modelId="{5A7EA4FC-439E-4A71-B6DE-6586CD5CD936}" type="presOf" srcId="{AAC12561-A9A0-1D4F-A805-F63102D51685}" destId="{1EF36ADF-5CBA-C242-AFF1-66996428732D}" srcOrd="0" destOrd="0" presId="urn:microsoft.com/office/officeart/2005/8/layout/bList2"/>
    <dgm:cxn modelId="{51483C79-8E42-4611-A51F-88BD4A8199E7}" type="presOf" srcId="{06789958-775B-2E41-921A-2E6D983510AF}" destId="{F9DEF9AE-8EFA-BB43-918C-D15AAFD952CC}" srcOrd="0" destOrd="0" presId="urn:microsoft.com/office/officeart/2005/8/layout/bList2"/>
    <dgm:cxn modelId="{91CC58B3-D8E3-48E3-B56B-D49671A4CC19}" type="presOf" srcId="{3565A2BE-530C-8F47-BCF7-2901D034C55D}" destId="{EE95F1D5-B3FE-E048-AB08-8C99A33101E6}" srcOrd="0" destOrd="2" presId="urn:microsoft.com/office/officeart/2005/8/layout/bList2"/>
    <dgm:cxn modelId="{AE10F163-AD2D-4683-9902-96BB3A4B2310}" type="presParOf" srcId="{3E0878C4-DCD2-4845-BAA6-ED89DADE8017}" destId="{94569624-D2F8-694A-9C09-32E24B677BA4}" srcOrd="0" destOrd="0" presId="urn:microsoft.com/office/officeart/2005/8/layout/bList2"/>
    <dgm:cxn modelId="{292DBE35-37A5-4930-9CDA-D8109BC88FD2}" type="presParOf" srcId="{94569624-D2F8-694A-9C09-32E24B677BA4}" destId="{5284B238-0BF2-D641-A7D2-A9E49F12857B}" srcOrd="0" destOrd="0" presId="urn:microsoft.com/office/officeart/2005/8/layout/bList2"/>
    <dgm:cxn modelId="{76E3F3C3-774E-405C-8F6A-B68D69180A4D}" type="presParOf" srcId="{94569624-D2F8-694A-9C09-32E24B677BA4}" destId="{D80C159F-915F-AE4C-A06F-0B85E0064CA2}" srcOrd="1" destOrd="0" presId="urn:microsoft.com/office/officeart/2005/8/layout/bList2"/>
    <dgm:cxn modelId="{8A752351-C65B-4528-AC6C-330DE487CDBB}" type="presParOf" srcId="{94569624-D2F8-694A-9C09-32E24B677BA4}" destId="{38CCB0B7-911E-3943-B8A1-DEB0B80384CC}" srcOrd="2" destOrd="0" presId="urn:microsoft.com/office/officeart/2005/8/layout/bList2"/>
    <dgm:cxn modelId="{494F45B4-4DEF-41DA-9039-EAFDFCE02FE2}" type="presParOf" srcId="{94569624-D2F8-694A-9C09-32E24B677BA4}" destId="{80D6B0A0-2A5A-0243-A5DC-CFD555AD98B3}" srcOrd="3" destOrd="0" presId="urn:microsoft.com/office/officeart/2005/8/layout/bList2"/>
    <dgm:cxn modelId="{60C5FE3D-2DD5-43BA-B3E8-3FE36D20AE98}" type="presParOf" srcId="{3E0878C4-DCD2-4845-BAA6-ED89DADE8017}" destId="{8DA26B31-6C11-FD43-B775-8AF5A85CE7EA}" srcOrd="1" destOrd="0" presId="urn:microsoft.com/office/officeart/2005/8/layout/bList2"/>
    <dgm:cxn modelId="{42E519D5-35F9-46CE-8ECC-7EE00966A11E}" type="presParOf" srcId="{3E0878C4-DCD2-4845-BAA6-ED89DADE8017}" destId="{B2F82149-8A9A-DD4A-A1C2-5DA8300667EB}" srcOrd="2" destOrd="0" presId="urn:microsoft.com/office/officeart/2005/8/layout/bList2"/>
    <dgm:cxn modelId="{BAC3DD07-C95A-4CD2-929A-57D6E4F82221}" type="presParOf" srcId="{B2F82149-8A9A-DD4A-A1C2-5DA8300667EB}" destId="{0ED6854E-2851-3D4D-A416-2E5D80F3A3A9}" srcOrd="0" destOrd="0" presId="urn:microsoft.com/office/officeart/2005/8/layout/bList2"/>
    <dgm:cxn modelId="{91F92E43-A87D-4C8C-8542-9848D4B95F32}" type="presParOf" srcId="{B2F82149-8A9A-DD4A-A1C2-5DA8300667EB}" destId="{908C04DD-7660-444E-A276-B077933EC3A5}" srcOrd="1" destOrd="0" presId="urn:microsoft.com/office/officeart/2005/8/layout/bList2"/>
    <dgm:cxn modelId="{BA49837D-1BBE-442F-88BD-E52C27AF8BA1}" type="presParOf" srcId="{B2F82149-8A9A-DD4A-A1C2-5DA8300667EB}" destId="{EB54E51C-1DDD-FA4D-B3AE-055C72DE48DD}" srcOrd="2" destOrd="0" presId="urn:microsoft.com/office/officeart/2005/8/layout/bList2"/>
    <dgm:cxn modelId="{02DB205F-848C-4429-A1D5-F96B0E8565DB}" type="presParOf" srcId="{B2F82149-8A9A-DD4A-A1C2-5DA8300667EB}" destId="{541DC053-C33A-C547-BFBB-D30088FCB86B}" srcOrd="3" destOrd="0" presId="urn:microsoft.com/office/officeart/2005/8/layout/bList2"/>
    <dgm:cxn modelId="{31722914-E985-4813-9B98-36303B49C42B}" type="presParOf" srcId="{3E0878C4-DCD2-4845-BAA6-ED89DADE8017}" destId="{F9DEF9AE-8EFA-BB43-918C-D15AAFD952CC}" srcOrd="3" destOrd="0" presId="urn:microsoft.com/office/officeart/2005/8/layout/bList2"/>
    <dgm:cxn modelId="{340FE32E-DE65-42DD-ABAD-BDA8837D124E}" type="presParOf" srcId="{3E0878C4-DCD2-4845-BAA6-ED89DADE8017}" destId="{5FD41D91-85DB-364C-82CE-DF2D6C19BA0E}" srcOrd="4" destOrd="0" presId="urn:microsoft.com/office/officeart/2005/8/layout/bList2"/>
    <dgm:cxn modelId="{F8DC65AA-9EEC-41FD-B59C-DE328C6D4CFC}" type="presParOf" srcId="{5FD41D91-85DB-364C-82CE-DF2D6C19BA0E}" destId="{98F3CB39-65C1-9E41-85FE-6CBC2142DF54}" srcOrd="0" destOrd="0" presId="urn:microsoft.com/office/officeart/2005/8/layout/bList2"/>
    <dgm:cxn modelId="{7E286F91-D8C6-4305-AAF3-D6314A17DF6E}" type="presParOf" srcId="{5FD41D91-85DB-364C-82CE-DF2D6C19BA0E}" destId="{815BF86D-C4E1-F140-BB0A-D5F87625C2DC}" srcOrd="1" destOrd="0" presId="urn:microsoft.com/office/officeart/2005/8/layout/bList2"/>
    <dgm:cxn modelId="{F9341949-5ADF-4B55-BB6C-5568457D1F4E}" type="presParOf" srcId="{5FD41D91-85DB-364C-82CE-DF2D6C19BA0E}" destId="{408A8867-1D3D-BC44-9737-1F047D63CD05}" srcOrd="2" destOrd="0" presId="urn:microsoft.com/office/officeart/2005/8/layout/bList2"/>
    <dgm:cxn modelId="{7384498A-0B91-4D94-B92E-A8FDF80A6CF7}" type="presParOf" srcId="{5FD41D91-85DB-364C-82CE-DF2D6C19BA0E}" destId="{762D4D6F-2660-9646-9CCD-39B5B77C1962}" srcOrd="3" destOrd="0" presId="urn:microsoft.com/office/officeart/2005/8/layout/bList2"/>
    <dgm:cxn modelId="{3D94CCB1-908B-4A90-B263-63BC61F02BE0}" type="presParOf" srcId="{3E0878C4-DCD2-4845-BAA6-ED89DADE8017}" destId="{1EF36ADF-5CBA-C242-AFF1-66996428732D}" srcOrd="5" destOrd="0" presId="urn:microsoft.com/office/officeart/2005/8/layout/bList2"/>
    <dgm:cxn modelId="{DF68CF31-F5AA-4385-9C86-8074944AC7BF}" type="presParOf" srcId="{3E0878C4-DCD2-4845-BAA6-ED89DADE8017}" destId="{36D4C189-D2CB-D241-B52D-C1B0A2DAE536}" srcOrd="6" destOrd="0" presId="urn:microsoft.com/office/officeart/2005/8/layout/bList2"/>
    <dgm:cxn modelId="{45D12F71-60B2-4E9D-B48F-6C11F85A96EB}" type="presParOf" srcId="{36D4C189-D2CB-D241-B52D-C1B0A2DAE536}" destId="{EE95F1D5-B3FE-E048-AB08-8C99A33101E6}" srcOrd="0" destOrd="0" presId="urn:microsoft.com/office/officeart/2005/8/layout/bList2"/>
    <dgm:cxn modelId="{827063E2-3952-4C53-8FC5-0DCE3C4C9866}" type="presParOf" srcId="{36D4C189-D2CB-D241-B52D-C1B0A2DAE536}" destId="{D1CBEEA0-C057-2A40-94CE-4766C9BD2971}" srcOrd="1" destOrd="0" presId="urn:microsoft.com/office/officeart/2005/8/layout/bList2"/>
    <dgm:cxn modelId="{00E06A07-1412-41F8-AF3B-03D600648F8F}" type="presParOf" srcId="{36D4C189-D2CB-D241-B52D-C1B0A2DAE536}" destId="{9A04D2A4-939B-E54F-8E2A-96AAD4AF6D2E}" srcOrd="2" destOrd="0" presId="urn:microsoft.com/office/officeart/2005/8/layout/bList2"/>
    <dgm:cxn modelId="{DCF3E234-82E4-4A41-8AB0-12CB54376B9B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42D0F2B-0D1B-F54C-9E00-1698437EBD0C}" type="doc">
      <dgm:prSet loTypeId="urn:microsoft.com/office/officeart/2005/8/layout/target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CE77B7C-72E4-1940-8A24-0BA56925AF0A}">
      <dgm:prSet phldrT="[文本]"/>
      <dgm:spPr/>
      <dgm:t>
        <a:bodyPr/>
        <a:lstStyle/>
        <a:p>
          <a:r>
            <a:rPr lang="en-US" altLang="zh-CN" dirty="0" smtClean="0"/>
            <a:t>Data Collection</a:t>
          </a:r>
          <a:endParaRPr lang="zh-CN" altLang="en-US" dirty="0"/>
        </a:p>
      </dgm:t>
    </dgm:pt>
    <dgm:pt modelId="{BA77D7C6-8FF9-BE45-BF36-09CF52CE575E}" type="parTrans" cxnId="{67E14E6E-F171-3447-BC6B-37AFDDCE80C2}">
      <dgm:prSet/>
      <dgm:spPr/>
      <dgm:t>
        <a:bodyPr/>
        <a:lstStyle/>
        <a:p>
          <a:endParaRPr lang="zh-CN" altLang="en-US"/>
        </a:p>
      </dgm:t>
    </dgm:pt>
    <dgm:pt modelId="{C82B8191-7081-ED4C-AE60-BC0839D48FDC}" type="sibTrans" cxnId="{67E14E6E-F171-3447-BC6B-37AFDDCE80C2}">
      <dgm:prSet/>
      <dgm:spPr/>
      <dgm:t>
        <a:bodyPr/>
        <a:lstStyle/>
        <a:p>
          <a:endParaRPr lang="zh-CN" altLang="en-US"/>
        </a:p>
      </dgm:t>
    </dgm:pt>
    <dgm:pt modelId="{FF4D9746-EEF9-3547-950D-6C4A34EA1055}">
      <dgm:prSet phldrT="[文本]"/>
      <dgm:spPr/>
      <dgm:t>
        <a:bodyPr/>
        <a:lstStyle/>
        <a:p>
          <a:r>
            <a:rPr lang="en-US" altLang="zh-CN" dirty="0" smtClean="0"/>
            <a:t>The</a:t>
          </a:r>
          <a:r>
            <a:rPr lang="zh-CN" altLang="en-US" dirty="0" smtClean="0"/>
            <a:t> </a:t>
          </a:r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is</a:t>
          </a:r>
          <a:r>
            <a:rPr lang="zh-CN" altLang="en-US" dirty="0" smtClean="0"/>
            <a:t> </a:t>
          </a:r>
          <a:r>
            <a:rPr lang="en-US" altLang="zh-CN" dirty="0" smtClean="0"/>
            <a:t>collected</a:t>
          </a:r>
          <a:r>
            <a:rPr lang="zh-CN" altLang="en-US" dirty="0" smtClean="0"/>
            <a:t> </a:t>
          </a:r>
          <a:r>
            <a:rPr lang="en-US" altLang="zh-CN" dirty="0" smtClean="0"/>
            <a:t>from</a:t>
          </a:r>
          <a:r>
            <a:rPr lang="zh-CN" altLang="en-US" dirty="0" smtClean="0"/>
            <a:t> </a:t>
          </a:r>
          <a:r>
            <a:rPr lang="en-US" altLang="zh-CN" dirty="0" smtClean="0"/>
            <a:t>DBpedia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Freebase</a:t>
          </a:r>
          <a:r>
            <a:rPr lang="zh-CN" altLang="en-US" dirty="0" smtClean="0"/>
            <a:t> </a:t>
          </a:r>
          <a:r>
            <a:rPr lang="en-US" altLang="zh-CN" dirty="0" smtClean="0"/>
            <a:t>via</a:t>
          </a:r>
          <a:r>
            <a:rPr lang="zh-CN" altLang="en-US" dirty="0" smtClean="0"/>
            <a:t> </a:t>
          </a:r>
          <a:r>
            <a:rPr lang="en-US" altLang="zh-CN" dirty="0" smtClean="0"/>
            <a:t>Queries,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DBpedia</a:t>
          </a:r>
          <a:r>
            <a:rPr lang="zh-CN" altLang="en-US" dirty="0" smtClean="0"/>
            <a:t> </a:t>
          </a:r>
          <a:r>
            <a:rPr lang="en-US" altLang="zh-CN" dirty="0" smtClean="0"/>
            <a:t>has</a:t>
          </a:r>
          <a:r>
            <a:rPr lang="zh-CN" altLang="en-US" dirty="0" smtClean="0"/>
            <a:t> </a:t>
          </a:r>
          <a:r>
            <a:rPr lang="en-US" altLang="zh-CN" dirty="0" smtClean="0"/>
            <a:t>a</a:t>
          </a:r>
          <a:r>
            <a:rPr lang="zh-CN" altLang="en-US" dirty="0" smtClean="0"/>
            <a:t> </a:t>
          </a:r>
          <a:r>
            <a:rPr lang="en-US" altLang="zh-CN" dirty="0" smtClean="0"/>
            <a:t>limitation</a:t>
          </a:r>
          <a:r>
            <a:rPr lang="zh-CN" altLang="en-US" dirty="0" smtClean="0"/>
            <a:t> </a:t>
          </a:r>
          <a:r>
            <a:rPr lang="en-US" altLang="zh-CN" dirty="0" smtClean="0"/>
            <a:t>on</a:t>
          </a:r>
          <a:r>
            <a:rPr lang="zh-CN" altLang="en-US" dirty="0" smtClean="0"/>
            <a:t> </a:t>
          </a:r>
          <a:r>
            <a:rPr lang="en-US" altLang="zh-CN" dirty="0" smtClean="0"/>
            <a:t>10,000</a:t>
          </a:r>
          <a:r>
            <a:rPr lang="zh-CN" altLang="en-US" dirty="0" smtClean="0"/>
            <a:t> </a:t>
          </a:r>
          <a:r>
            <a:rPr lang="en-US" altLang="zh-CN" dirty="0" smtClean="0"/>
            <a:t>entries</a:t>
          </a:r>
          <a:r>
            <a:rPr lang="zh-CN" altLang="en-US" dirty="0" smtClean="0"/>
            <a:t>,</a:t>
          </a:r>
          <a:r>
            <a:rPr lang="en-US" altLang="zh-CN" dirty="0" smtClean="0"/>
            <a:t>at</a:t>
          </a:r>
          <a:r>
            <a:rPr lang="zh-CN" altLang="en-US" dirty="0" smtClean="0"/>
            <a:t> </a:t>
          </a:r>
          <a:r>
            <a:rPr lang="en-US" altLang="zh-CN" dirty="0" smtClean="0"/>
            <a:t>the</a:t>
          </a:r>
          <a:r>
            <a:rPr lang="zh-CN" altLang="en-US" dirty="0" smtClean="0"/>
            <a:t> </a:t>
          </a:r>
          <a:r>
            <a:rPr lang="en-US" altLang="zh-CN" dirty="0" smtClean="0"/>
            <a:t>beginning</a:t>
          </a:r>
          <a:r>
            <a:rPr lang="zh-CN" altLang="en-US" dirty="0" smtClean="0"/>
            <a:t> </a:t>
          </a:r>
          <a:r>
            <a:rPr lang="en-US" altLang="zh-CN" dirty="0" smtClean="0"/>
            <a:t>we</a:t>
          </a:r>
          <a:r>
            <a:rPr lang="zh-CN" altLang="en-US" dirty="0" smtClean="0"/>
            <a:t> </a:t>
          </a:r>
          <a:r>
            <a:rPr lang="en-US" altLang="zh-CN" dirty="0" smtClean="0"/>
            <a:t>didn’t</a:t>
          </a:r>
          <a:r>
            <a:rPr lang="zh-CN" altLang="en-US" dirty="0" smtClean="0"/>
            <a:t> </a:t>
          </a:r>
          <a:r>
            <a:rPr lang="en-US" altLang="zh-CN" dirty="0" smtClean="0"/>
            <a:t>realize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result</a:t>
          </a:r>
          <a:r>
            <a:rPr lang="zh-CN" altLang="en-US" dirty="0" smtClean="0"/>
            <a:t> </a:t>
          </a:r>
          <a:r>
            <a:rPr lang="en-US" altLang="zh-CN" dirty="0" smtClean="0"/>
            <a:t>in</a:t>
          </a:r>
          <a:r>
            <a:rPr lang="zh-CN" altLang="en-US" dirty="0" smtClean="0"/>
            <a:t> </a:t>
          </a:r>
          <a:r>
            <a:rPr lang="en-US" altLang="zh-CN" dirty="0" smtClean="0"/>
            <a:t>incomplete</a:t>
          </a:r>
          <a:r>
            <a:rPr lang="zh-CN" altLang="en-US" dirty="0" smtClean="0"/>
            <a:t> </a:t>
          </a:r>
          <a:r>
            <a:rPr lang="en-US" altLang="zh-CN" dirty="0" smtClean="0"/>
            <a:t>data</a:t>
          </a:r>
          <a:endParaRPr lang="zh-CN" altLang="en-US" dirty="0"/>
        </a:p>
      </dgm:t>
    </dgm:pt>
    <dgm:pt modelId="{9E249836-0116-A547-A91C-A3DED77C411F}" type="parTrans" cxnId="{805AFE42-0603-A644-899D-65A3E0443189}">
      <dgm:prSet/>
      <dgm:spPr/>
      <dgm:t>
        <a:bodyPr/>
        <a:lstStyle/>
        <a:p>
          <a:endParaRPr lang="zh-CN" altLang="en-US"/>
        </a:p>
      </dgm:t>
    </dgm:pt>
    <dgm:pt modelId="{DF8CCEF7-82B4-924B-9442-45CFBB31665D}" type="sibTrans" cxnId="{805AFE42-0603-A644-899D-65A3E0443189}">
      <dgm:prSet/>
      <dgm:spPr/>
      <dgm:t>
        <a:bodyPr/>
        <a:lstStyle/>
        <a:p>
          <a:endParaRPr lang="zh-CN" altLang="en-US"/>
        </a:p>
      </dgm:t>
    </dgm:pt>
    <dgm:pt modelId="{002E4081-74EB-D049-A34A-42C40796F014}">
      <dgm:prSet phldrT="[文本]"/>
      <dgm:spPr/>
      <dgm:t>
        <a:bodyPr/>
        <a:lstStyle/>
        <a:p>
          <a:r>
            <a:rPr lang="en-US" altLang="zh-CN" dirty="0" smtClean="0"/>
            <a:t>The</a:t>
          </a:r>
          <a:r>
            <a:rPr lang="zh-CN" altLang="en-US" dirty="0" smtClean="0"/>
            <a:t> </a:t>
          </a:r>
          <a:r>
            <a:rPr lang="en-US" altLang="zh-CN" dirty="0" smtClean="0"/>
            <a:t>balance</a:t>
          </a:r>
          <a:r>
            <a:rPr lang="zh-CN" altLang="en-US" dirty="0" smtClean="0"/>
            <a:t> </a:t>
          </a:r>
          <a:r>
            <a:rPr lang="en-US" altLang="zh-CN" dirty="0" smtClean="0"/>
            <a:t>between</a:t>
          </a:r>
          <a:r>
            <a:rPr lang="zh-CN" altLang="en-US" dirty="0" smtClean="0"/>
            <a:t> </a:t>
          </a:r>
          <a:r>
            <a:rPr lang="en-US" altLang="zh-CN" dirty="0" smtClean="0"/>
            <a:t>enough</a:t>
          </a:r>
          <a:r>
            <a:rPr lang="zh-CN" altLang="en-US" dirty="0" smtClean="0"/>
            <a:t> </a:t>
          </a:r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sparse</a:t>
          </a:r>
          <a:r>
            <a:rPr lang="zh-CN" altLang="en-US" dirty="0" smtClean="0"/>
            <a:t> </a:t>
          </a:r>
          <a:r>
            <a:rPr lang="en-US" altLang="zh-CN" dirty="0" smtClean="0"/>
            <a:t>attributes</a:t>
          </a:r>
          <a:endParaRPr lang="zh-CN" altLang="en-US" dirty="0"/>
        </a:p>
      </dgm:t>
    </dgm:pt>
    <dgm:pt modelId="{F9B8F3E3-6210-904A-AE7A-64B25B20BEF7}" type="parTrans" cxnId="{50CF04BC-BE12-0E48-B145-1BA471758BDF}">
      <dgm:prSet/>
      <dgm:spPr/>
      <dgm:t>
        <a:bodyPr/>
        <a:lstStyle/>
        <a:p>
          <a:endParaRPr lang="zh-CN" altLang="en-US"/>
        </a:p>
      </dgm:t>
    </dgm:pt>
    <dgm:pt modelId="{E04A245F-3375-8146-8891-988A4AA315D4}" type="sibTrans" cxnId="{50CF04BC-BE12-0E48-B145-1BA471758BDF}">
      <dgm:prSet/>
      <dgm:spPr/>
      <dgm:t>
        <a:bodyPr/>
        <a:lstStyle/>
        <a:p>
          <a:endParaRPr lang="zh-CN" altLang="en-US"/>
        </a:p>
      </dgm:t>
    </dgm:pt>
    <dgm:pt modelId="{5A604EFA-4AB4-8A43-B399-B7F901D14BC6}">
      <dgm:prSet phldrT="[文本]"/>
      <dgm:spPr/>
      <dgm:t>
        <a:bodyPr/>
        <a:lstStyle/>
        <a:p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Fusion</a:t>
          </a:r>
          <a:endParaRPr lang="zh-CN" altLang="en-US" dirty="0"/>
        </a:p>
      </dgm:t>
    </dgm:pt>
    <dgm:pt modelId="{899C2019-009C-124E-A21C-EFF567ECF760}" type="parTrans" cxnId="{404B1528-1FBF-CA47-B812-A50F8D609EAD}">
      <dgm:prSet/>
      <dgm:spPr/>
      <dgm:t>
        <a:bodyPr/>
        <a:lstStyle/>
        <a:p>
          <a:endParaRPr lang="zh-CN" altLang="en-US"/>
        </a:p>
      </dgm:t>
    </dgm:pt>
    <dgm:pt modelId="{8E7BD150-DA92-3248-9661-4A455E9D7FBC}" type="sibTrans" cxnId="{404B1528-1FBF-CA47-B812-A50F8D609EAD}">
      <dgm:prSet/>
      <dgm:spPr/>
      <dgm:t>
        <a:bodyPr/>
        <a:lstStyle/>
        <a:p>
          <a:endParaRPr lang="zh-CN" altLang="en-US"/>
        </a:p>
      </dgm:t>
    </dgm:pt>
    <dgm:pt modelId="{49E307AB-E6DA-8A43-8B14-A2E4B59BA35B}">
      <dgm:prSet phldrT="[文本]"/>
      <dgm:spPr/>
      <dgm:t>
        <a:bodyPr/>
        <a:lstStyle/>
        <a:p>
          <a:r>
            <a:rPr lang="en-US" altLang="zh-CN" dirty="0" smtClean="0"/>
            <a:t>For</a:t>
          </a:r>
          <a:r>
            <a:rPr lang="zh-CN" altLang="en-US" dirty="0" smtClean="0"/>
            <a:t> </a:t>
          </a:r>
          <a:r>
            <a:rPr lang="en-US" altLang="zh-CN" dirty="0" smtClean="0"/>
            <a:t>the</a:t>
          </a:r>
          <a:r>
            <a:rPr lang="zh-CN" altLang="en-US" dirty="0" smtClean="0"/>
            <a:t> </a:t>
          </a:r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fusion</a:t>
          </a:r>
          <a:r>
            <a:rPr lang="zh-CN" altLang="en-US" dirty="0" smtClean="0"/>
            <a:t> </a:t>
          </a:r>
          <a:r>
            <a:rPr lang="en-US" altLang="zh-CN" dirty="0" smtClean="0"/>
            <a:t>we</a:t>
          </a:r>
          <a:r>
            <a:rPr lang="zh-CN" altLang="en-US" dirty="0" smtClean="0"/>
            <a:t> </a:t>
          </a:r>
          <a:r>
            <a:rPr lang="en-US" altLang="zh-CN" dirty="0" smtClean="0"/>
            <a:t>not</a:t>
          </a:r>
          <a:r>
            <a:rPr lang="zh-CN" altLang="en-US" dirty="0" smtClean="0"/>
            <a:t> </a:t>
          </a:r>
          <a:r>
            <a:rPr lang="en-US" altLang="zh-CN" dirty="0" smtClean="0"/>
            <a:t>only</a:t>
          </a:r>
          <a:r>
            <a:rPr lang="zh-CN" altLang="en-US" dirty="0" smtClean="0"/>
            <a:t> </a:t>
          </a:r>
          <a:r>
            <a:rPr lang="en-US" altLang="zh-CN" dirty="0" smtClean="0"/>
            <a:t>tried</a:t>
          </a:r>
          <a:r>
            <a:rPr lang="zh-CN" altLang="en-US" dirty="0" smtClean="0"/>
            <a:t> </a:t>
          </a:r>
          <a:r>
            <a:rPr lang="en-US" altLang="zh-CN" dirty="0" smtClean="0"/>
            <a:t>many</a:t>
          </a:r>
          <a:r>
            <a:rPr lang="zh-CN" altLang="en-US" dirty="0" smtClean="0"/>
            <a:t> </a:t>
          </a:r>
          <a:r>
            <a:rPr lang="en-US" altLang="zh-CN" dirty="0" smtClean="0"/>
            <a:t>different</a:t>
          </a:r>
          <a:r>
            <a:rPr lang="zh-CN" altLang="en-US" dirty="0" smtClean="0"/>
            <a:t> </a:t>
          </a:r>
          <a:r>
            <a:rPr lang="en-US" altLang="zh-CN" dirty="0" smtClean="0"/>
            <a:t>conflict</a:t>
          </a:r>
          <a:r>
            <a:rPr lang="zh-CN" altLang="en-US" dirty="0" smtClean="0"/>
            <a:t> </a:t>
          </a:r>
          <a:r>
            <a:rPr lang="en-US" altLang="zh-CN" dirty="0" smtClean="0"/>
            <a:t>resolution</a:t>
          </a:r>
          <a:r>
            <a:rPr lang="zh-CN" altLang="en-US" dirty="0" smtClean="0"/>
            <a:t> </a:t>
          </a:r>
          <a:r>
            <a:rPr lang="en-US" altLang="zh-CN" dirty="0" smtClean="0"/>
            <a:t>functions</a:t>
          </a:r>
          <a:r>
            <a:rPr lang="zh-CN" altLang="en-US" dirty="0" smtClean="0"/>
            <a:t> </a:t>
          </a:r>
          <a:r>
            <a:rPr lang="en-US" altLang="zh-CN" dirty="0" smtClean="0"/>
            <a:t>learned</a:t>
          </a:r>
          <a:r>
            <a:rPr lang="zh-CN" altLang="en-US" dirty="0" smtClean="0"/>
            <a:t> </a:t>
          </a:r>
          <a:r>
            <a:rPr lang="en-US" altLang="zh-CN" dirty="0" smtClean="0"/>
            <a:t>from</a:t>
          </a:r>
          <a:r>
            <a:rPr lang="zh-CN" altLang="en-US" dirty="0" smtClean="0"/>
            <a:t> </a:t>
          </a:r>
          <a:r>
            <a:rPr lang="en-US" altLang="zh-CN" dirty="0" smtClean="0"/>
            <a:t>lectures</a:t>
          </a:r>
          <a:r>
            <a:rPr lang="zh-CN" altLang="en-US" dirty="0" smtClean="0"/>
            <a:t> </a:t>
          </a:r>
          <a:r>
            <a:rPr lang="en-US" altLang="zh-CN" dirty="0" smtClean="0"/>
            <a:t>but</a:t>
          </a:r>
          <a:r>
            <a:rPr lang="zh-CN" altLang="en-US" dirty="0" smtClean="0"/>
            <a:t> </a:t>
          </a:r>
          <a:r>
            <a:rPr lang="en-US" altLang="zh-CN" dirty="0" smtClean="0"/>
            <a:t>also</a:t>
          </a:r>
          <a:r>
            <a:rPr lang="zh-CN" altLang="en-US" dirty="0" smtClean="0"/>
            <a:t> </a:t>
          </a:r>
          <a:r>
            <a:rPr lang="en-US" altLang="zh-CN" dirty="0" smtClean="0"/>
            <a:t>implemented</a:t>
          </a:r>
          <a:r>
            <a:rPr lang="zh-CN" altLang="en-US" dirty="0" smtClean="0"/>
            <a:t> </a:t>
          </a:r>
          <a:r>
            <a:rPr lang="en-US" altLang="zh-CN" dirty="0" smtClean="0"/>
            <a:t>other</a:t>
          </a:r>
          <a:r>
            <a:rPr lang="zh-CN" altLang="en-US" dirty="0" smtClean="0"/>
            <a:t> </a:t>
          </a:r>
          <a:r>
            <a:rPr lang="en-US" altLang="zh-CN" dirty="0" smtClean="0"/>
            <a:t>functions</a:t>
          </a:r>
          <a:endParaRPr lang="zh-CN" altLang="en-US" dirty="0"/>
        </a:p>
      </dgm:t>
    </dgm:pt>
    <dgm:pt modelId="{E0A0C405-94FD-7848-A214-913228E2334B}" type="parTrans" cxnId="{BFDB9881-FDC7-5A40-8B18-CFF484B151EB}">
      <dgm:prSet/>
      <dgm:spPr/>
      <dgm:t>
        <a:bodyPr/>
        <a:lstStyle/>
        <a:p>
          <a:endParaRPr lang="zh-CN" altLang="en-US"/>
        </a:p>
      </dgm:t>
    </dgm:pt>
    <dgm:pt modelId="{8E40A4D2-375E-2548-BA1E-F6F9CF892699}" type="sibTrans" cxnId="{BFDB9881-FDC7-5A40-8B18-CFF484B151EB}">
      <dgm:prSet/>
      <dgm:spPr/>
      <dgm:t>
        <a:bodyPr/>
        <a:lstStyle/>
        <a:p>
          <a:endParaRPr lang="zh-CN" altLang="en-US"/>
        </a:p>
      </dgm:t>
    </dgm:pt>
    <dgm:pt modelId="{0AA04E75-ABE9-3E42-85FC-4B9E9B98D378}">
      <dgm:prSet phldrT="[文本]"/>
      <dgm:spPr/>
      <dgm:t>
        <a:bodyPr/>
        <a:lstStyle/>
        <a:p>
          <a:r>
            <a:rPr lang="en-US" altLang="zh-CN" dirty="0" smtClean="0"/>
            <a:t>Outlook</a:t>
          </a:r>
          <a:endParaRPr lang="zh-CN" altLang="en-US" dirty="0"/>
        </a:p>
      </dgm:t>
    </dgm:pt>
    <dgm:pt modelId="{1C3EF02F-DEA9-3241-9225-3E47EF802E1B}" type="parTrans" cxnId="{5ABE81D4-5B7C-6945-A7AA-CE7358273705}">
      <dgm:prSet/>
      <dgm:spPr/>
      <dgm:t>
        <a:bodyPr/>
        <a:lstStyle/>
        <a:p>
          <a:endParaRPr lang="zh-CN" altLang="en-US"/>
        </a:p>
      </dgm:t>
    </dgm:pt>
    <dgm:pt modelId="{57667177-C3E8-064D-A2E6-53B4AFE5BC5B}" type="sibTrans" cxnId="{5ABE81D4-5B7C-6945-A7AA-CE7358273705}">
      <dgm:prSet/>
      <dgm:spPr/>
      <dgm:t>
        <a:bodyPr/>
        <a:lstStyle/>
        <a:p>
          <a:endParaRPr lang="zh-CN" altLang="en-US"/>
        </a:p>
      </dgm:t>
    </dgm:pt>
    <dgm:pt modelId="{B8F5117C-4544-D444-B393-42E5CFE38AD2}">
      <dgm:prSet phldrT="[文本]"/>
      <dgm:spPr/>
      <dgm:t>
        <a:bodyPr/>
        <a:lstStyle/>
        <a:p>
          <a:r>
            <a:rPr lang="en-US" altLang="zh-CN" dirty="0" smtClean="0"/>
            <a:t>In</a:t>
          </a:r>
          <a:r>
            <a:rPr lang="zh-CN" altLang="en-US" dirty="0" smtClean="0"/>
            <a:t> </a:t>
          </a:r>
          <a:r>
            <a:rPr lang="en-US" altLang="zh-CN" dirty="0" smtClean="0"/>
            <a:t>a</a:t>
          </a:r>
          <a:r>
            <a:rPr lang="zh-CN" altLang="en-US" dirty="0" smtClean="0"/>
            <a:t> </a:t>
          </a:r>
          <a:r>
            <a:rPr lang="en-US" altLang="zh-CN" dirty="0" smtClean="0"/>
            <a:t>word</a:t>
          </a:r>
          <a:r>
            <a:rPr lang="zh-CN" altLang="en-US" dirty="0" smtClean="0"/>
            <a:t>,</a:t>
          </a:r>
          <a:r>
            <a:rPr lang="en-US" altLang="zh-CN" dirty="0" smtClean="0"/>
            <a:t>it</a:t>
          </a:r>
          <a:r>
            <a:rPr lang="fr-FR" altLang="zh-CN" dirty="0" smtClean="0"/>
            <a:t>’</a:t>
          </a:r>
          <a:r>
            <a:rPr lang="en-US" altLang="zh-CN" dirty="0" smtClean="0"/>
            <a:t>s</a:t>
          </a:r>
          <a:r>
            <a:rPr lang="zh-CN" altLang="en-US" dirty="0" smtClean="0"/>
            <a:t> </a:t>
          </a:r>
          <a:r>
            <a:rPr lang="en-US" altLang="zh-CN" dirty="0" smtClean="0"/>
            <a:t>a</a:t>
          </a:r>
          <a:r>
            <a:rPr lang="zh-CN" altLang="en-US" dirty="0" smtClean="0"/>
            <a:t> </a:t>
          </a:r>
          <a:r>
            <a:rPr lang="en-US" altLang="zh-CN" dirty="0" smtClean="0"/>
            <a:t>promising</a:t>
          </a:r>
          <a:r>
            <a:rPr lang="zh-CN" altLang="en-US" dirty="0" smtClean="0"/>
            <a:t> </a:t>
          </a:r>
          <a:r>
            <a:rPr lang="en-US" altLang="zh-CN" dirty="0" smtClean="0"/>
            <a:t>approach</a:t>
          </a:r>
          <a:r>
            <a:rPr lang="zh-CN" altLang="en-US" dirty="0" smtClean="0"/>
            <a:t> </a:t>
          </a:r>
          <a:r>
            <a:rPr lang="en-US" altLang="zh-CN" dirty="0" smtClean="0"/>
            <a:t>to</a:t>
          </a:r>
          <a:r>
            <a:rPr lang="zh-CN" altLang="en-US" dirty="0" smtClean="0"/>
            <a:t> </a:t>
          </a:r>
          <a:r>
            <a:rPr lang="en-US" altLang="zh-CN" dirty="0" smtClean="0"/>
            <a:t>improve</a:t>
          </a:r>
          <a:r>
            <a:rPr lang="zh-CN" altLang="en-US" dirty="0" smtClean="0"/>
            <a:t> </a:t>
          </a:r>
          <a:r>
            <a:rPr lang="en-US" altLang="zh-CN" dirty="0" smtClean="0"/>
            <a:t>accuracy</a:t>
          </a:r>
          <a:r>
            <a:rPr lang="zh-CN" altLang="en-US" dirty="0" smtClean="0"/>
            <a:t> </a:t>
          </a:r>
          <a:r>
            <a:rPr lang="en-US" altLang="zh-CN" dirty="0" smtClean="0"/>
            <a:t>if</a:t>
          </a:r>
          <a:r>
            <a:rPr lang="zh-CN" altLang="en-US" dirty="0" smtClean="0"/>
            <a:t> </a:t>
          </a:r>
          <a:r>
            <a:rPr lang="en-US" altLang="zh-CN" dirty="0" smtClean="0"/>
            <a:t>selecting</a:t>
          </a:r>
          <a:r>
            <a:rPr lang="zh-CN" altLang="en-US" dirty="0" smtClean="0"/>
            <a:t> </a:t>
          </a:r>
          <a:r>
            <a:rPr lang="en-US" altLang="zh-CN" dirty="0" smtClean="0"/>
            <a:t>metadata</a:t>
          </a:r>
          <a:r>
            <a:rPr lang="zh-CN" altLang="en-US" dirty="0" smtClean="0"/>
            <a:t> </a:t>
          </a:r>
          <a:r>
            <a:rPr lang="en-US" altLang="zh-CN" dirty="0" smtClean="0"/>
            <a:t>per</a:t>
          </a:r>
          <a:r>
            <a:rPr lang="zh-CN" altLang="en-US" dirty="0" smtClean="0"/>
            <a:t> </a:t>
          </a:r>
          <a:r>
            <a:rPr lang="en-US" altLang="zh-CN" dirty="0" smtClean="0"/>
            <a:t>attribute</a:t>
          </a:r>
          <a:r>
            <a:rPr lang="zh-CN" altLang="en-US" dirty="0" smtClean="0"/>
            <a:t> </a:t>
          </a:r>
          <a:r>
            <a:rPr lang="en-US" altLang="zh-CN" dirty="0" smtClean="0"/>
            <a:t>from</a:t>
          </a:r>
          <a:r>
            <a:rPr lang="zh-CN" altLang="en-US" dirty="0" smtClean="0"/>
            <a:t> </a:t>
          </a:r>
          <a:r>
            <a:rPr lang="en-US" altLang="zh-CN" dirty="0" smtClean="0"/>
            <a:t>DBpedia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Freebase.</a:t>
          </a:r>
          <a:r>
            <a:rPr lang="zh-CN" altLang="en-US" dirty="0" smtClean="0"/>
            <a:t> </a:t>
          </a:r>
          <a:endParaRPr lang="zh-CN" altLang="en-US" dirty="0"/>
        </a:p>
      </dgm:t>
    </dgm:pt>
    <dgm:pt modelId="{64CF367E-9811-2840-91F5-4BF0FAFAD339}" type="parTrans" cxnId="{DFA27F0A-FF28-134D-87E0-C9D191C49695}">
      <dgm:prSet/>
      <dgm:spPr/>
      <dgm:t>
        <a:bodyPr/>
        <a:lstStyle/>
        <a:p>
          <a:endParaRPr lang="zh-CN" altLang="en-US"/>
        </a:p>
      </dgm:t>
    </dgm:pt>
    <dgm:pt modelId="{0F999FFC-A7DA-2344-B0F4-25A4405420AB}" type="sibTrans" cxnId="{DFA27F0A-FF28-134D-87E0-C9D191C49695}">
      <dgm:prSet/>
      <dgm:spPr/>
      <dgm:t>
        <a:bodyPr/>
        <a:lstStyle/>
        <a:p>
          <a:endParaRPr lang="zh-CN" altLang="en-US"/>
        </a:p>
      </dgm:t>
    </dgm:pt>
    <dgm:pt modelId="{E04FA959-063C-B742-94FC-0D2D8F3A0818}" type="pres">
      <dgm:prSet presAssocID="{142D0F2B-0D1B-F54C-9E00-1698437EBD0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976832-C2E8-6742-8A08-46D2F11CB497}" type="pres">
      <dgm:prSet presAssocID="{BCE77B7C-72E4-1940-8A24-0BA56925AF0A}" presName="circle1" presStyleLbl="node1" presStyleIdx="0" presStyleCnt="3"/>
      <dgm:spPr/>
    </dgm:pt>
    <dgm:pt modelId="{E709B5E0-15E7-AE4D-B2D0-D972A628C19A}" type="pres">
      <dgm:prSet presAssocID="{BCE77B7C-72E4-1940-8A24-0BA56925AF0A}" presName="space" presStyleCnt="0"/>
      <dgm:spPr/>
    </dgm:pt>
    <dgm:pt modelId="{4FA4B541-562D-8F4A-A77C-829A24C14FD3}" type="pres">
      <dgm:prSet presAssocID="{BCE77B7C-72E4-1940-8A24-0BA56925AF0A}" presName="rect1" presStyleLbl="alignAcc1" presStyleIdx="0" presStyleCnt="3"/>
      <dgm:spPr/>
      <dgm:t>
        <a:bodyPr/>
        <a:lstStyle/>
        <a:p>
          <a:endParaRPr lang="zh-CN" altLang="en-US"/>
        </a:p>
      </dgm:t>
    </dgm:pt>
    <dgm:pt modelId="{7EFAA919-81AC-1848-8C96-6E69E29A6A54}" type="pres">
      <dgm:prSet presAssocID="{5A604EFA-4AB4-8A43-B399-B7F901D14BC6}" presName="vertSpace2" presStyleLbl="node1" presStyleIdx="0" presStyleCnt="3"/>
      <dgm:spPr/>
    </dgm:pt>
    <dgm:pt modelId="{1E29D068-9055-E64E-90B1-67F56DB77B84}" type="pres">
      <dgm:prSet presAssocID="{5A604EFA-4AB4-8A43-B399-B7F901D14BC6}" presName="circle2" presStyleLbl="node1" presStyleIdx="1" presStyleCnt="3"/>
      <dgm:spPr/>
    </dgm:pt>
    <dgm:pt modelId="{7FF03AD3-185B-5B49-A6CB-0D6280992BE0}" type="pres">
      <dgm:prSet presAssocID="{5A604EFA-4AB4-8A43-B399-B7F901D14BC6}" presName="rect2" presStyleLbl="alignAcc1" presStyleIdx="1" presStyleCnt="3"/>
      <dgm:spPr/>
      <dgm:t>
        <a:bodyPr/>
        <a:lstStyle/>
        <a:p>
          <a:endParaRPr lang="zh-CN" altLang="en-US"/>
        </a:p>
      </dgm:t>
    </dgm:pt>
    <dgm:pt modelId="{0F517A45-193F-394E-B137-518BA7BA13C7}" type="pres">
      <dgm:prSet presAssocID="{0AA04E75-ABE9-3E42-85FC-4B9E9B98D378}" presName="vertSpace3" presStyleLbl="node1" presStyleIdx="1" presStyleCnt="3"/>
      <dgm:spPr/>
    </dgm:pt>
    <dgm:pt modelId="{DFD21ED4-A937-574D-A008-4FC5EA83FC49}" type="pres">
      <dgm:prSet presAssocID="{0AA04E75-ABE9-3E42-85FC-4B9E9B98D378}" presName="circle3" presStyleLbl="node1" presStyleIdx="2" presStyleCnt="3"/>
      <dgm:spPr/>
    </dgm:pt>
    <dgm:pt modelId="{76A4B119-6711-3E4B-8FFB-4A7366CC4EF8}" type="pres">
      <dgm:prSet presAssocID="{0AA04E75-ABE9-3E42-85FC-4B9E9B98D378}" presName="rect3" presStyleLbl="alignAcc1" presStyleIdx="2" presStyleCnt="3"/>
      <dgm:spPr/>
      <dgm:t>
        <a:bodyPr/>
        <a:lstStyle/>
        <a:p>
          <a:endParaRPr lang="zh-CN" altLang="en-US"/>
        </a:p>
      </dgm:t>
    </dgm:pt>
    <dgm:pt modelId="{9164E78A-1963-8542-BD6D-F95C8E587178}" type="pres">
      <dgm:prSet presAssocID="{BCE77B7C-72E4-1940-8A24-0BA56925AF0A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0EC9AC-1610-8149-A713-9D20CE159740}" type="pres">
      <dgm:prSet presAssocID="{BCE77B7C-72E4-1940-8A24-0BA56925AF0A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69B15F-C235-CF45-9E6B-8D709BAFF214}" type="pres">
      <dgm:prSet presAssocID="{5A604EFA-4AB4-8A43-B399-B7F901D14BC6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5EFC24-5997-8C4E-902A-7D1986D79073}" type="pres">
      <dgm:prSet presAssocID="{5A604EFA-4AB4-8A43-B399-B7F901D14BC6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84AE83-6379-3941-930E-AE8AFA47313F}" type="pres">
      <dgm:prSet presAssocID="{0AA04E75-ABE9-3E42-85FC-4B9E9B98D378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0FB5F3-6A8F-F34C-BF74-C70206EBB60A}" type="pres">
      <dgm:prSet presAssocID="{0AA04E75-ABE9-3E42-85FC-4B9E9B98D378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6CBB548-A0D5-514B-A0DE-8C905F3FC816}" type="presOf" srcId="{5A604EFA-4AB4-8A43-B399-B7F901D14BC6}" destId="{7FF03AD3-185B-5B49-A6CB-0D6280992BE0}" srcOrd="0" destOrd="0" presId="urn:microsoft.com/office/officeart/2005/8/layout/target3"/>
    <dgm:cxn modelId="{404B1528-1FBF-CA47-B812-A50F8D609EAD}" srcId="{142D0F2B-0D1B-F54C-9E00-1698437EBD0C}" destId="{5A604EFA-4AB4-8A43-B399-B7F901D14BC6}" srcOrd="1" destOrd="0" parTransId="{899C2019-009C-124E-A21C-EFF567ECF760}" sibTransId="{8E7BD150-DA92-3248-9661-4A455E9D7FBC}"/>
    <dgm:cxn modelId="{730160D5-33BE-C740-8D20-22D2FF140416}" type="presOf" srcId="{BCE77B7C-72E4-1940-8A24-0BA56925AF0A}" destId="{9164E78A-1963-8542-BD6D-F95C8E587178}" srcOrd="1" destOrd="0" presId="urn:microsoft.com/office/officeart/2005/8/layout/target3"/>
    <dgm:cxn modelId="{CF1020F8-A68F-4A42-AE6C-4A10381ED1F5}" type="presOf" srcId="{BCE77B7C-72E4-1940-8A24-0BA56925AF0A}" destId="{4FA4B541-562D-8F4A-A77C-829A24C14FD3}" srcOrd="0" destOrd="0" presId="urn:microsoft.com/office/officeart/2005/8/layout/target3"/>
    <dgm:cxn modelId="{805AFE42-0603-A644-899D-65A3E0443189}" srcId="{BCE77B7C-72E4-1940-8A24-0BA56925AF0A}" destId="{FF4D9746-EEF9-3547-950D-6C4A34EA1055}" srcOrd="0" destOrd="0" parTransId="{9E249836-0116-A547-A91C-A3DED77C411F}" sibTransId="{DF8CCEF7-82B4-924B-9442-45CFBB31665D}"/>
    <dgm:cxn modelId="{2C576C68-B10A-5945-9400-846D9AD66D27}" type="presOf" srcId="{FF4D9746-EEF9-3547-950D-6C4A34EA1055}" destId="{B60EC9AC-1610-8149-A713-9D20CE159740}" srcOrd="0" destOrd="0" presId="urn:microsoft.com/office/officeart/2005/8/layout/target3"/>
    <dgm:cxn modelId="{63536198-255C-3D43-938D-09B7BE42A34E}" type="presOf" srcId="{0AA04E75-ABE9-3E42-85FC-4B9E9B98D378}" destId="{76A4B119-6711-3E4B-8FFB-4A7366CC4EF8}" srcOrd="0" destOrd="0" presId="urn:microsoft.com/office/officeart/2005/8/layout/target3"/>
    <dgm:cxn modelId="{B899BFE1-1F17-5942-B1B8-77F52A283A50}" type="presOf" srcId="{0AA04E75-ABE9-3E42-85FC-4B9E9B98D378}" destId="{A284AE83-6379-3941-930E-AE8AFA47313F}" srcOrd="1" destOrd="0" presId="urn:microsoft.com/office/officeart/2005/8/layout/target3"/>
    <dgm:cxn modelId="{9A6D0F46-242C-C240-87E9-591EFE2DD628}" type="presOf" srcId="{5A604EFA-4AB4-8A43-B399-B7F901D14BC6}" destId="{EF69B15F-C235-CF45-9E6B-8D709BAFF214}" srcOrd="1" destOrd="0" presId="urn:microsoft.com/office/officeart/2005/8/layout/target3"/>
    <dgm:cxn modelId="{50CF04BC-BE12-0E48-B145-1BA471758BDF}" srcId="{BCE77B7C-72E4-1940-8A24-0BA56925AF0A}" destId="{002E4081-74EB-D049-A34A-42C40796F014}" srcOrd="1" destOrd="0" parTransId="{F9B8F3E3-6210-904A-AE7A-64B25B20BEF7}" sibTransId="{E04A245F-3375-8146-8891-988A4AA315D4}"/>
    <dgm:cxn modelId="{20197FDF-67DB-864E-BFAC-DA02C094B445}" type="presOf" srcId="{B8F5117C-4544-D444-B393-42E5CFE38AD2}" destId="{AD0FB5F3-6A8F-F34C-BF74-C70206EBB60A}" srcOrd="0" destOrd="0" presId="urn:microsoft.com/office/officeart/2005/8/layout/target3"/>
    <dgm:cxn modelId="{67E14E6E-F171-3447-BC6B-37AFDDCE80C2}" srcId="{142D0F2B-0D1B-F54C-9E00-1698437EBD0C}" destId="{BCE77B7C-72E4-1940-8A24-0BA56925AF0A}" srcOrd="0" destOrd="0" parTransId="{BA77D7C6-8FF9-BE45-BF36-09CF52CE575E}" sibTransId="{C82B8191-7081-ED4C-AE60-BC0839D48FDC}"/>
    <dgm:cxn modelId="{BFDB9881-FDC7-5A40-8B18-CFF484B151EB}" srcId="{5A604EFA-4AB4-8A43-B399-B7F901D14BC6}" destId="{49E307AB-E6DA-8A43-8B14-A2E4B59BA35B}" srcOrd="0" destOrd="0" parTransId="{E0A0C405-94FD-7848-A214-913228E2334B}" sibTransId="{8E40A4D2-375E-2548-BA1E-F6F9CF892699}"/>
    <dgm:cxn modelId="{682ECC92-0D69-7D48-9B21-8C71A16724DE}" type="presOf" srcId="{002E4081-74EB-D049-A34A-42C40796F014}" destId="{B60EC9AC-1610-8149-A713-9D20CE159740}" srcOrd="0" destOrd="1" presId="urn:microsoft.com/office/officeart/2005/8/layout/target3"/>
    <dgm:cxn modelId="{5ABE81D4-5B7C-6945-A7AA-CE7358273705}" srcId="{142D0F2B-0D1B-F54C-9E00-1698437EBD0C}" destId="{0AA04E75-ABE9-3E42-85FC-4B9E9B98D378}" srcOrd="2" destOrd="0" parTransId="{1C3EF02F-DEA9-3241-9225-3E47EF802E1B}" sibTransId="{57667177-C3E8-064D-A2E6-53B4AFE5BC5B}"/>
    <dgm:cxn modelId="{DFA27F0A-FF28-134D-87E0-C9D191C49695}" srcId="{0AA04E75-ABE9-3E42-85FC-4B9E9B98D378}" destId="{B8F5117C-4544-D444-B393-42E5CFE38AD2}" srcOrd="0" destOrd="0" parTransId="{64CF367E-9811-2840-91F5-4BF0FAFAD339}" sibTransId="{0F999FFC-A7DA-2344-B0F4-25A4405420AB}"/>
    <dgm:cxn modelId="{BD23C85D-9BF5-214B-B740-7A41D56CB98C}" type="presOf" srcId="{142D0F2B-0D1B-F54C-9E00-1698437EBD0C}" destId="{E04FA959-063C-B742-94FC-0D2D8F3A0818}" srcOrd="0" destOrd="0" presId="urn:microsoft.com/office/officeart/2005/8/layout/target3"/>
    <dgm:cxn modelId="{BEEA7454-109A-0D46-9F8C-6E5CD9483798}" type="presOf" srcId="{49E307AB-E6DA-8A43-8B14-A2E4B59BA35B}" destId="{495EFC24-5997-8C4E-902A-7D1986D79073}" srcOrd="0" destOrd="0" presId="urn:microsoft.com/office/officeart/2005/8/layout/target3"/>
    <dgm:cxn modelId="{D5DEDE95-E126-9F4F-8487-C5019F015A3A}" type="presParOf" srcId="{E04FA959-063C-B742-94FC-0D2D8F3A0818}" destId="{16976832-C2E8-6742-8A08-46D2F11CB497}" srcOrd="0" destOrd="0" presId="urn:microsoft.com/office/officeart/2005/8/layout/target3"/>
    <dgm:cxn modelId="{610F331B-8352-444A-8CB3-0250776D3FD6}" type="presParOf" srcId="{E04FA959-063C-B742-94FC-0D2D8F3A0818}" destId="{E709B5E0-15E7-AE4D-B2D0-D972A628C19A}" srcOrd="1" destOrd="0" presId="urn:microsoft.com/office/officeart/2005/8/layout/target3"/>
    <dgm:cxn modelId="{557DB020-0A8B-B74E-9D2A-B0C010488DEC}" type="presParOf" srcId="{E04FA959-063C-B742-94FC-0D2D8F3A0818}" destId="{4FA4B541-562D-8F4A-A77C-829A24C14FD3}" srcOrd="2" destOrd="0" presId="urn:microsoft.com/office/officeart/2005/8/layout/target3"/>
    <dgm:cxn modelId="{449E3EFF-9087-5146-8BBD-B89E80EDC1BD}" type="presParOf" srcId="{E04FA959-063C-B742-94FC-0D2D8F3A0818}" destId="{7EFAA919-81AC-1848-8C96-6E69E29A6A54}" srcOrd="3" destOrd="0" presId="urn:microsoft.com/office/officeart/2005/8/layout/target3"/>
    <dgm:cxn modelId="{99CAD127-4ED6-4F49-B5DE-A35FAED95C67}" type="presParOf" srcId="{E04FA959-063C-B742-94FC-0D2D8F3A0818}" destId="{1E29D068-9055-E64E-90B1-67F56DB77B84}" srcOrd="4" destOrd="0" presId="urn:microsoft.com/office/officeart/2005/8/layout/target3"/>
    <dgm:cxn modelId="{DDD19E94-2A28-6740-9254-81A4458481B4}" type="presParOf" srcId="{E04FA959-063C-B742-94FC-0D2D8F3A0818}" destId="{7FF03AD3-185B-5B49-A6CB-0D6280992BE0}" srcOrd="5" destOrd="0" presId="urn:microsoft.com/office/officeart/2005/8/layout/target3"/>
    <dgm:cxn modelId="{14D5986C-B5A2-2642-AE09-AA58D46E7EA2}" type="presParOf" srcId="{E04FA959-063C-B742-94FC-0D2D8F3A0818}" destId="{0F517A45-193F-394E-B137-518BA7BA13C7}" srcOrd="6" destOrd="0" presId="urn:microsoft.com/office/officeart/2005/8/layout/target3"/>
    <dgm:cxn modelId="{E13E1B02-E3DF-884E-B60E-634675A5FA57}" type="presParOf" srcId="{E04FA959-063C-B742-94FC-0D2D8F3A0818}" destId="{DFD21ED4-A937-574D-A008-4FC5EA83FC49}" srcOrd="7" destOrd="0" presId="urn:microsoft.com/office/officeart/2005/8/layout/target3"/>
    <dgm:cxn modelId="{23FF0C85-0ED7-9246-9AE0-919CEB1329DC}" type="presParOf" srcId="{E04FA959-063C-B742-94FC-0D2D8F3A0818}" destId="{76A4B119-6711-3E4B-8FFB-4A7366CC4EF8}" srcOrd="8" destOrd="0" presId="urn:microsoft.com/office/officeart/2005/8/layout/target3"/>
    <dgm:cxn modelId="{A5D258BF-BF4B-BB4A-B801-F83B7600F95F}" type="presParOf" srcId="{E04FA959-063C-B742-94FC-0D2D8F3A0818}" destId="{9164E78A-1963-8542-BD6D-F95C8E587178}" srcOrd="9" destOrd="0" presId="urn:microsoft.com/office/officeart/2005/8/layout/target3"/>
    <dgm:cxn modelId="{76EDFB69-6690-FF40-A9A9-17EFDFE94F01}" type="presParOf" srcId="{E04FA959-063C-B742-94FC-0D2D8F3A0818}" destId="{B60EC9AC-1610-8149-A713-9D20CE159740}" srcOrd="10" destOrd="0" presId="urn:microsoft.com/office/officeart/2005/8/layout/target3"/>
    <dgm:cxn modelId="{CEE550B5-1BEC-164A-B97A-600BA859792C}" type="presParOf" srcId="{E04FA959-063C-B742-94FC-0D2D8F3A0818}" destId="{EF69B15F-C235-CF45-9E6B-8D709BAFF214}" srcOrd="11" destOrd="0" presId="urn:microsoft.com/office/officeart/2005/8/layout/target3"/>
    <dgm:cxn modelId="{3AFA0A9A-A57D-DC48-9976-B1E3BE90EAA3}" type="presParOf" srcId="{E04FA959-063C-B742-94FC-0D2D8F3A0818}" destId="{495EFC24-5997-8C4E-902A-7D1986D79073}" srcOrd="12" destOrd="0" presId="urn:microsoft.com/office/officeart/2005/8/layout/target3"/>
    <dgm:cxn modelId="{856F7458-9E6B-DD4F-93DF-939EF8BA2473}" type="presParOf" srcId="{E04FA959-063C-B742-94FC-0D2D8F3A0818}" destId="{A284AE83-6379-3941-930E-AE8AFA47313F}" srcOrd="13" destOrd="0" presId="urn:microsoft.com/office/officeart/2005/8/layout/target3"/>
    <dgm:cxn modelId="{07067DAD-30C2-8C40-B3FA-07F69BC45E07}" type="presParOf" srcId="{E04FA959-063C-B742-94FC-0D2D8F3A0818}" destId="{AD0FB5F3-6A8F-F34C-BF74-C70206EBB60A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39680-3CB0-4DF4-8F4D-801C589137CD}">
      <dsp:nvSpPr>
        <dsp:cNvPr id="0" name=""/>
        <dsp:cNvSpPr/>
      </dsp:nvSpPr>
      <dsp:spPr>
        <a:xfrm rot="5400000">
          <a:off x="4623287" y="-2228180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>
              <a:solidFill>
                <a:srgbClr val="1C1C1C"/>
              </a:solidFill>
            </a:rPr>
            <a:t>Use</a:t>
          </a:r>
          <a:r>
            <a:rPr lang="zh-CN" altLang="en-US" sz="2800" kern="1200" dirty="0" smtClean="0">
              <a:solidFill>
                <a:srgbClr val="1C1C1C"/>
              </a:solidFill>
            </a:rPr>
            <a:t> </a:t>
          </a:r>
          <a:r>
            <a:rPr lang="en-US" altLang="zh-CN" sz="2800" kern="1200" dirty="0" smtClean="0">
              <a:solidFill>
                <a:srgbClr val="1C1C1C"/>
              </a:solidFill>
            </a:rPr>
            <a:t>Case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125197"/>
        <a:ext cx="5311600" cy="639438"/>
      </dsp:txXfrm>
    </dsp:sp>
    <dsp:sp modelId="{2381FA19-2733-48ED-ABAA-7EDFAF30A094}">
      <dsp:nvSpPr>
        <dsp:cNvPr id="0" name=""/>
        <dsp:cNvSpPr/>
      </dsp:nvSpPr>
      <dsp:spPr>
        <a:xfrm>
          <a:off x="702730" y="2025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>
              <a:solidFill>
                <a:srgbClr val="FFFFFF"/>
              </a:solidFill>
            </a:rPr>
            <a:t>1</a:t>
          </a:r>
          <a:endParaRPr lang="zh-CN" altLang="en-US" sz="4500" kern="1200" dirty="0">
            <a:solidFill>
              <a:srgbClr val="FFFFFF"/>
            </a:solidFill>
          </a:endParaRPr>
        </a:p>
      </dsp:txBody>
      <dsp:txXfrm>
        <a:off x="745970" y="45265"/>
        <a:ext cx="1515292" cy="799298"/>
      </dsp:txXfrm>
    </dsp:sp>
    <dsp:sp modelId="{A0313DD0-A4E1-4D7E-AE20-031718C5CEC6}">
      <dsp:nvSpPr>
        <dsp:cNvPr id="0" name=""/>
        <dsp:cNvSpPr/>
      </dsp:nvSpPr>
      <dsp:spPr>
        <a:xfrm rot="5400000">
          <a:off x="4623287" y="-1298113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de-DE" sz="2800" kern="1200" dirty="0" smtClean="0">
              <a:solidFill>
                <a:srgbClr val="1C1C1C"/>
              </a:solidFill>
            </a:rPr>
            <a:t>Data Collection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1055264"/>
        <a:ext cx="5311600" cy="639438"/>
      </dsp:txXfrm>
    </dsp:sp>
    <dsp:sp modelId="{4CE170C5-6DE4-49AE-85C4-BB9332B44101}">
      <dsp:nvSpPr>
        <dsp:cNvPr id="0" name=""/>
        <dsp:cNvSpPr/>
      </dsp:nvSpPr>
      <dsp:spPr>
        <a:xfrm>
          <a:off x="702730" y="932093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>
              <a:solidFill>
                <a:srgbClr val="FFFFFF"/>
              </a:solidFill>
            </a:rPr>
            <a:t>2</a:t>
          </a:r>
          <a:endParaRPr lang="zh-CN" altLang="en-US" sz="4500" kern="1200" dirty="0">
            <a:solidFill>
              <a:srgbClr val="FFFFFF"/>
            </a:solidFill>
          </a:endParaRPr>
        </a:p>
      </dsp:txBody>
      <dsp:txXfrm>
        <a:off x="745970" y="975333"/>
        <a:ext cx="1515292" cy="799298"/>
      </dsp:txXfrm>
    </dsp:sp>
    <dsp:sp modelId="{3DAE57B0-4386-42CD-B7BF-2EB7D32E6BF2}">
      <dsp:nvSpPr>
        <dsp:cNvPr id="0" name=""/>
        <dsp:cNvSpPr/>
      </dsp:nvSpPr>
      <dsp:spPr>
        <a:xfrm rot="5400000">
          <a:off x="4623287" y="-368046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de-DE" sz="2800" kern="1200" dirty="0" smtClean="0">
              <a:solidFill>
                <a:srgbClr val="1C1C1C"/>
              </a:solidFill>
            </a:rPr>
            <a:t>Identity</a:t>
          </a:r>
          <a:r>
            <a:rPr lang="zh-CN" altLang="en-US" sz="2800" kern="1200" dirty="0" smtClean="0">
              <a:solidFill>
                <a:srgbClr val="1C1C1C"/>
              </a:solidFill>
            </a:rPr>
            <a:t> </a:t>
          </a:r>
          <a:r>
            <a:rPr lang="en-US" altLang="zh-CN" sz="2800" kern="1200" dirty="0" smtClean="0">
              <a:solidFill>
                <a:srgbClr val="1C1C1C"/>
              </a:solidFill>
            </a:rPr>
            <a:t>Resolution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1985331"/>
        <a:ext cx="5311600" cy="639438"/>
      </dsp:txXfrm>
    </dsp:sp>
    <dsp:sp modelId="{E8A2056D-40E3-46C3-8DEB-F711CFFDABE5}">
      <dsp:nvSpPr>
        <dsp:cNvPr id="0" name=""/>
        <dsp:cNvSpPr/>
      </dsp:nvSpPr>
      <dsp:spPr>
        <a:xfrm>
          <a:off x="702730" y="1862160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>
              <a:solidFill>
                <a:srgbClr val="FFFFFF"/>
              </a:solidFill>
            </a:rPr>
            <a:t>3</a:t>
          </a:r>
          <a:endParaRPr lang="zh-CN" altLang="en-US" sz="4500" kern="1200" dirty="0">
            <a:solidFill>
              <a:srgbClr val="FFFFFF"/>
            </a:solidFill>
          </a:endParaRPr>
        </a:p>
      </dsp:txBody>
      <dsp:txXfrm>
        <a:off x="745970" y="1905400"/>
        <a:ext cx="1515292" cy="799298"/>
      </dsp:txXfrm>
    </dsp:sp>
    <dsp:sp modelId="{FFAD5F7D-A880-40A0-AE9E-17C80DAA362D}">
      <dsp:nvSpPr>
        <dsp:cNvPr id="0" name=""/>
        <dsp:cNvSpPr/>
      </dsp:nvSpPr>
      <dsp:spPr>
        <a:xfrm rot="5400000">
          <a:off x="4623287" y="562021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>
              <a:solidFill>
                <a:srgbClr val="1C1C1C"/>
              </a:solidFill>
            </a:rPr>
            <a:t>Data</a:t>
          </a:r>
          <a:r>
            <a:rPr lang="zh-CN" altLang="en-US" sz="2800" kern="1200" dirty="0" smtClean="0">
              <a:solidFill>
                <a:srgbClr val="1C1C1C"/>
              </a:solidFill>
            </a:rPr>
            <a:t> </a:t>
          </a:r>
          <a:r>
            <a:rPr lang="en-US" altLang="zh-CN" sz="2800" kern="1200" dirty="0" smtClean="0">
              <a:solidFill>
                <a:srgbClr val="1C1C1C"/>
              </a:solidFill>
            </a:rPr>
            <a:t>Fusion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2915398"/>
        <a:ext cx="5311600" cy="639438"/>
      </dsp:txXfrm>
    </dsp:sp>
    <dsp:sp modelId="{5E94653F-6E3A-466B-866E-C0149A07CA40}">
      <dsp:nvSpPr>
        <dsp:cNvPr id="0" name=""/>
        <dsp:cNvSpPr/>
      </dsp:nvSpPr>
      <dsp:spPr>
        <a:xfrm>
          <a:off x="702730" y="2792228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>
              <a:solidFill>
                <a:srgbClr val="FFFFFF"/>
              </a:solidFill>
            </a:rPr>
            <a:t>4</a:t>
          </a:r>
          <a:endParaRPr lang="zh-CN" altLang="en-US" sz="4500" kern="1200" dirty="0">
            <a:solidFill>
              <a:srgbClr val="FFFFFF"/>
            </a:solidFill>
          </a:endParaRPr>
        </a:p>
      </dsp:txBody>
      <dsp:txXfrm>
        <a:off x="745970" y="2835468"/>
        <a:ext cx="1515292" cy="799298"/>
      </dsp:txXfrm>
    </dsp:sp>
    <dsp:sp modelId="{4A256C4D-C145-46CA-A9D9-95A8600A7020}">
      <dsp:nvSpPr>
        <dsp:cNvPr id="0" name=""/>
        <dsp:cNvSpPr/>
      </dsp:nvSpPr>
      <dsp:spPr>
        <a:xfrm rot="5400000">
          <a:off x="4623287" y="1492088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>
              <a:solidFill>
                <a:srgbClr val="1C1C1C"/>
              </a:solidFill>
            </a:rPr>
            <a:t>Summary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3845465"/>
        <a:ext cx="5311600" cy="639438"/>
      </dsp:txXfrm>
    </dsp:sp>
    <dsp:sp modelId="{39A22D0B-8CB7-4C90-A0BE-B94049266003}">
      <dsp:nvSpPr>
        <dsp:cNvPr id="0" name=""/>
        <dsp:cNvSpPr/>
      </dsp:nvSpPr>
      <dsp:spPr>
        <a:xfrm>
          <a:off x="702730" y="3722295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>
              <a:solidFill>
                <a:srgbClr val="FFFFFF"/>
              </a:solidFill>
            </a:rPr>
            <a:t>5</a:t>
          </a:r>
          <a:endParaRPr lang="zh-CN" altLang="en-US" sz="4500" kern="1200" dirty="0">
            <a:solidFill>
              <a:srgbClr val="FFFFFF"/>
            </a:solidFill>
          </a:endParaRPr>
        </a:p>
      </dsp:txBody>
      <dsp:txXfrm>
        <a:off x="745970" y="3765535"/>
        <a:ext cx="1515292" cy="7992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Entities</a:t>
          </a:r>
          <a:r>
            <a:rPr lang="en-US" altLang="zh-CN" sz="2000" kern="1200" dirty="0" smtClean="0"/>
            <a:t>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2,000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err="1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Entities</a:t>
          </a:r>
          <a:r>
            <a:rPr lang="en-US" altLang="zh-CN" sz="2000" kern="1200" dirty="0" smtClean="0"/>
            <a:t>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3,182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err="1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39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Entities</a:t>
          </a:r>
          <a:r>
            <a:rPr lang="en-US" altLang="zh-CN" sz="2000" kern="1200" dirty="0" smtClean="0"/>
            <a:t>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16,051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4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48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48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06" y="5149778"/>
          <a:ext cx="877573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9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Entities: 3,270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4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2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2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A8CF0-EDF3-4B84-A542-2C86E06683FF}">
      <dsp:nvSpPr>
        <dsp:cNvPr id="0" name=""/>
        <dsp:cNvSpPr/>
      </dsp:nvSpPr>
      <dsp:spPr>
        <a:xfrm>
          <a:off x="0" y="310732"/>
          <a:ext cx="6383867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59" tIns="354076" rIns="49545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Training data: 200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Test data: 20</a:t>
          </a:r>
          <a:endParaRPr lang="zh-CN" altLang="en-US" sz="1700" kern="1200" dirty="0"/>
        </a:p>
      </dsp:txBody>
      <dsp:txXfrm>
        <a:off x="0" y="310732"/>
        <a:ext cx="6383867" cy="990675"/>
      </dsp:txXfrm>
    </dsp:sp>
    <dsp:sp modelId="{A361E53D-88C6-4018-B446-08C5CA10CE2D}">
      <dsp:nvSpPr>
        <dsp:cNvPr id="0" name=""/>
        <dsp:cNvSpPr/>
      </dsp:nvSpPr>
      <dsp:spPr>
        <a:xfrm>
          <a:off x="319193" y="59812"/>
          <a:ext cx="4468706" cy="50184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906" tIns="0" rIns="1689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kern="1200" dirty="0" smtClean="0"/>
            <a:t>General information</a:t>
          </a:r>
          <a:endParaRPr lang="zh-CN" altLang="en-US" sz="1700" b="1" kern="1200" dirty="0"/>
        </a:p>
      </dsp:txBody>
      <dsp:txXfrm>
        <a:off x="343691" y="84310"/>
        <a:ext cx="4419710" cy="452844"/>
      </dsp:txXfrm>
    </dsp:sp>
    <dsp:sp modelId="{DB4C0559-635D-41D4-A4E5-FD737711EB19}">
      <dsp:nvSpPr>
        <dsp:cNvPr id="0" name=""/>
        <dsp:cNvSpPr/>
      </dsp:nvSpPr>
      <dsp:spPr>
        <a:xfrm>
          <a:off x="0" y="1644127"/>
          <a:ext cx="638386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59" tIns="354076" rIns="49545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err="1" smtClean="0">
              <a:solidFill>
                <a:schemeClr val="tx1"/>
              </a:solidFill>
            </a:rPr>
            <a:t>Repsol</a:t>
          </a:r>
          <a:r>
            <a:rPr lang="en-US" altLang="zh-CN" sz="1700" kern="1200" dirty="0" smtClean="0">
              <a:solidFill>
                <a:schemeClr val="tx1"/>
              </a:solidFill>
            </a:rPr>
            <a:t> vs </a:t>
          </a:r>
          <a:r>
            <a:rPr lang="en-US" altLang="zh-CN" sz="1700" kern="1200" dirty="0" err="1" smtClean="0">
              <a:solidFill>
                <a:schemeClr val="tx1"/>
              </a:solidFill>
            </a:rPr>
            <a:t>Repsol</a:t>
          </a:r>
          <a:r>
            <a:rPr lang="en-US" altLang="zh-CN" sz="1700" kern="1200" dirty="0" smtClean="0">
              <a:solidFill>
                <a:schemeClr val="tx1"/>
              </a:solidFill>
            </a:rPr>
            <a:t> YPF S.A. </a:t>
          </a:r>
          <a:r>
            <a:rPr lang="en-US" altLang="zh-CN" sz="1700" i="1" kern="1200" dirty="0" smtClean="0">
              <a:solidFill>
                <a:schemeClr val="tx1"/>
              </a:solidFill>
            </a:rPr>
            <a:t>−→ true</a:t>
          </a:r>
          <a:endParaRPr lang="zh-CN" altLang="en-US" sz="1700" kern="1200" dirty="0"/>
        </a:p>
      </dsp:txBody>
      <dsp:txXfrm>
        <a:off x="0" y="1644127"/>
        <a:ext cx="6383867" cy="722925"/>
      </dsp:txXfrm>
    </dsp:sp>
    <dsp:sp modelId="{2EF0AD62-F290-4464-B230-12C4B3090615}">
      <dsp:nvSpPr>
        <dsp:cNvPr id="0" name=""/>
        <dsp:cNvSpPr/>
      </dsp:nvSpPr>
      <dsp:spPr>
        <a:xfrm>
          <a:off x="319193" y="1393207"/>
          <a:ext cx="4468706" cy="50184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906" tIns="0" rIns="1689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Corner Case of Freebase vs. </a:t>
          </a:r>
          <a:r>
            <a:rPr lang="en-US" altLang="zh-CN" sz="1700" kern="1200" dirty="0" err="1" smtClean="0"/>
            <a:t>Dbpedia</a:t>
          </a:r>
          <a:endParaRPr lang="zh-CN" altLang="en-US" sz="1700" kern="1200" dirty="0"/>
        </a:p>
      </dsp:txBody>
      <dsp:txXfrm>
        <a:off x="343691" y="1417705"/>
        <a:ext cx="4419710" cy="452844"/>
      </dsp:txXfrm>
    </dsp:sp>
    <dsp:sp modelId="{6E3C1649-7472-41C0-9184-51256E890A96}">
      <dsp:nvSpPr>
        <dsp:cNvPr id="0" name=""/>
        <dsp:cNvSpPr/>
      </dsp:nvSpPr>
      <dsp:spPr>
        <a:xfrm>
          <a:off x="0" y="2709772"/>
          <a:ext cx="638386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59" tIns="354076" rIns="49545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smtClean="0">
              <a:solidFill>
                <a:schemeClr val="tx1"/>
              </a:solidFill>
            </a:rPr>
            <a:t>New York vs New York City </a:t>
          </a:r>
          <a:r>
            <a:rPr lang="en-US" altLang="zh-CN" sz="1700" i="1" kern="1200" smtClean="0">
              <a:solidFill>
                <a:schemeClr val="tx1"/>
              </a:solidFill>
            </a:rPr>
            <a:t>−→ true</a:t>
          </a:r>
          <a:endParaRPr lang="zh-CN" altLang="en-US" sz="1700" kern="1200"/>
        </a:p>
      </dsp:txBody>
      <dsp:txXfrm>
        <a:off x="0" y="2709772"/>
        <a:ext cx="6383867" cy="722925"/>
      </dsp:txXfrm>
    </dsp:sp>
    <dsp:sp modelId="{0250F8A3-DA52-4767-B2C2-54B4BC2AF0E1}">
      <dsp:nvSpPr>
        <dsp:cNvPr id="0" name=""/>
        <dsp:cNvSpPr/>
      </dsp:nvSpPr>
      <dsp:spPr>
        <a:xfrm>
          <a:off x="319193" y="2458852"/>
          <a:ext cx="4468706" cy="50184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906" tIns="0" rIns="1689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Corner Case of </a:t>
          </a:r>
          <a:r>
            <a:rPr lang="en-US" altLang="zh-CN" sz="1700" kern="1200" dirty="0" err="1" smtClean="0"/>
            <a:t>Dbpedia</a:t>
          </a:r>
          <a:r>
            <a:rPr lang="en-US" altLang="zh-CN" sz="1700" kern="1200" dirty="0" smtClean="0"/>
            <a:t> Company vs. Location</a:t>
          </a:r>
          <a:endParaRPr lang="zh-CN" altLang="en-US" sz="1700" kern="1200" dirty="0"/>
        </a:p>
      </dsp:txBody>
      <dsp:txXfrm>
        <a:off x="343691" y="2483350"/>
        <a:ext cx="4419710" cy="452844"/>
      </dsp:txXfrm>
    </dsp:sp>
    <dsp:sp modelId="{3C63BB61-9FD9-4E79-AFCC-DAD4A83016E1}">
      <dsp:nvSpPr>
        <dsp:cNvPr id="0" name=""/>
        <dsp:cNvSpPr/>
      </dsp:nvSpPr>
      <dsp:spPr>
        <a:xfrm>
          <a:off x="0" y="3775417"/>
          <a:ext cx="638386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59" tIns="354076" rIns="49545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>
              <a:solidFill>
                <a:schemeClr val="tx1"/>
              </a:solidFill>
            </a:rPr>
            <a:t>BP vs TNK-BP </a:t>
          </a:r>
          <a:r>
            <a:rPr lang="en-US" altLang="zh-CN" sz="1700" i="1" kern="1200" dirty="0" smtClean="0">
              <a:solidFill>
                <a:schemeClr val="tx1"/>
              </a:solidFill>
            </a:rPr>
            <a:t>−→ false</a:t>
          </a:r>
          <a:endParaRPr lang="zh-CN" altLang="en-US" sz="1700" kern="1200" dirty="0"/>
        </a:p>
      </dsp:txBody>
      <dsp:txXfrm>
        <a:off x="0" y="3775417"/>
        <a:ext cx="6383867" cy="722925"/>
      </dsp:txXfrm>
    </dsp:sp>
    <dsp:sp modelId="{18920D3B-2AD1-4E52-94EE-5F1A1F21857C}">
      <dsp:nvSpPr>
        <dsp:cNvPr id="0" name=""/>
        <dsp:cNvSpPr/>
      </dsp:nvSpPr>
      <dsp:spPr>
        <a:xfrm>
          <a:off x="319193" y="3524497"/>
          <a:ext cx="4468706" cy="50184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906" tIns="0" rIns="1689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Corner Case of Freebase vs. Forbes</a:t>
          </a:r>
          <a:endParaRPr lang="zh-CN" altLang="en-US" sz="1700" kern="1200" dirty="0"/>
        </a:p>
      </dsp:txBody>
      <dsp:txXfrm>
        <a:off x="343691" y="3548995"/>
        <a:ext cx="4419710" cy="4528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76832-C2E8-6742-8A08-46D2F11CB497}">
      <dsp:nvSpPr>
        <dsp:cNvPr id="0" name=""/>
        <dsp:cNvSpPr/>
      </dsp:nvSpPr>
      <dsp:spPr>
        <a:xfrm>
          <a:off x="0" y="12135"/>
          <a:ext cx="5247640" cy="524764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A4B541-562D-8F4A-A77C-829A24C14FD3}">
      <dsp:nvSpPr>
        <dsp:cNvPr id="0" name=""/>
        <dsp:cNvSpPr/>
      </dsp:nvSpPr>
      <dsp:spPr>
        <a:xfrm>
          <a:off x="2623820" y="12135"/>
          <a:ext cx="6122246" cy="52476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/>
            <a:t>Data Collection</a:t>
          </a:r>
          <a:endParaRPr lang="zh-CN" altLang="en-US" sz="4400" kern="1200" dirty="0"/>
        </a:p>
      </dsp:txBody>
      <dsp:txXfrm>
        <a:off x="2623820" y="12135"/>
        <a:ext cx="3061123" cy="1574295"/>
      </dsp:txXfrm>
    </dsp:sp>
    <dsp:sp modelId="{1E29D068-9055-E64E-90B1-67F56DB77B84}">
      <dsp:nvSpPr>
        <dsp:cNvPr id="0" name=""/>
        <dsp:cNvSpPr/>
      </dsp:nvSpPr>
      <dsp:spPr>
        <a:xfrm>
          <a:off x="918338" y="1586430"/>
          <a:ext cx="3410962" cy="341096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F03AD3-185B-5B49-A6CB-0D6280992BE0}">
      <dsp:nvSpPr>
        <dsp:cNvPr id="0" name=""/>
        <dsp:cNvSpPr/>
      </dsp:nvSpPr>
      <dsp:spPr>
        <a:xfrm>
          <a:off x="2623820" y="1586430"/>
          <a:ext cx="6122246" cy="34109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/>
            <a:t>Data</a:t>
          </a:r>
          <a:r>
            <a:rPr lang="zh-CN" altLang="en-US" sz="4400" kern="1200" dirty="0" smtClean="0"/>
            <a:t> </a:t>
          </a:r>
          <a:r>
            <a:rPr lang="en-US" altLang="zh-CN" sz="4400" kern="1200" dirty="0" smtClean="0"/>
            <a:t>Fusion</a:t>
          </a:r>
          <a:endParaRPr lang="zh-CN" altLang="en-US" sz="4400" kern="1200" dirty="0"/>
        </a:p>
      </dsp:txBody>
      <dsp:txXfrm>
        <a:off x="2623820" y="1586430"/>
        <a:ext cx="3061123" cy="1574290"/>
      </dsp:txXfrm>
    </dsp:sp>
    <dsp:sp modelId="{DFD21ED4-A937-574D-A008-4FC5EA83FC49}">
      <dsp:nvSpPr>
        <dsp:cNvPr id="0" name=""/>
        <dsp:cNvSpPr/>
      </dsp:nvSpPr>
      <dsp:spPr>
        <a:xfrm>
          <a:off x="1836674" y="3160721"/>
          <a:ext cx="1574290" cy="157429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A4B119-6711-3E4B-8FFB-4A7366CC4EF8}">
      <dsp:nvSpPr>
        <dsp:cNvPr id="0" name=""/>
        <dsp:cNvSpPr/>
      </dsp:nvSpPr>
      <dsp:spPr>
        <a:xfrm>
          <a:off x="2623820" y="3160721"/>
          <a:ext cx="6122246" cy="15742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/>
            <a:t>Outlook</a:t>
          </a:r>
          <a:endParaRPr lang="zh-CN" altLang="en-US" sz="4400" kern="1200" dirty="0"/>
        </a:p>
      </dsp:txBody>
      <dsp:txXfrm>
        <a:off x="2623820" y="3160721"/>
        <a:ext cx="3061123" cy="1574290"/>
      </dsp:txXfrm>
    </dsp:sp>
    <dsp:sp modelId="{B60EC9AC-1610-8149-A713-9D20CE159740}">
      <dsp:nvSpPr>
        <dsp:cNvPr id="0" name=""/>
        <dsp:cNvSpPr/>
      </dsp:nvSpPr>
      <dsp:spPr>
        <a:xfrm>
          <a:off x="5684943" y="12135"/>
          <a:ext cx="3061123" cy="157429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The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data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is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collected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from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DBpedia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and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Freebase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via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Queries,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and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DBpedia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has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limitation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on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10,000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entries</a:t>
          </a:r>
          <a:r>
            <a:rPr lang="zh-CN" altLang="en-US" sz="1400" kern="1200" dirty="0" smtClean="0"/>
            <a:t>,</a:t>
          </a:r>
          <a:r>
            <a:rPr lang="en-US" altLang="zh-CN" sz="1400" kern="1200" dirty="0" smtClean="0"/>
            <a:t>at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the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beginning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we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didn’t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realize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and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result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incomplete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data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The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balance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between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enough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data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and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sparse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attributes</a:t>
          </a:r>
          <a:endParaRPr lang="zh-CN" altLang="en-US" sz="1400" kern="1200" dirty="0"/>
        </a:p>
      </dsp:txBody>
      <dsp:txXfrm>
        <a:off x="5684943" y="12135"/>
        <a:ext cx="3061123" cy="1574295"/>
      </dsp:txXfrm>
    </dsp:sp>
    <dsp:sp modelId="{495EFC24-5997-8C4E-902A-7D1986D79073}">
      <dsp:nvSpPr>
        <dsp:cNvPr id="0" name=""/>
        <dsp:cNvSpPr/>
      </dsp:nvSpPr>
      <dsp:spPr>
        <a:xfrm>
          <a:off x="5684943" y="1586430"/>
          <a:ext cx="3061123" cy="15742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For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the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data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fusion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we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not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only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tried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many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different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conflict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resolution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functions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learned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from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lectures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but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also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implemented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other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functions</a:t>
          </a:r>
          <a:endParaRPr lang="zh-CN" altLang="en-US" sz="1400" kern="1200" dirty="0"/>
        </a:p>
      </dsp:txBody>
      <dsp:txXfrm>
        <a:off x="5684943" y="1586430"/>
        <a:ext cx="3061123" cy="1574290"/>
      </dsp:txXfrm>
    </dsp:sp>
    <dsp:sp modelId="{AD0FB5F3-6A8F-F34C-BF74-C70206EBB60A}">
      <dsp:nvSpPr>
        <dsp:cNvPr id="0" name=""/>
        <dsp:cNvSpPr/>
      </dsp:nvSpPr>
      <dsp:spPr>
        <a:xfrm>
          <a:off x="5684943" y="3160721"/>
          <a:ext cx="3061123" cy="15742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In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word</a:t>
          </a:r>
          <a:r>
            <a:rPr lang="zh-CN" altLang="en-US" sz="1400" kern="1200" dirty="0" smtClean="0"/>
            <a:t>,</a:t>
          </a:r>
          <a:r>
            <a:rPr lang="en-US" altLang="zh-CN" sz="1400" kern="1200" dirty="0" smtClean="0"/>
            <a:t>it</a:t>
          </a:r>
          <a:r>
            <a:rPr lang="fr-FR" altLang="zh-CN" sz="1400" kern="1200" dirty="0" smtClean="0"/>
            <a:t>’</a:t>
          </a:r>
          <a:r>
            <a:rPr lang="en-US" altLang="zh-CN" sz="1400" kern="1200" dirty="0" smtClean="0"/>
            <a:t>s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promising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approach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to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improve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accuracy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if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selecting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metadata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per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attribute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from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DBpedia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and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Freebase.</a:t>
          </a:r>
          <a:r>
            <a:rPr lang="zh-CN" altLang="en-US" sz="1400" kern="1200" dirty="0" smtClean="0"/>
            <a:t> </a:t>
          </a:r>
          <a:endParaRPr lang="zh-CN" altLang="en-US" sz="1400" kern="1200" dirty="0"/>
        </a:p>
      </dsp:txBody>
      <dsp:txXfrm>
        <a:off x="5684943" y="3160721"/>
        <a:ext cx="3061123" cy="1574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1AB5B-F37A-430F-9224-1B3907D17264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6150"/>
            <a:ext cx="3609975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3313"/>
            <a:ext cx="8553450" cy="29797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97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97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7833D-285A-4AC5-A08C-41F7A987B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7833D-285A-4AC5-A08C-41F7A987BA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2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6388" y="7098792"/>
            <a:ext cx="10579608" cy="457961"/>
          </a:xfrm>
          <a:custGeom>
            <a:avLst/>
            <a:gdLst/>
            <a:ahLst/>
            <a:cxnLst/>
            <a:rect l="l" t="t" r="r" b="b"/>
            <a:pathLst>
              <a:path w="10579608" h="457961">
                <a:moveTo>
                  <a:pt x="0" y="0"/>
                </a:moveTo>
                <a:lnTo>
                  <a:pt x="0" y="457961"/>
                </a:lnTo>
                <a:lnTo>
                  <a:pt x="10579608" y="457961"/>
                </a:lnTo>
                <a:lnTo>
                  <a:pt x="10579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7029" y="686562"/>
            <a:ext cx="10578973" cy="214122"/>
          </a:xfrm>
          <a:custGeom>
            <a:avLst/>
            <a:gdLst/>
            <a:ahLst/>
            <a:cxnLst/>
            <a:rect l="l" t="t" r="r" b="b"/>
            <a:pathLst>
              <a:path w="10578973" h="214122">
                <a:moveTo>
                  <a:pt x="0" y="0"/>
                </a:moveTo>
                <a:lnTo>
                  <a:pt x="0" y="214122"/>
                </a:lnTo>
                <a:lnTo>
                  <a:pt x="10578973" y="214122"/>
                </a:lnTo>
                <a:lnTo>
                  <a:pt x="105789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7029" y="889254"/>
            <a:ext cx="10578846" cy="6210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238886" y="0"/>
            <a:ext cx="3396996" cy="678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27996" y="3084067"/>
            <a:ext cx="5437406" cy="82122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8752"/>
            <a:ext cx="7485379" cy="18923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2032-F9F7-4259-9C10-58454DB010EB}" type="datetime1">
              <a:rPr lang="en-US" smtClean="0"/>
              <a:t>12/8/2015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E81C-E485-47B9-ABA0-F4D42E4F2B03}" type="datetime1">
              <a:rPr lang="en-US" smtClean="0"/>
              <a:t>12/8/2015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40916"/>
            <a:ext cx="4651629" cy="49956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40916"/>
            <a:ext cx="4651629" cy="49956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B919C-43C8-42BC-9ECB-1B6C256CCCDC}" type="datetime1">
              <a:rPr lang="en-US" smtClean="0"/>
              <a:t>12/8/2015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80422-C5E4-4EC7-83E5-71541496CFB1}" type="datetime1">
              <a:rPr lang="en-US" smtClean="0"/>
              <a:t>12/8/2015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94521-6038-4C79-AEB0-64406FE55FAD}" type="datetime1">
              <a:rPr lang="en-US" smtClean="0"/>
              <a:t>12/8/2015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6388" y="7098792"/>
            <a:ext cx="10579608" cy="457961"/>
          </a:xfrm>
          <a:custGeom>
            <a:avLst/>
            <a:gdLst/>
            <a:ahLst/>
            <a:cxnLst/>
            <a:rect l="l" t="t" r="r" b="b"/>
            <a:pathLst>
              <a:path w="10579608" h="457961">
                <a:moveTo>
                  <a:pt x="0" y="0"/>
                </a:moveTo>
                <a:lnTo>
                  <a:pt x="0" y="457961"/>
                </a:lnTo>
                <a:lnTo>
                  <a:pt x="10579608" y="457961"/>
                </a:lnTo>
                <a:lnTo>
                  <a:pt x="10579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7029" y="686562"/>
            <a:ext cx="10578973" cy="214122"/>
          </a:xfrm>
          <a:custGeom>
            <a:avLst/>
            <a:gdLst/>
            <a:ahLst/>
            <a:cxnLst/>
            <a:rect l="l" t="t" r="r" b="b"/>
            <a:pathLst>
              <a:path w="10578973" h="214122">
                <a:moveTo>
                  <a:pt x="0" y="0"/>
                </a:moveTo>
                <a:lnTo>
                  <a:pt x="0" y="214122"/>
                </a:lnTo>
                <a:lnTo>
                  <a:pt x="10578973" y="214122"/>
                </a:lnTo>
                <a:lnTo>
                  <a:pt x="105789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1352" y="125476"/>
            <a:ext cx="9490694" cy="4288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57665" y="1971547"/>
            <a:ext cx="5778069" cy="200074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9356"/>
            <a:ext cx="3421887" cy="378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9356"/>
            <a:ext cx="2459482" cy="378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D9BC9-ECFC-4479-8973-7AF10425B415}" type="datetime1">
              <a:rPr lang="en-US" smtClean="0"/>
              <a:t>12/8/2015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045341" y="7221473"/>
            <a:ext cx="8099150" cy="21753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7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3254" y="1803401"/>
            <a:ext cx="102997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Company</a:t>
            </a:r>
            <a:r>
              <a:rPr lang="zh-CN" altLang="en-US" dirty="0" smtClean="0"/>
              <a:t> </a:t>
            </a:r>
            <a:r>
              <a:rPr lang="en-US" dirty="0" smtClean="0"/>
              <a:t>and Geographical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Integration</a:t>
            </a:r>
            <a:r>
              <a:rPr lang="zh-CN" altLang="en-US" dirty="0" smtClean="0"/>
              <a:t> </a:t>
            </a:r>
            <a:endParaRPr lang="de-DE" dirty="0"/>
          </a:p>
        </p:txBody>
      </p:sp>
      <p:sp>
        <p:nvSpPr>
          <p:cNvPr id="7" name="文本框 6"/>
          <p:cNvSpPr txBox="1"/>
          <p:nvPr/>
        </p:nvSpPr>
        <p:spPr>
          <a:xfrm>
            <a:off x="4584700" y="29464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Oliver </a:t>
            </a:r>
            <a:r>
              <a:rPr lang="en-US" altLang="zh-CN" dirty="0"/>
              <a:t>Frendo </a:t>
            </a:r>
          </a:p>
          <a:p>
            <a:r>
              <a:rPr lang="tr-TR" altLang="zh-CN" dirty="0" smtClean="0"/>
              <a:t>Dandan </a:t>
            </a:r>
            <a:r>
              <a:rPr lang="tr-TR" altLang="zh-CN" dirty="0"/>
              <a:t>Li </a:t>
            </a:r>
            <a:endParaRPr lang="tr-TR" altLang="zh-CN" dirty="0" smtClean="0"/>
          </a:p>
          <a:p>
            <a:r>
              <a:rPr lang="fr-FR" altLang="zh-CN" dirty="0" smtClean="0"/>
              <a:t>Zehui Wang</a:t>
            </a:r>
            <a:endParaRPr lang="fr-FR" altLang="zh-CN" dirty="0"/>
          </a:p>
          <a:p>
            <a:r>
              <a:rPr lang="nb-NO" altLang="zh-CN" dirty="0"/>
              <a:t>Yi-Ru </a:t>
            </a:r>
            <a:r>
              <a:rPr lang="nb-NO" altLang="zh-CN" dirty="0" smtClean="0"/>
              <a:t>Cheng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Data Fusion</a:t>
            </a:r>
            <a:endParaRPr lang="zh-TW" altLang="en-US" b="1" dirty="0"/>
          </a:p>
        </p:txBody>
      </p:sp>
      <p:sp>
        <p:nvSpPr>
          <p:cNvPr id="5" name="object 2"/>
          <p:cNvSpPr txBox="1"/>
          <p:nvPr/>
        </p:nvSpPr>
        <p:spPr>
          <a:xfrm>
            <a:off x="174420" y="7137400"/>
            <a:ext cx="10518980" cy="5079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Data Mining I Project                                           -  2  -                                </a:t>
            </a:r>
            <a:r>
              <a:rPr lang="en-US" altLang="de-DE" dirty="0">
                <a:solidFill>
                  <a:schemeClr val="bg1"/>
                </a:solidFill>
              </a:rPr>
              <a:t>Data and Web Science Group</a:t>
            </a:r>
          </a:p>
          <a:p>
            <a:pPr marL="12699"/>
            <a:endParaRPr dirty="0">
              <a:latin typeface="Arial"/>
              <a:cs typeface="Arial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35200" y="1422401"/>
            <a:ext cx="2488519" cy="70788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33" tIns="45716" rIns="91433" bIns="45716" rtlCol="0">
            <a:spAutoFit/>
          </a:bodyPr>
          <a:lstStyle/>
          <a:p>
            <a:pPr algn="ctr"/>
            <a:r>
              <a:rPr lang="en-US" altLang="zh-TW" sz="4000" dirty="0"/>
              <a:t>Datasets</a:t>
            </a:r>
            <a:endParaRPr lang="zh-TW" altLang="en-US" sz="4000" dirty="0"/>
          </a:p>
        </p:txBody>
      </p:sp>
      <p:sp>
        <p:nvSpPr>
          <p:cNvPr id="12" name="Down Arrow 2"/>
          <p:cNvSpPr/>
          <p:nvPr/>
        </p:nvSpPr>
        <p:spPr>
          <a:xfrm>
            <a:off x="762752" y="2412010"/>
            <a:ext cx="1633415" cy="2057400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3" tIns="45716" rIns="91433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fusion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174421" y="4775200"/>
            <a:ext cx="2810080" cy="114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r>
              <a:rPr lang="en-US" altLang="zh-TW" sz="3200" dirty="0"/>
              <a:t>Fused Results</a:t>
            </a:r>
            <a:endParaRPr lang="zh-TW" altLang="en-US" sz="3200" dirty="0"/>
          </a:p>
        </p:txBody>
      </p:sp>
      <p:sp>
        <p:nvSpPr>
          <p:cNvPr id="14" name="Right Arrow 7"/>
          <p:cNvSpPr/>
          <p:nvPr/>
        </p:nvSpPr>
        <p:spPr>
          <a:xfrm rot="10800000">
            <a:off x="2396168" y="2860998"/>
            <a:ext cx="906379" cy="571500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3" tIns="45716" rIns="91433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pic>
        <p:nvPicPr>
          <p:cNvPr id="15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716" y="2449388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圓角矩形圖說文字 15"/>
          <p:cNvSpPr/>
          <p:nvPr/>
        </p:nvSpPr>
        <p:spPr>
          <a:xfrm>
            <a:off x="4279901" y="3618569"/>
            <a:ext cx="6324600" cy="3214032"/>
          </a:xfrm>
          <a:prstGeom prst="wedgeRoundRectCallout">
            <a:avLst>
              <a:gd name="adj1" fmla="val -53569"/>
              <a:gd name="adj2" fmla="val -62492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671450"/>
              </p:ext>
            </p:extLst>
          </p:nvPr>
        </p:nvGraphicFramePr>
        <p:xfrm>
          <a:off x="4356101" y="4013200"/>
          <a:ext cx="6096000" cy="2392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Attribute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Forbes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Freebase</a:t>
                      </a:r>
                      <a:endParaRPr lang="zh-TW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name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Coca-Cola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The Coca-Cola Company</a:t>
                      </a:r>
                      <a:endParaRPr lang="zh-TW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industries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Beverages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Beverages</a:t>
                      </a:r>
                      <a:endParaRPr lang="zh-TW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revenue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46.3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243300000</a:t>
                      </a:r>
                      <a:endParaRPr lang="zh-TW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countries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United States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United States of America</a:t>
                      </a:r>
                      <a:endParaRPr lang="zh-TW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81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</a:t>
            </a:r>
            <a:r>
              <a:rPr lang="en-US" altLang="zh-TW" b="1" dirty="0" smtClean="0"/>
              <a:t>Fusion : </a:t>
            </a:r>
            <a:r>
              <a:rPr lang="en-GB" altLang="zh-TW" sz="3700" b="1" dirty="0"/>
              <a:t>Conflict resolution functions</a:t>
            </a:r>
            <a:endParaRPr lang="zh-TW" altLang="en-US" sz="3700" b="1" dirty="0"/>
          </a:p>
        </p:txBody>
      </p:sp>
      <p:sp>
        <p:nvSpPr>
          <p:cNvPr id="5" name="object 2"/>
          <p:cNvSpPr txBox="1"/>
          <p:nvPr/>
        </p:nvSpPr>
        <p:spPr>
          <a:xfrm>
            <a:off x="174420" y="7137400"/>
            <a:ext cx="10518980" cy="5079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Data Mining I Project                                           -  2  -                                </a:t>
            </a:r>
            <a:r>
              <a:rPr lang="en-US" altLang="de-DE" dirty="0">
                <a:solidFill>
                  <a:schemeClr val="bg1"/>
                </a:solidFill>
              </a:rPr>
              <a:t>Data and Web Science Group</a:t>
            </a:r>
          </a:p>
          <a:p>
            <a:pPr marL="12699"/>
            <a:endParaRPr dirty="0">
              <a:latin typeface="Arial"/>
              <a:cs typeface="Arial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35200" y="1422401"/>
            <a:ext cx="2488519" cy="70788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33" tIns="45716" rIns="91433" bIns="45716" rtlCol="0">
            <a:spAutoFit/>
          </a:bodyPr>
          <a:lstStyle/>
          <a:p>
            <a:pPr algn="ctr"/>
            <a:r>
              <a:rPr lang="en-US" altLang="zh-TW" sz="4000" dirty="0"/>
              <a:t>Datasets</a:t>
            </a:r>
            <a:endParaRPr lang="zh-TW" altLang="en-US" sz="4000" dirty="0"/>
          </a:p>
        </p:txBody>
      </p:sp>
      <p:sp>
        <p:nvSpPr>
          <p:cNvPr id="7" name="Down Arrow 2"/>
          <p:cNvSpPr/>
          <p:nvPr/>
        </p:nvSpPr>
        <p:spPr>
          <a:xfrm>
            <a:off x="762752" y="2412010"/>
            <a:ext cx="1633415" cy="2057400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3" tIns="45716" rIns="91433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fusion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74421" y="4775200"/>
            <a:ext cx="2810080" cy="114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r>
              <a:rPr lang="en-US" altLang="zh-TW" sz="3200" dirty="0"/>
              <a:t>Fused Results</a:t>
            </a:r>
            <a:endParaRPr lang="zh-TW" altLang="en-US" sz="3200" dirty="0"/>
          </a:p>
        </p:txBody>
      </p:sp>
      <p:sp>
        <p:nvSpPr>
          <p:cNvPr id="15" name="圓角矩形圖說文字 14"/>
          <p:cNvSpPr/>
          <p:nvPr/>
        </p:nvSpPr>
        <p:spPr>
          <a:xfrm>
            <a:off x="2832100" y="1827972"/>
            <a:ext cx="1600200" cy="811143"/>
          </a:xfrm>
          <a:prstGeom prst="wedgeRoundRectCallout">
            <a:avLst>
              <a:gd name="adj1" fmla="val -110356"/>
              <a:gd name="adj2" fmla="val 9936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zh-TW" altLang="en-US"/>
          </a:p>
        </p:txBody>
      </p:sp>
      <p:sp>
        <p:nvSpPr>
          <p:cNvPr id="16" name="Right Arrow 7"/>
          <p:cNvSpPr/>
          <p:nvPr/>
        </p:nvSpPr>
        <p:spPr>
          <a:xfrm rot="10800000">
            <a:off x="2396168" y="2860998"/>
            <a:ext cx="906379" cy="571500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3" tIns="45716" rIns="91433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aphicFrame>
        <p:nvGraphicFramePr>
          <p:cNvPr id="10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927077"/>
              </p:ext>
            </p:extLst>
          </p:nvPr>
        </p:nvGraphicFramePr>
        <p:xfrm>
          <a:off x="2827636" y="793146"/>
          <a:ext cx="7776860" cy="6268054"/>
        </p:xfrm>
        <a:graphic>
          <a:graphicData uri="http://schemas.openxmlformats.org/drawingml/2006/table">
            <a:tbl>
              <a:tblPr firstRow="1" bandRow="1">
                <a:solidFill>
                  <a:srgbClr val="FFFFFF"/>
                </a:solidFill>
                <a:tableStyleId>{69012ECD-51FC-41F1-AA8D-1B2483CD663E}</a:tableStyleId>
              </a:tblPr>
              <a:tblGrid>
                <a:gridCol w="1944215"/>
                <a:gridCol w="1944215"/>
                <a:gridCol w="1944215"/>
                <a:gridCol w="1944215"/>
              </a:tblGrid>
              <a:tr h="975995">
                <a:tc>
                  <a:txBody>
                    <a:bodyPr/>
                    <a:lstStyle/>
                    <a:p>
                      <a:r>
                        <a:rPr lang="en-US" altLang="zh-TW" sz="1800" u="none" strike="noStrike" kern="1200" baseline="0" dirty="0" smtClean="0"/>
                        <a:t>Attributes Name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u="none" strike="noStrike" kern="1200" baseline="0" dirty="0" smtClean="0"/>
                        <a:t>Contained in which Datasets</a:t>
                      </a:r>
                      <a:endParaRPr lang="en-US" altLang="zh-TW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u="none" strike="noStrike" kern="1200" baseline="0" dirty="0" smtClean="0"/>
                        <a:t>Conflict resolution</a:t>
                      </a:r>
                    </a:p>
                    <a:p>
                      <a:r>
                        <a:rPr lang="en-US" altLang="zh-TW" sz="1800" u="none" strike="noStrike" kern="1200" baseline="0" dirty="0" smtClean="0"/>
                        <a:t>function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u="none" strike="noStrike" kern="1200" baseline="0" dirty="0" smtClean="0"/>
                        <a:t>Accuracy</a:t>
                      </a:r>
                      <a:endParaRPr lang="zh-TW" altLang="en-US" sz="1800" dirty="0"/>
                    </a:p>
                  </a:txBody>
                  <a:tcPr/>
                </a:tc>
              </a:tr>
              <a:tr h="3958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industries</a:t>
                      </a:r>
                      <a:endParaRPr lang="zh-TW" altLang="en-US" sz="1800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TW" sz="1800" u="none" strike="noStrike" kern="1200" baseline="0" dirty="0" smtClean="0"/>
                        <a:t>Forbes,</a:t>
                      </a:r>
                    </a:p>
                    <a:p>
                      <a:pPr algn="l"/>
                      <a:r>
                        <a:rPr lang="en-US" altLang="zh-TW" sz="1800" u="none" strike="noStrike" kern="1200" baseline="0" dirty="0" err="1" smtClean="0"/>
                        <a:t>Dbpedia</a:t>
                      </a:r>
                      <a:r>
                        <a:rPr lang="en-US" altLang="zh-TW" sz="1800" u="none" strike="noStrike" kern="1200" baseline="0" dirty="0" smtClean="0"/>
                        <a:t>,</a:t>
                      </a:r>
                    </a:p>
                    <a:p>
                      <a:pPr algn="l"/>
                      <a:r>
                        <a:rPr lang="en-US" altLang="zh-TW" sz="1800" u="none" strike="noStrike" kern="1200" baseline="0" dirty="0" smtClean="0"/>
                        <a:t>Freebase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u="none" strike="noStrike" kern="1200" baseline="0" dirty="0" smtClean="0"/>
                        <a:t>Intersection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0.88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8017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u="none" strike="noStrike" kern="1200" baseline="0" dirty="0" smtClean="0"/>
                        <a:t>Union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0.94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8319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/>
                        <a:t>dateFounded</a:t>
                      </a:r>
                      <a:endParaRPr lang="zh-TW" altLang="en-US" sz="1800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en-US" altLang="zh-TW" sz="1800" u="none" strike="noStrike" kern="1200" baseline="0" dirty="0" err="1" smtClean="0"/>
                        <a:t>DBpedia</a:t>
                      </a:r>
                      <a:r>
                        <a:rPr lang="en-US" altLang="zh-TW" sz="1800" u="none" strike="noStrike" kern="1200" baseline="0" dirty="0" smtClean="0"/>
                        <a:t>, </a:t>
                      </a:r>
                    </a:p>
                    <a:p>
                      <a:pPr algn="l"/>
                      <a:r>
                        <a:rPr lang="en-US" altLang="zh-TW" sz="1800" u="none" strike="noStrike" kern="1200" baseline="0" dirty="0" smtClean="0"/>
                        <a:t>Freebase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u="none" strike="noStrike" kern="1200" baseline="0" dirty="0" err="1" smtClean="0"/>
                        <a:t>MostComplete</a:t>
                      </a:r>
                      <a:endParaRPr lang="en-US" altLang="zh-TW" sz="1800" u="none" strike="noStrike" kern="1200" baseline="0" dirty="0" smtClean="0"/>
                    </a:p>
                    <a:p>
                      <a:r>
                        <a:rPr lang="en-US" altLang="zh-TW" sz="1800" u="none" strike="noStrike" kern="1200" baseline="0" dirty="0" smtClean="0"/>
                        <a:t>(date)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0.94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8319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u="none" strike="noStrike" kern="1200" baseline="0" dirty="0" err="1" smtClean="0"/>
                        <a:t>MostComplete</a:t>
                      </a:r>
                      <a:endParaRPr lang="en-US" altLang="zh-TW" sz="1800" u="none" strike="noStrike" kern="1200" baseline="0" dirty="0" smtClean="0"/>
                    </a:p>
                    <a:p>
                      <a:r>
                        <a:rPr lang="en-US" altLang="zh-TW" sz="1800" u="none" strike="noStrike" kern="1200" baseline="0" dirty="0" smtClean="0"/>
                        <a:t>(sample)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0.94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9582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u="none" strike="noStrike" kern="1200" baseline="0" dirty="0" smtClean="0"/>
                        <a:t>Combination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0.94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958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err="1" smtClean="0"/>
                        <a:t>marketValue</a:t>
                      </a:r>
                      <a:endParaRPr lang="zh-TW" altLang="en-US" sz="1800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u="none" strike="noStrike" kern="1200" baseline="0" dirty="0" smtClean="0"/>
                        <a:t>Forbes</a:t>
                      </a:r>
                      <a:endParaRPr lang="en-US" altLang="zh-TW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u="none" strike="noStrike" kern="1200" baseline="0" dirty="0" err="1" smtClean="0"/>
                        <a:t>SingleSource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0.94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958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/>
                        <a:t>keyPeople</a:t>
                      </a:r>
                      <a:endParaRPr lang="zh-TW" altLang="en-US" sz="1800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TW" sz="1800" u="none" strike="noStrike" kern="1200" baseline="0" dirty="0" err="1" smtClean="0"/>
                        <a:t>DBpedia</a:t>
                      </a:r>
                      <a:r>
                        <a:rPr lang="en-US" altLang="zh-TW" sz="1800" u="none" strike="noStrike" kern="1200" baseline="0" dirty="0" smtClean="0"/>
                        <a:t>, </a:t>
                      </a:r>
                    </a:p>
                    <a:p>
                      <a:pPr algn="l"/>
                      <a:r>
                        <a:rPr lang="en-US" altLang="zh-TW" sz="1800" u="none" strike="noStrike" kern="1200" baseline="0" dirty="0" smtClean="0"/>
                        <a:t>Freebase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u="none" strike="noStrike" kern="1200" baseline="0" dirty="0" smtClean="0"/>
                        <a:t>Intersection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0.93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9582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u="none" strike="noStrike" kern="1200" baseline="0" dirty="0" smtClean="0"/>
                        <a:t>Union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0.94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8319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/>
                        <a:t>locationName</a:t>
                      </a:r>
                      <a:endParaRPr lang="zh-TW" altLang="en-US" sz="1800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TW" sz="1800" u="none" strike="noStrike" kern="1200" baseline="0" dirty="0" err="1" smtClean="0"/>
                        <a:t>DBpedia</a:t>
                      </a:r>
                      <a:r>
                        <a:rPr lang="en-US" altLang="zh-TW" sz="1800" u="none" strike="noStrike" kern="1200" baseline="0" dirty="0" smtClean="0"/>
                        <a:t>(Company and </a:t>
                      </a:r>
                      <a:r>
                        <a:rPr lang="en-US" altLang="zh-TW" sz="1800" u="none" strike="noStrike" kern="1200" baseline="0" dirty="0" err="1" smtClean="0"/>
                        <a:t>Locstion</a:t>
                      </a:r>
                      <a:r>
                        <a:rPr lang="en-US" altLang="zh-TW" sz="1800" u="none" strike="noStrike" kern="1200" baseline="0" dirty="0" smtClean="0"/>
                        <a:t>), </a:t>
                      </a:r>
                    </a:p>
                    <a:p>
                      <a:pPr algn="l"/>
                      <a:r>
                        <a:rPr lang="en-US" altLang="zh-TW" sz="1800" u="none" strike="noStrike" kern="1200" baseline="0" dirty="0" smtClean="0"/>
                        <a:t>Freebase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u="none" strike="noStrike" kern="1200" baseline="0" dirty="0" smtClean="0"/>
                        <a:t>Intersection +</a:t>
                      </a:r>
                    </a:p>
                    <a:p>
                      <a:r>
                        <a:rPr lang="en-US" altLang="zh-TW" sz="1800" u="none" strike="noStrike" kern="1200" baseline="0" dirty="0" err="1" smtClean="0"/>
                        <a:t>MostComplete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0.93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8319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u="none" strike="noStrike" kern="1200" baseline="0" dirty="0" smtClean="0"/>
                        <a:t>Union +</a:t>
                      </a:r>
                    </a:p>
                    <a:p>
                      <a:r>
                        <a:rPr lang="en-US" altLang="zh-TW" sz="1800" u="none" strike="noStrike" kern="1200" baseline="0" dirty="0" err="1" smtClean="0"/>
                        <a:t>MostComplete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0.94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14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Fusion </a:t>
            </a:r>
            <a:r>
              <a:rPr lang="en-US" altLang="zh-TW" b="1" dirty="0" smtClean="0"/>
              <a:t>: </a:t>
            </a:r>
            <a:r>
              <a:rPr lang="en-US" altLang="zh-TW" sz="3700" b="1" dirty="0"/>
              <a:t>Results</a:t>
            </a:r>
            <a:endParaRPr lang="zh-TW" altLang="en-US" dirty="0"/>
          </a:p>
        </p:txBody>
      </p:sp>
      <p:graphicFrame>
        <p:nvGraphicFramePr>
          <p:cNvPr id="3" name="內容版面配置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55358"/>
              </p:ext>
            </p:extLst>
          </p:nvPr>
        </p:nvGraphicFramePr>
        <p:xfrm>
          <a:off x="1041424" y="1836190"/>
          <a:ext cx="8784972" cy="3701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162"/>
                <a:gridCol w="1464162"/>
                <a:gridCol w="1464162"/>
                <a:gridCol w="1464162"/>
                <a:gridCol w="1464162"/>
                <a:gridCol w="1464162"/>
              </a:tblGrid>
              <a:tr h="857219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Forbes</a:t>
                      </a:r>
                    </a:p>
                    <a:p>
                      <a:r>
                        <a:rPr lang="en-US" altLang="zh-TW" sz="1800" b="0" i="0" u="none" strike="noStrike" kern="1200" baseline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(n=2000)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Freebase</a:t>
                      </a:r>
                    </a:p>
                    <a:p>
                      <a:r>
                        <a:rPr lang="en-US" altLang="zh-TW" sz="1800" b="0" i="0" u="none" strike="noStrike" kern="1200" baseline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(n=3182)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DBpedia</a:t>
                      </a:r>
                      <a:endParaRPr lang="en-US" altLang="zh-TW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(n=16051)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Consistencies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Fused</a:t>
                      </a:r>
                    </a:p>
                    <a:p>
                      <a:r>
                        <a:rPr lang="en-US" altLang="zh-TW" sz="1800" b="0" i="0" u="none" strike="noStrike" kern="1200" baseline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(n=6470)</a:t>
                      </a:r>
                      <a:endParaRPr lang="zh-TW" altLang="en-US" sz="1800" dirty="0"/>
                    </a:p>
                  </a:txBody>
                  <a:tcPr/>
                </a:tc>
              </a:tr>
              <a:tr h="496643">
                <a:tc>
                  <a:txBody>
                    <a:bodyPr/>
                    <a:lstStyle/>
                    <a:p>
                      <a:r>
                        <a:rPr lang="en-US" altLang="zh-TW" sz="1800" smtClean="0"/>
                        <a:t>name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1.00</a:t>
                      </a:r>
                      <a:endParaRPr lang="zh-TW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0.97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</a:tr>
              <a:tr h="496643">
                <a:tc>
                  <a:txBody>
                    <a:bodyPr/>
                    <a:lstStyle/>
                    <a:p>
                      <a:r>
                        <a:rPr lang="en-US" altLang="zh-TW" sz="1800" smtClean="0"/>
                        <a:t>countries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</a:tr>
              <a:tr h="496643">
                <a:tc>
                  <a:txBody>
                    <a:bodyPr/>
                    <a:lstStyle/>
                    <a:p>
                      <a:r>
                        <a:rPr lang="en-US" altLang="zh-TW" sz="1800" smtClean="0"/>
                        <a:t>industries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0.98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0.54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smtClean="0"/>
                        <a:t>0.61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smtClean="0"/>
                        <a:t>0.93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smtClean="0"/>
                        <a:t>0.65</a:t>
                      </a:r>
                      <a:endParaRPr lang="zh-TW" altLang="en-US" sz="1800" dirty="0"/>
                    </a:p>
                  </a:txBody>
                  <a:tcPr/>
                </a:tc>
              </a:tr>
              <a:tr h="857219">
                <a:tc>
                  <a:txBody>
                    <a:bodyPr/>
                    <a:lstStyle/>
                    <a:p>
                      <a:r>
                        <a:rPr lang="en-US" altLang="zh-TW" sz="1800" smtClean="0"/>
                        <a:t>numberOf-Employees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smtClean="0"/>
                        <a:t>0.32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smtClean="0"/>
                        <a:t>0.38</a:t>
                      </a:r>
                      <a:endParaRPr lang="zh-TW" altLang="en-US" sz="1800" dirty="0"/>
                    </a:p>
                  </a:txBody>
                  <a:tcPr/>
                </a:tc>
              </a:tr>
              <a:tr h="496643">
                <a:tc>
                  <a:txBody>
                    <a:bodyPr/>
                    <a:lstStyle/>
                    <a:p>
                      <a:r>
                        <a:rPr lang="en-US" altLang="zh-TW" sz="1800" smtClean="0"/>
                        <a:t>locations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0.9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object 2"/>
          <p:cNvSpPr txBox="1"/>
          <p:nvPr/>
        </p:nvSpPr>
        <p:spPr>
          <a:xfrm>
            <a:off x="174420" y="7137400"/>
            <a:ext cx="10518980" cy="5079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Data Mining I Project                                           -  2  -                                </a:t>
            </a:r>
            <a:r>
              <a:rPr lang="en-US" altLang="de-DE" dirty="0">
                <a:solidFill>
                  <a:schemeClr val="bg1"/>
                </a:solidFill>
              </a:rPr>
              <a:t>Data and Web Science Group</a:t>
            </a:r>
          </a:p>
          <a:p>
            <a:pPr marL="12699"/>
            <a:endParaRPr dirty="0">
              <a:latin typeface="Arial"/>
              <a:cs typeface="Arial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12147" y="1178251"/>
            <a:ext cx="3009721" cy="5386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33" tIns="45716" rIns="91433" bIns="45716" rtlCol="0">
            <a:spAutoFit/>
          </a:bodyPr>
          <a:lstStyle/>
          <a:p>
            <a:r>
              <a:rPr lang="en-US" altLang="zh-TW" sz="2900" dirty="0"/>
              <a:t>Attribute Densities</a:t>
            </a:r>
            <a:endParaRPr lang="zh-TW" altLang="en-US" sz="29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3" y="1411832"/>
            <a:ext cx="10058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9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5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-  1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887885141"/>
              </p:ext>
            </p:extLst>
          </p:nvPr>
        </p:nvGraphicFramePr>
        <p:xfrm>
          <a:off x="633858" y="1381267"/>
          <a:ext cx="8746067" cy="5271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65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 </a:t>
            </a:r>
          </a:p>
        </p:txBody>
      </p:sp>
      <p:sp>
        <p:nvSpPr>
          <p:cNvPr id="5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-  1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6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1390995"/>
              </p:ext>
            </p:extLst>
          </p:nvPr>
        </p:nvGraphicFramePr>
        <p:xfrm>
          <a:off x="853842" y="1485090"/>
          <a:ext cx="8353425" cy="461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62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Use Case </a:t>
            </a:r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31900" y="2112009"/>
            <a:ext cx="2696059" cy="1072134"/>
            <a:chOff x="1068220" y="3267456"/>
            <a:chExt cx="2696059" cy="1072134"/>
          </a:xfrm>
        </p:grpSpPr>
        <p:sp>
          <p:nvSpPr>
            <p:cNvPr id="6" name="Rounded Rectangle 5"/>
            <p:cNvSpPr/>
            <p:nvPr/>
          </p:nvSpPr>
          <p:spPr>
            <a:xfrm>
              <a:off x="1068220" y="3267456"/>
              <a:ext cx="2696059" cy="107213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1099622" y="3298858"/>
              <a:ext cx="2633255" cy="1009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30480" rIns="45720" bIns="3048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kern="1200" dirty="0" smtClean="0">
                  <a:solidFill>
                    <a:srgbClr val="FFFFFF"/>
                  </a:solidFill>
                </a:rPr>
                <a:t>Data</a:t>
              </a:r>
              <a:r>
                <a:rPr lang="zh-CN" altLang="en-US" sz="2400" kern="1200" dirty="0" smtClean="0">
                  <a:solidFill>
                    <a:srgbClr val="FFFFFF"/>
                  </a:solidFill>
                </a:rPr>
                <a:t> </a:t>
              </a:r>
              <a:r>
                <a:rPr lang="en-US" altLang="zh-CN" sz="2400" dirty="0">
                  <a:solidFill>
                    <a:srgbClr val="FFFFFF"/>
                  </a:solidFill>
                </a:rPr>
                <a:t>S</a:t>
              </a:r>
              <a:r>
                <a:rPr lang="en-US" altLang="zh-CN" sz="2400" kern="1200" dirty="0" smtClean="0">
                  <a:solidFill>
                    <a:srgbClr val="FFFFFF"/>
                  </a:solidFill>
                </a:rPr>
                <a:t>cience perspective</a:t>
              </a:r>
              <a:endParaRPr lang="zh-CN" altLang="en-US" sz="2400" kern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3700" y="3349666"/>
            <a:ext cx="4527924" cy="1080449"/>
            <a:chOff x="381011" y="1142997"/>
            <a:chExt cx="3033067" cy="2501646"/>
          </a:xfrm>
        </p:grpSpPr>
        <p:sp>
          <p:nvSpPr>
            <p:cNvPr id="9" name="Rounded Rectangle 8"/>
            <p:cNvSpPr/>
            <p:nvPr/>
          </p:nvSpPr>
          <p:spPr>
            <a:xfrm>
              <a:off x="381011" y="1142997"/>
              <a:ext cx="3033067" cy="2501646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438581" y="1200568"/>
              <a:ext cx="2917927" cy="1809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195" tIns="36195" rIns="36195" bIns="36195" numCol="1" spcCol="1270" anchor="t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1900" kern="1200" dirty="0" smtClean="0"/>
                <a:t>Analyze relationships between attributes of company and location</a:t>
              </a:r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1900" dirty="0" smtClean="0"/>
                <a:t>Distributions of companies over locations</a:t>
              </a:r>
              <a:endParaRPr lang="en-US" altLang="zh-CN" sz="1900" kern="1200" dirty="0" smtClean="0"/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407017" y="4626609"/>
            <a:ext cx="1712569" cy="1215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Revenue</a:t>
            </a:r>
            <a:endParaRPr lang="de-DE" dirty="0"/>
          </a:p>
        </p:txBody>
      </p:sp>
      <p:sp>
        <p:nvSpPr>
          <p:cNvPr id="4" name="Left-Right Arrow 3"/>
          <p:cNvSpPr/>
          <p:nvPr/>
        </p:nvSpPr>
        <p:spPr>
          <a:xfrm>
            <a:off x="2249395" y="5081904"/>
            <a:ext cx="6096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ounded Rectangle 13"/>
          <p:cNvSpPr/>
          <p:nvPr/>
        </p:nvSpPr>
        <p:spPr>
          <a:xfrm>
            <a:off x="3005674" y="4626609"/>
            <a:ext cx="1883826" cy="1215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Population</a:t>
            </a:r>
            <a:endParaRPr lang="de-DE" dirty="0"/>
          </a:p>
        </p:txBody>
      </p:sp>
      <p:grpSp>
        <p:nvGrpSpPr>
          <p:cNvPr id="15" name="Group 14"/>
          <p:cNvGrpSpPr/>
          <p:nvPr/>
        </p:nvGrpSpPr>
        <p:grpSpPr>
          <a:xfrm>
            <a:off x="6643633" y="2125457"/>
            <a:ext cx="2696059" cy="1072134"/>
            <a:chOff x="1068220" y="3267456"/>
            <a:chExt cx="2696059" cy="1072134"/>
          </a:xfrm>
        </p:grpSpPr>
        <p:sp>
          <p:nvSpPr>
            <p:cNvPr id="16" name="Rounded Rectangle 15"/>
            <p:cNvSpPr/>
            <p:nvPr/>
          </p:nvSpPr>
          <p:spPr>
            <a:xfrm>
              <a:off x="1068220" y="3267456"/>
              <a:ext cx="2696059" cy="107213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1099622" y="3298858"/>
              <a:ext cx="2633255" cy="1009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30480" rIns="45720" bIns="3048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altLang="zh-CN" sz="2400" kern="1200" dirty="0" smtClean="0">
                  <a:solidFill>
                    <a:srgbClr val="FFFFFF"/>
                  </a:solidFill>
                </a:rPr>
                <a:t>Company </a:t>
              </a:r>
              <a:br>
                <a:rPr lang="en-GB" altLang="zh-CN" sz="2400" kern="1200" dirty="0" smtClean="0">
                  <a:solidFill>
                    <a:srgbClr val="FFFFFF"/>
                  </a:solidFill>
                </a:rPr>
              </a:br>
              <a:r>
                <a:rPr lang="en-GB" altLang="zh-CN" sz="2400" kern="1200" dirty="0" smtClean="0">
                  <a:solidFill>
                    <a:srgbClr val="FFFFFF"/>
                  </a:solidFill>
                </a:rPr>
                <a:t>perspective</a:t>
              </a:r>
              <a:endParaRPr lang="zh-CN" altLang="en-US" sz="2400" kern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27700" y="3389951"/>
            <a:ext cx="4527924" cy="1080449"/>
            <a:chOff x="381011" y="1142997"/>
            <a:chExt cx="3033067" cy="2501646"/>
          </a:xfrm>
        </p:grpSpPr>
        <p:sp>
          <p:nvSpPr>
            <p:cNvPr id="19" name="Rounded Rectangle 18"/>
            <p:cNvSpPr/>
            <p:nvPr/>
          </p:nvSpPr>
          <p:spPr>
            <a:xfrm>
              <a:off x="381011" y="1142997"/>
              <a:ext cx="3033067" cy="2501646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ounded Rectangle 4"/>
            <p:cNvSpPr/>
            <p:nvPr/>
          </p:nvSpPr>
          <p:spPr>
            <a:xfrm>
              <a:off x="438581" y="1200568"/>
              <a:ext cx="2917927" cy="1809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195" tIns="36195" rIns="36195" bIns="36195" numCol="1" spcCol="1270" anchor="t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1900" kern="1200" dirty="0" smtClean="0"/>
                <a:t>Analyze data in regard to own position vs positions of other companies</a:t>
              </a: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00" y="4622800"/>
            <a:ext cx="3463636" cy="225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ie 12"/>
          <p:cNvSpPr/>
          <p:nvPr/>
        </p:nvSpPr>
        <p:spPr>
          <a:xfrm>
            <a:off x="7763062" y="5426099"/>
            <a:ext cx="457200" cy="462641"/>
          </a:xfrm>
          <a:prstGeom prst="pi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Pie 24"/>
          <p:cNvSpPr/>
          <p:nvPr/>
        </p:nvSpPr>
        <p:spPr>
          <a:xfrm>
            <a:off x="7759556" y="5427666"/>
            <a:ext cx="457200" cy="462641"/>
          </a:xfrm>
          <a:prstGeom prst="pie">
            <a:avLst>
              <a:gd name="adj1" fmla="val 16273013"/>
              <a:gd name="adj2" fmla="val 2154643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82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945432669"/>
              </p:ext>
            </p:extLst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09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96157463"/>
              </p:ext>
            </p:extLst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7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2" name="图表 1"/>
          <p:cNvGraphicFramePr/>
          <p:nvPr>
            <p:extLst/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92095363"/>
              </p:ext>
            </p:extLst>
          </p:nvPr>
        </p:nvGraphicFramePr>
        <p:xfrm>
          <a:off x="2154765" y="2157281"/>
          <a:ext cx="6383867" cy="4558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1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31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2955494849"/>
              </p:ext>
            </p:extLst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上下箭头 7"/>
          <p:cNvSpPr/>
          <p:nvPr/>
        </p:nvSpPr>
        <p:spPr>
          <a:xfrm>
            <a:off x="5041900" y="2114291"/>
            <a:ext cx="170521" cy="15515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58190" y="3790042"/>
            <a:ext cx="8756063" cy="2973724"/>
            <a:chOff x="1104559" y="3741993"/>
            <a:chExt cx="8215724" cy="2748045"/>
          </a:xfrm>
        </p:grpSpPr>
        <p:grpSp>
          <p:nvGrpSpPr>
            <p:cNvPr id="13" name="组合 12"/>
            <p:cNvGrpSpPr/>
            <p:nvPr/>
          </p:nvGrpSpPr>
          <p:grpSpPr>
            <a:xfrm>
              <a:off x="1104559" y="3741993"/>
              <a:ext cx="8215722" cy="2745681"/>
              <a:chOff x="160741" y="3150263"/>
              <a:chExt cx="2556370" cy="1871666"/>
            </a:xfrm>
          </p:grpSpPr>
          <p:sp>
            <p:nvSpPr>
              <p:cNvPr id="17" name="同侧圆角矩形 16"/>
              <p:cNvSpPr/>
              <p:nvPr/>
            </p:nvSpPr>
            <p:spPr>
              <a:xfrm>
                <a:off x="160741" y="3150263"/>
                <a:ext cx="2556370" cy="1871666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altLang="zh-CN" dirty="0" smtClean="0">
                    <a:solidFill>
                      <a:schemeClr val="tx1"/>
                    </a:solidFill>
                  </a:rPr>
                  <a:t>Correspondences: 509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altLang="zh-CN" dirty="0" smtClean="0">
                    <a:solidFill>
                      <a:schemeClr val="tx1"/>
                    </a:solidFill>
                  </a:rPr>
                  <a:t>Sample matching rules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altLang="zh-CN" dirty="0" smtClean="0">
                    <a:solidFill>
                      <a:schemeClr val="tx1"/>
                    </a:solidFill>
                  </a:rPr>
                  <a:t>name: </a:t>
                </a:r>
                <a:r>
                  <a:rPr lang="en-GB" altLang="zh-CN" dirty="0" err="1" smtClean="0">
                    <a:solidFill>
                      <a:schemeClr val="tx1"/>
                    </a:solidFill>
                  </a:rPr>
                  <a:t>Levenshtein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(Good and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bad)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altLang="zh-CN" dirty="0" smtClean="0">
                    <a:solidFill>
                      <a:schemeClr val="tx1"/>
                    </a:solidFill>
                  </a:rPr>
                  <a:t>countries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:   Jaccard 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vs. Highest </a:t>
                </a:r>
                <a:r>
                  <a:rPr lang="en-GB" altLang="zh-CN" dirty="0" err="1" smtClean="0">
                    <a:solidFill>
                      <a:schemeClr val="tx1"/>
                    </a:solidFill>
                  </a:rPr>
                  <a:t>Jaccard</a:t>
                </a:r>
                <a:endParaRPr lang="en-GB" altLang="zh-CN" dirty="0" smtClean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altLang="zh-CN" dirty="0" smtClean="0">
                    <a:solidFill>
                      <a:schemeClr val="tx1"/>
                    </a:solidFill>
                  </a:rPr>
                  <a:t>Industries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: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 Jaccard 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vs.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Combination</a:t>
                </a:r>
              </a:p>
              <a:p>
                <a:r>
                  <a:rPr lang="en-GB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                   ( “Computers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, Transport” vs “Transportation, Computer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”)</a:t>
                </a:r>
                <a:endParaRPr lang="en-GB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同侧圆角矩形 4"/>
              <p:cNvSpPr/>
              <p:nvPr/>
            </p:nvSpPr>
            <p:spPr>
              <a:xfrm>
                <a:off x="204596" y="3194118"/>
                <a:ext cx="2468660" cy="182781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400" tIns="76200" rIns="25400" bIns="2540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2000" kern="1200" dirty="0"/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1104560" y="6060728"/>
              <a:ext cx="8215723" cy="429310"/>
            </a:xfrm>
            <a:prstGeom prst="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GB" sz="2400" b="1" dirty="0" smtClean="0"/>
                <a:t>Matching rules</a:t>
              </a:r>
              <a:endParaRPr lang="de-DE" sz="2400" b="1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5433910" y="0"/>
            <a:ext cx="49973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Correspondences(509)</a:t>
            </a:r>
            <a:endParaRPr lang="zh-CN" altLang="en-US" sz="2800" b="1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181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2" name="图表 1"/>
          <p:cNvGraphicFramePr/>
          <p:nvPr>
            <p:extLst/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上下箭头 7"/>
          <p:cNvSpPr/>
          <p:nvPr/>
        </p:nvSpPr>
        <p:spPr>
          <a:xfrm>
            <a:off x="5041900" y="2114291"/>
            <a:ext cx="170521" cy="15515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58190" y="3790042"/>
            <a:ext cx="8756061" cy="2973721"/>
            <a:chOff x="1104559" y="3741993"/>
            <a:chExt cx="8215722" cy="2748042"/>
          </a:xfrm>
        </p:grpSpPr>
        <p:grpSp>
          <p:nvGrpSpPr>
            <p:cNvPr id="13" name="组合 12"/>
            <p:cNvGrpSpPr/>
            <p:nvPr/>
          </p:nvGrpSpPr>
          <p:grpSpPr>
            <a:xfrm>
              <a:off x="1104559" y="3741993"/>
              <a:ext cx="8215722" cy="2745681"/>
              <a:chOff x="160741" y="3150263"/>
              <a:chExt cx="2556370" cy="1871666"/>
            </a:xfrm>
          </p:grpSpPr>
          <p:sp>
            <p:nvSpPr>
              <p:cNvPr id="17" name="同侧圆角矩形 16"/>
              <p:cNvSpPr/>
              <p:nvPr/>
            </p:nvSpPr>
            <p:spPr>
              <a:xfrm>
                <a:off x="160741" y="3150263"/>
                <a:ext cx="2556370" cy="1871666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GB" altLang="zh-CN" dirty="0" smtClean="0">
                  <a:solidFill>
                    <a:schemeClr val="tx1"/>
                  </a:solidFill>
                </a:endParaRPr>
              </a:p>
              <a:p>
                <a:r>
                  <a:rPr lang="en-GB" altLang="zh-CN" b="1" dirty="0" smtClean="0">
                    <a:solidFill>
                      <a:schemeClr val="tx1"/>
                    </a:solidFill>
                  </a:rPr>
                  <a:t>CrossProduct: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509 match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/>
                </a:r>
                <a:br>
                  <a:rPr lang="en-GB" altLang="zh-CN" dirty="0">
                    <a:solidFill>
                      <a:schemeClr val="tx1"/>
                    </a:solidFill>
                  </a:rPr>
                </a:br>
                <a:r>
                  <a:rPr lang="en-GB" altLang="zh-CN" b="1" dirty="0" smtClean="0">
                    <a:solidFill>
                      <a:schemeClr val="tx1"/>
                    </a:solidFill>
                  </a:rPr>
                  <a:t>SortedNeigh.: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319 match (by country)</a:t>
                </a:r>
                <a:endParaRPr lang="en-GB" altLang="zh-CN" dirty="0">
                  <a:solidFill>
                    <a:schemeClr val="tx1"/>
                  </a:solidFill>
                </a:endParaRPr>
              </a:p>
              <a:p>
                <a:r>
                  <a:rPr lang="en-GB" altLang="zh-CN" b="1" dirty="0" smtClean="0">
                    <a:solidFill>
                      <a:schemeClr val="tx1"/>
                    </a:solidFill>
                  </a:rPr>
                  <a:t>  Partitioning</a:t>
                </a:r>
                <a:r>
                  <a:rPr lang="en-GB" altLang="zh-CN" b="1" dirty="0">
                    <a:solidFill>
                      <a:schemeClr val="tx1"/>
                    </a:solidFill>
                  </a:rPr>
                  <a:t>: </a:t>
                </a:r>
                <a:r>
                  <a:rPr lang="en-GB" altLang="zh-CN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425 match (by country)</a:t>
                </a:r>
                <a:endParaRPr lang="en-GB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同侧圆角矩形 4"/>
              <p:cNvSpPr/>
              <p:nvPr/>
            </p:nvSpPr>
            <p:spPr>
              <a:xfrm>
                <a:off x="204596" y="3194118"/>
                <a:ext cx="2468660" cy="182781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400" tIns="76200" rIns="25400" bIns="2540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2000" kern="1200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04559" y="5163192"/>
              <a:ext cx="8215722" cy="1326843"/>
              <a:chOff x="159650" y="5021934"/>
              <a:chExt cx="2558551" cy="80481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59650" y="5109609"/>
                <a:ext cx="2558551" cy="717141"/>
              </a:xfrm>
              <a:prstGeom prst="rect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矩形 15"/>
              <p:cNvSpPr/>
              <p:nvPr/>
            </p:nvSpPr>
            <p:spPr>
              <a:xfrm>
                <a:off x="159650" y="5021934"/>
                <a:ext cx="1801797" cy="8048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0" rIns="21590" bIns="0" numCol="1" spcCol="1270" anchor="ctr" anchorCtr="0">
                <a:noAutofit/>
              </a:bodyPr>
              <a:lstStyle/>
              <a:p>
                <a:pPr lvl="0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400" b="1" dirty="0"/>
                  <a:t>Blocking </a:t>
                </a:r>
                <a:r>
                  <a:rPr lang="en-US" altLang="zh-CN" sz="2400" b="1" dirty="0" smtClean="0"/>
                  <a:t>Functions</a:t>
                </a:r>
                <a:endParaRPr lang="en-US" altLang="zh-CN" sz="2400" b="1" dirty="0"/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2627486" y="3665793"/>
            <a:ext cx="49973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Correspondences(509)</a:t>
            </a:r>
            <a:endParaRPr lang="zh-CN" altLang="en-US" sz="2800" b="1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904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2" name="图表 1"/>
          <p:cNvGraphicFramePr/>
          <p:nvPr>
            <p:extLst/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上下箭头 7"/>
          <p:cNvSpPr/>
          <p:nvPr/>
        </p:nvSpPr>
        <p:spPr>
          <a:xfrm>
            <a:off x="5041900" y="2114291"/>
            <a:ext cx="170521" cy="15515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58190" y="3790042"/>
            <a:ext cx="8756061" cy="2973721"/>
            <a:chOff x="1104559" y="3741993"/>
            <a:chExt cx="8215722" cy="2748042"/>
          </a:xfrm>
        </p:grpSpPr>
        <p:grpSp>
          <p:nvGrpSpPr>
            <p:cNvPr id="13" name="组合 12"/>
            <p:cNvGrpSpPr/>
            <p:nvPr/>
          </p:nvGrpSpPr>
          <p:grpSpPr>
            <a:xfrm>
              <a:off x="1104559" y="3741993"/>
              <a:ext cx="8215722" cy="2745681"/>
              <a:chOff x="160741" y="3150263"/>
              <a:chExt cx="2556370" cy="1871666"/>
            </a:xfrm>
          </p:grpSpPr>
          <p:sp>
            <p:nvSpPr>
              <p:cNvPr id="17" name="同侧圆角矩形 16"/>
              <p:cNvSpPr/>
              <p:nvPr/>
            </p:nvSpPr>
            <p:spPr>
              <a:xfrm>
                <a:off x="160741" y="3150263"/>
                <a:ext cx="2556370" cy="1871666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GB" altLang="zh-CN" dirty="0">
                  <a:solidFill>
                    <a:schemeClr val="tx1"/>
                  </a:solidFill>
                </a:endParaRPr>
              </a:p>
              <a:p>
                <a:r>
                  <a:rPr lang="en-GB" altLang="zh-CN" b="1" dirty="0" smtClean="0">
                    <a:solidFill>
                      <a:schemeClr val="tx1"/>
                    </a:solidFill>
                  </a:rPr>
                  <a:t>    Important attributes(weight):</a:t>
                </a:r>
              </a:p>
              <a:p>
                <a:r>
                  <a:rPr lang="en-GB" altLang="zh-CN" dirty="0" smtClean="0">
                    <a:solidFill>
                      <a:schemeClr val="tx1"/>
                    </a:solidFill>
                  </a:rPr>
                  <a:t>              name:    </a:t>
                </a:r>
                <a:r>
                  <a:rPr lang="en-US" altLang="zh-CN" dirty="0"/>
                  <a:t>0.689</a:t>
                </a:r>
                <a:br>
                  <a:rPr lang="en-US" altLang="zh-CN" dirty="0"/>
                </a:br>
                <a:r>
                  <a:rPr lang="en-US" altLang="zh-CN" dirty="0"/>
                  <a:t> </a:t>
                </a:r>
                <a:r>
                  <a:rPr lang="en-US" altLang="zh-CN" dirty="0" smtClean="0"/>
                  <a:t>     </a:t>
                </a:r>
                <a:r>
                  <a:rPr lang="en-GB" altLang="zh-CN" dirty="0" err="1" smtClean="0">
                    <a:solidFill>
                      <a:schemeClr val="tx1"/>
                    </a:solidFill>
                  </a:rPr>
                  <a:t>keyPeople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: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dirty="0" smtClean="0"/>
                  <a:t>0.377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> </a:t>
                </a:r>
                <a:r>
                  <a:rPr lang="en-US" altLang="zh-CN" dirty="0" smtClean="0"/>
                  <a:t>     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locations:     </a:t>
                </a:r>
                <a:r>
                  <a:rPr lang="en-US" altLang="zh-CN" dirty="0" smtClean="0"/>
                  <a:t>0.218</a:t>
                </a:r>
                <a:endParaRPr lang="en-GB" altLang="zh-CN" dirty="0" smtClean="0">
                  <a:solidFill>
                    <a:schemeClr val="tx1"/>
                  </a:solidFill>
                </a:endParaRPr>
              </a:p>
              <a:p>
                <a:r>
                  <a:rPr lang="en-GB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                   </a:t>
                </a:r>
                <a:endParaRPr lang="en-GB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同侧圆角矩形 4"/>
              <p:cNvSpPr/>
              <p:nvPr/>
            </p:nvSpPr>
            <p:spPr>
              <a:xfrm>
                <a:off x="204596" y="3194118"/>
                <a:ext cx="2468660" cy="182781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400" tIns="76200" rIns="25400" bIns="2540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2000" kern="1200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04559" y="5163192"/>
              <a:ext cx="8215722" cy="1326843"/>
              <a:chOff x="159650" y="5021934"/>
              <a:chExt cx="2558551" cy="80481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59650" y="5109609"/>
                <a:ext cx="2558551" cy="717141"/>
              </a:xfrm>
              <a:prstGeom prst="rect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矩形 15"/>
              <p:cNvSpPr/>
              <p:nvPr/>
            </p:nvSpPr>
            <p:spPr>
              <a:xfrm>
                <a:off x="159650" y="5021934"/>
                <a:ext cx="1801797" cy="8048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0" rIns="21590" bIns="0" numCol="1" spcCol="1270" anchor="ctr" anchorCtr="0">
                <a:noAutofit/>
              </a:bodyPr>
              <a:lstStyle/>
              <a:p>
                <a:pPr lvl="0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400" b="1" dirty="0"/>
                  <a:t>Learning </a:t>
                </a:r>
                <a:r>
                  <a:rPr lang="en-US" altLang="zh-CN" sz="2400" b="1" dirty="0" smtClean="0"/>
                  <a:t>Matching Rule </a:t>
                </a:r>
                <a:r>
                  <a:rPr lang="en-US" altLang="zh-CN" sz="2400" b="1" dirty="0"/>
                  <a:t>with RapidMiner</a:t>
                </a:r>
                <a:endParaRPr lang="zh-CN" altLang="en-US" sz="2400" b="1" kern="1200" dirty="0"/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2637559" y="3665793"/>
            <a:ext cx="49973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Correspondences(509)</a:t>
            </a:r>
            <a:endParaRPr lang="zh-CN" altLang="en-US" sz="2800" b="1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08696" y="4159791"/>
            <a:ext cx="34954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b="1" dirty="0" smtClean="0"/>
              <a:t>Unimportant attributes(weight 0):</a:t>
            </a:r>
            <a:endParaRPr lang="en-GB" altLang="zh-CN" b="1" dirty="0"/>
          </a:p>
          <a:p>
            <a:r>
              <a:rPr lang="en-GB" altLang="zh-CN" dirty="0" smtClean="0"/>
              <a:t>revenue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numberOfEmployees</a:t>
            </a:r>
            <a:r>
              <a:rPr lang="en-GB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364181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897</Words>
  <Application>Microsoft Office PowerPoint</Application>
  <PresentationFormat>Custom</PresentationFormat>
  <Paragraphs>291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Company and Geographical Data Integration </vt:lpstr>
      <vt:lpstr>Agenda </vt:lpstr>
      <vt:lpstr>Use Case </vt:lpstr>
      <vt:lpstr>Data Collection</vt:lpstr>
      <vt:lpstr>Data Collection</vt:lpstr>
      <vt:lpstr>Data Collection</vt:lpstr>
      <vt:lpstr>Data Collection</vt:lpstr>
      <vt:lpstr>Data Collection</vt:lpstr>
      <vt:lpstr>Data Collection</vt:lpstr>
      <vt:lpstr>Data Fusion</vt:lpstr>
      <vt:lpstr>Data Fusion : Conflict resolution functions</vt:lpstr>
      <vt:lpstr>Data Fusion : Results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DM06-StudentProjects-FSS2015-V1.pptx</dc:title>
  <dc:creator>chris</dc:creator>
  <cp:lastModifiedBy>Oliver Frendo</cp:lastModifiedBy>
  <cp:revision>317</cp:revision>
  <dcterms:created xsi:type="dcterms:W3CDTF">2015-05-24T15:08:46Z</dcterms:created>
  <dcterms:modified xsi:type="dcterms:W3CDTF">2015-12-08T21:36:47Z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2015-04-15T00:00:00Z</vt:filetime>
  </property>
  <property fmtid="{D5CDD505-2E9C-101B-9397-08002B2CF9AE}" pid="3" name="LastSaved">
    <vt:filetime>2015-05-24T00:00:00Z</vt:filetime>
  </property>
</Properties>
</file>