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18" r:id="rId1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66" autoAdjust="0"/>
  </p:normalViewPr>
  <p:slideViewPr>
    <p:cSldViewPr>
      <p:cViewPr varScale="1">
        <p:scale>
          <a:sx n="90" d="100"/>
          <a:sy n="90" d="100"/>
        </p:scale>
        <p:origin x="-2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1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2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3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4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5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6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46526"/>
              </p:ext>
            </p:extLst>
          </p:nvPr>
        </p:nvGraphicFramePr>
        <p:xfrm>
          <a:off x="4279900" y="1651000"/>
          <a:ext cx="6286090" cy="3032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445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IBM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Computer hardware;;Information technology </a:t>
                      </a:r>
                      <a:r>
                        <a:rPr lang="en-US" altLang="zh-TW" sz="1800" dirty="0" err="1" smtClean="0"/>
                        <a:t>onsulting</a:t>
                      </a:r>
                      <a:r>
                        <a:rPr lang="en-US" altLang="zh-TW" sz="1800" dirty="0" smtClean="0"/>
                        <a:t>;;Software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92800000000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Virginia Rometty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弧形箭號 (下彎) 2"/>
          <p:cNvSpPr/>
          <p:nvPr/>
        </p:nvSpPr>
        <p:spPr>
          <a:xfrm rot="19479263">
            <a:off x="3095423" y="1405693"/>
            <a:ext cx="1484415" cy="706153"/>
          </a:xfrm>
          <a:prstGeom prst="curvedDownArrow">
            <a:avLst>
              <a:gd name="adj1" fmla="val 21334"/>
              <a:gd name="adj2" fmla="val 50000"/>
              <a:gd name="adj3" fmla="val 44425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23100" y="4713668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7050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Location),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US" altLang="zh-TW" sz="3700" b="1" dirty="0"/>
              <a:t>Results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59938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300" y="1112399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79600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39801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92515726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3822700" y="2863211"/>
            <a:ext cx="2667000" cy="2133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Integrated Attributes 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15</a:t>
            </a:r>
          </a:p>
          <a:p>
            <a:pPr algn="ctr"/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Name, country, revenue, </a:t>
            </a:r>
            <a:r>
              <a:rPr lang="en-US" altLang="zh-CN" sz="1600" dirty="0" err="1" smtClean="0"/>
              <a:t>keyPeople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895</Words>
  <Application>Microsoft Macintosh PowerPoint</Application>
  <PresentationFormat>自定义</PresentationFormat>
  <Paragraphs>277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370</cp:revision>
  <dcterms:created xsi:type="dcterms:W3CDTF">2015-05-24T15:08:46Z</dcterms:created>
  <dcterms:modified xsi:type="dcterms:W3CDTF">2015-12-09T00:12:01Z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