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7" r:id="rId3"/>
    <p:sldId id="322" r:id="rId4"/>
    <p:sldId id="313" r:id="rId5"/>
    <p:sldId id="308" r:id="rId6"/>
    <p:sldId id="310" r:id="rId7"/>
    <p:sldId id="314" r:id="rId8"/>
    <p:sldId id="315" r:id="rId9"/>
    <p:sldId id="316" r:id="rId10"/>
    <p:sldId id="319" r:id="rId11"/>
    <p:sldId id="323" r:id="rId12"/>
    <p:sldId id="324" r:id="rId13"/>
    <p:sldId id="325" r:id="rId14"/>
    <p:sldId id="321" r:id="rId15"/>
    <p:sldId id="318" r:id="rId16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88766" autoAdjust="0"/>
  </p:normalViewPr>
  <p:slideViewPr>
    <p:cSldViewPr>
      <p:cViewPr varScale="1">
        <p:scale>
          <a:sx n="90" d="100"/>
          <a:sy n="90" d="100"/>
        </p:scale>
        <p:origin x="-1120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Summary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en-US" altLang="zh-CN" dirty="0" smtClean="0"/>
            <a:t>Queries,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has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limitation</a:t>
          </a:r>
          <a:r>
            <a:rPr lang="zh-CN" altLang="en-US" dirty="0" smtClean="0"/>
            <a:t> </a:t>
          </a:r>
          <a:r>
            <a:rPr lang="en-US" altLang="zh-CN" dirty="0" smtClean="0"/>
            <a:t>on</a:t>
          </a:r>
          <a:r>
            <a:rPr lang="zh-CN" altLang="en-US" dirty="0" smtClean="0"/>
            <a:t> </a:t>
          </a:r>
          <a:r>
            <a:rPr lang="en-US" altLang="zh-CN" dirty="0" smtClean="0"/>
            <a:t>10,000</a:t>
          </a:r>
          <a:r>
            <a:rPr lang="zh-CN" altLang="en-US" dirty="0" smtClean="0"/>
            <a:t> </a:t>
          </a:r>
          <a:r>
            <a:rPr lang="en-US" altLang="zh-CN" dirty="0" smtClean="0"/>
            <a:t>entries</a:t>
          </a:r>
          <a:r>
            <a:rPr lang="zh-CN" altLang="en-US" dirty="0" smtClean="0"/>
            <a:t>,</a:t>
          </a:r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beginning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didn’t</a:t>
          </a:r>
          <a:r>
            <a:rPr lang="zh-CN" altLang="en-US" dirty="0" smtClean="0"/>
            <a:t> </a:t>
          </a:r>
          <a:r>
            <a:rPr lang="en-US" altLang="zh-CN" dirty="0" smtClean="0"/>
            <a:t>realize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result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incomplete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sparse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E04FA959-063C-B742-94FC-0D2D8F3A0818}" type="pres">
      <dgm:prSet presAssocID="{142D0F2B-0D1B-F54C-9E00-1698437EBD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976832-C2E8-6742-8A08-46D2F11CB497}" type="pres">
      <dgm:prSet presAssocID="{BCE77B7C-72E4-1940-8A24-0BA56925AF0A}" presName="circle1" presStyleLbl="node1" presStyleIdx="0" presStyleCnt="3"/>
      <dgm:spPr/>
    </dgm:pt>
    <dgm:pt modelId="{E709B5E0-15E7-AE4D-B2D0-D972A628C19A}" type="pres">
      <dgm:prSet presAssocID="{BCE77B7C-72E4-1940-8A24-0BA56925AF0A}" presName="space" presStyleCnt="0"/>
      <dgm:spPr/>
    </dgm:pt>
    <dgm:pt modelId="{4FA4B541-562D-8F4A-A77C-829A24C14FD3}" type="pres">
      <dgm:prSet presAssocID="{BCE77B7C-72E4-1940-8A24-0BA56925AF0A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FAA919-81AC-1848-8C96-6E69E29A6A54}" type="pres">
      <dgm:prSet presAssocID="{5A604EFA-4AB4-8A43-B399-B7F901D14BC6}" presName="vertSpace2" presStyleLbl="node1" presStyleIdx="0" presStyleCnt="3"/>
      <dgm:spPr/>
    </dgm:pt>
    <dgm:pt modelId="{1E29D068-9055-E64E-90B1-67F56DB77B84}" type="pres">
      <dgm:prSet presAssocID="{5A604EFA-4AB4-8A43-B399-B7F901D14BC6}" presName="circle2" presStyleLbl="node1" presStyleIdx="1" presStyleCnt="3"/>
      <dgm:spPr/>
    </dgm:pt>
    <dgm:pt modelId="{7FF03AD3-185B-5B49-A6CB-0D6280992BE0}" type="pres">
      <dgm:prSet presAssocID="{5A604EFA-4AB4-8A43-B399-B7F901D14BC6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0F517A45-193F-394E-B137-518BA7BA13C7}" type="pres">
      <dgm:prSet presAssocID="{0AA04E75-ABE9-3E42-85FC-4B9E9B98D378}" presName="vertSpace3" presStyleLbl="node1" presStyleIdx="1" presStyleCnt="3"/>
      <dgm:spPr/>
    </dgm:pt>
    <dgm:pt modelId="{DFD21ED4-A937-574D-A008-4FC5EA83FC49}" type="pres">
      <dgm:prSet presAssocID="{0AA04E75-ABE9-3E42-85FC-4B9E9B98D378}" presName="circle3" presStyleLbl="node1" presStyleIdx="2" presStyleCnt="3"/>
      <dgm:spPr/>
    </dgm:pt>
    <dgm:pt modelId="{76A4B119-6711-3E4B-8FFB-4A7366CC4EF8}" type="pres">
      <dgm:prSet presAssocID="{0AA04E75-ABE9-3E42-85FC-4B9E9B98D37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164E78A-1963-8542-BD6D-F95C8E587178}" type="pres">
      <dgm:prSet presAssocID="{BCE77B7C-72E4-1940-8A24-0BA56925AF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EC9AC-1610-8149-A713-9D20CE159740}" type="pres">
      <dgm:prSet presAssocID="{BCE77B7C-72E4-1940-8A24-0BA56925AF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B15F-C235-CF45-9E6B-8D709BAFF214}" type="pres">
      <dgm:prSet presAssocID="{5A604EFA-4AB4-8A43-B399-B7F901D14BC6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FC24-5997-8C4E-902A-7D1986D79073}" type="pres">
      <dgm:prSet presAssocID="{5A604EFA-4AB4-8A43-B399-B7F901D14BC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4AE83-6379-3941-930E-AE8AFA47313F}" type="pres">
      <dgm:prSet presAssocID="{0AA04E75-ABE9-3E42-85FC-4B9E9B98D37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FB5F3-6A8F-F34C-BF74-C70206EBB60A}" type="pres">
      <dgm:prSet presAssocID="{0AA04E75-ABE9-3E42-85FC-4B9E9B98D37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CBB548-A0D5-514B-A0DE-8C905F3FC816}" type="presOf" srcId="{5A604EFA-4AB4-8A43-B399-B7F901D14BC6}" destId="{7FF03AD3-185B-5B49-A6CB-0D6280992BE0}" srcOrd="0" destOrd="0" presId="urn:microsoft.com/office/officeart/2005/8/layout/target3"/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730160D5-33BE-C740-8D20-22D2FF140416}" type="presOf" srcId="{BCE77B7C-72E4-1940-8A24-0BA56925AF0A}" destId="{9164E78A-1963-8542-BD6D-F95C8E587178}" srcOrd="1" destOrd="0" presId="urn:microsoft.com/office/officeart/2005/8/layout/target3"/>
    <dgm:cxn modelId="{CF1020F8-A68F-4A42-AE6C-4A10381ED1F5}" type="presOf" srcId="{BCE77B7C-72E4-1940-8A24-0BA56925AF0A}" destId="{4FA4B541-562D-8F4A-A77C-829A24C14FD3}" srcOrd="0" destOrd="0" presId="urn:microsoft.com/office/officeart/2005/8/layout/target3"/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2C576C68-B10A-5945-9400-846D9AD66D27}" type="presOf" srcId="{FF4D9746-EEF9-3547-950D-6C4A34EA1055}" destId="{B60EC9AC-1610-8149-A713-9D20CE159740}" srcOrd="0" destOrd="0" presId="urn:microsoft.com/office/officeart/2005/8/layout/target3"/>
    <dgm:cxn modelId="{63536198-255C-3D43-938D-09B7BE42A34E}" type="presOf" srcId="{0AA04E75-ABE9-3E42-85FC-4B9E9B98D378}" destId="{76A4B119-6711-3E4B-8FFB-4A7366CC4EF8}" srcOrd="0" destOrd="0" presId="urn:microsoft.com/office/officeart/2005/8/layout/target3"/>
    <dgm:cxn modelId="{B899BFE1-1F17-5942-B1B8-77F52A283A50}" type="presOf" srcId="{0AA04E75-ABE9-3E42-85FC-4B9E9B98D378}" destId="{A284AE83-6379-3941-930E-AE8AFA47313F}" srcOrd="1" destOrd="0" presId="urn:microsoft.com/office/officeart/2005/8/layout/target3"/>
    <dgm:cxn modelId="{9A6D0F46-242C-C240-87E9-591EFE2DD628}" type="presOf" srcId="{5A604EFA-4AB4-8A43-B399-B7F901D14BC6}" destId="{EF69B15F-C235-CF45-9E6B-8D709BAFF214}" srcOrd="1" destOrd="0" presId="urn:microsoft.com/office/officeart/2005/8/layout/target3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20197FDF-67DB-864E-BFAC-DA02C094B445}" type="presOf" srcId="{B8F5117C-4544-D444-B393-42E5CFE38AD2}" destId="{AD0FB5F3-6A8F-F34C-BF74-C70206EBB60A}" srcOrd="0" destOrd="0" presId="urn:microsoft.com/office/officeart/2005/8/layout/target3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682ECC92-0D69-7D48-9B21-8C71A16724DE}" type="presOf" srcId="{002E4081-74EB-D049-A34A-42C40796F014}" destId="{B60EC9AC-1610-8149-A713-9D20CE159740}" srcOrd="0" destOrd="1" presId="urn:microsoft.com/office/officeart/2005/8/layout/target3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BD23C85D-9BF5-214B-B740-7A41D56CB98C}" type="presOf" srcId="{142D0F2B-0D1B-F54C-9E00-1698437EBD0C}" destId="{E04FA959-063C-B742-94FC-0D2D8F3A0818}" srcOrd="0" destOrd="0" presId="urn:microsoft.com/office/officeart/2005/8/layout/target3"/>
    <dgm:cxn modelId="{BEEA7454-109A-0D46-9F8C-6E5CD9483798}" type="presOf" srcId="{49E307AB-E6DA-8A43-8B14-A2E4B59BA35B}" destId="{495EFC24-5997-8C4E-902A-7D1986D79073}" srcOrd="0" destOrd="0" presId="urn:microsoft.com/office/officeart/2005/8/layout/target3"/>
    <dgm:cxn modelId="{D5DEDE95-E126-9F4F-8487-C5019F015A3A}" type="presParOf" srcId="{E04FA959-063C-B742-94FC-0D2D8F3A0818}" destId="{16976832-C2E8-6742-8A08-46D2F11CB497}" srcOrd="0" destOrd="0" presId="urn:microsoft.com/office/officeart/2005/8/layout/target3"/>
    <dgm:cxn modelId="{610F331B-8352-444A-8CB3-0250776D3FD6}" type="presParOf" srcId="{E04FA959-063C-B742-94FC-0D2D8F3A0818}" destId="{E709B5E0-15E7-AE4D-B2D0-D972A628C19A}" srcOrd="1" destOrd="0" presId="urn:microsoft.com/office/officeart/2005/8/layout/target3"/>
    <dgm:cxn modelId="{557DB020-0A8B-B74E-9D2A-B0C010488DEC}" type="presParOf" srcId="{E04FA959-063C-B742-94FC-0D2D8F3A0818}" destId="{4FA4B541-562D-8F4A-A77C-829A24C14FD3}" srcOrd="2" destOrd="0" presId="urn:microsoft.com/office/officeart/2005/8/layout/target3"/>
    <dgm:cxn modelId="{449E3EFF-9087-5146-8BBD-B89E80EDC1BD}" type="presParOf" srcId="{E04FA959-063C-B742-94FC-0D2D8F3A0818}" destId="{7EFAA919-81AC-1848-8C96-6E69E29A6A54}" srcOrd="3" destOrd="0" presId="urn:microsoft.com/office/officeart/2005/8/layout/target3"/>
    <dgm:cxn modelId="{99CAD127-4ED6-4F49-B5DE-A35FAED95C67}" type="presParOf" srcId="{E04FA959-063C-B742-94FC-0D2D8F3A0818}" destId="{1E29D068-9055-E64E-90B1-67F56DB77B84}" srcOrd="4" destOrd="0" presId="urn:microsoft.com/office/officeart/2005/8/layout/target3"/>
    <dgm:cxn modelId="{DDD19E94-2A28-6740-9254-81A4458481B4}" type="presParOf" srcId="{E04FA959-063C-B742-94FC-0D2D8F3A0818}" destId="{7FF03AD3-185B-5B49-A6CB-0D6280992BE0}" srcOrd="5" destOrd="0" presId="urn:microsoft.com/office/officeart/2005/8/layout/target3"/>
    <dgm:cxn modelId="{14D5986C-B5A2-2642-AE09-AA58D46E7EA2}" type="presParOf" srcId="{E04FA959-063C-B742-94FC-0D2D8F3A0818}" destId="{0F517A45-193F-394E-B137-518BA7BA13C7}" srcOrd="6" destOrd="0" presId="urn:microsoft.com/office/officeart/2005/8/layout/target3"/>
    <dgm:cxn modelId="{E13E1B02-E3DF-884E-B60E-634675A5FA57}" type="presParOf" srcId="{E04FA959-063C-B742-94FC-0D2D8F3A0818}" destId="{DFD21ED4-A937-574D-A008-4FC5EA83FC49}" srcOrd="7" destOrd="0" presId="urn:microsoft.com/office/officeart/2005/8/layout/target3"/>
    <dgm:cxn modelId="{23FF0C85-0ED7-9246-9AE0-919CEB1329DC}" type="presParOf" srcId="{E04FA959-063C-B742-94FC-0D2D8F3A0818}" destId="{76A4B119-6711-3E4B-8FFB-4A7366CC4EF8}" srcOrd="8" destOrd="0" presId="urn:microsoft.com/office/officeart/2005/8/layout/target3"/>
    <dgm:cxn modelId="{A5D258BF-BF4B-BB4A-B801-F83B7600F95F}" type="presParOf" srcId="{E04FA959-063C-B742-94FC-0D2D8F3A0818}" destId="{9164E78A-1963-8542-BD6D-F95C8E587178}" srcOrd="9" destOrd="0" presId="urn:microsoft.com/office/officeart/2005/8/layout/target3"/>
    <dgm:cxn modelId="{76EDFB69-6690-FF40-A9A9-17EFDFE94F01}" type="presParOf" srcId="{E04FA959-063C-B742-94FC-0D2D8F3A0818}" destId="{B60EC9AC-1610-8149-A713-9D20CE159740}" srcOrd="10" destOrd="0" presId="urn:microsoft.com/office/officeart/2005/8/layout/target3"/>
    <dgm:cxn modelId="{CEE550B5-1BEC-164A-B97A-600BA859792C}" type="presParOf" srcId="{E04FA959-063C-B742-94FC-0D2D8F3A0818}" destId="{EF69B15F-C235-CF45-9E6B-8D709BAFF214}" srcOrd="11" destOrd="0" presId="urn:microsoft.com/office/officeart/2005/8/layout/target3"/>
    <dgm:cxn modelId="{3AFA0A9A-A57D-DC48-9976-B1E3BE90EAA3}" type="presParOf" srcId="{E04FA959-063C-B742-94FC-0D2D8F3A0818}" destId="{495EFC24-5997-8C4E-902A-7D1986D79073}" srcOrd="12" destOrd="0" presId="urn:microsoft.com/office/officeart/2005/8/layout/target3"/>
    <dgm:cxn modelId="{856F7458-9E6B-DD4F-93DF-939EF8BA2473}" type="presParOf" srcId="{E04FA959-063C-B742-94FC-0D2D8F3A0818}" destId="{A284AE83-6379-3941-930E-AE8AFA47313F}" srcOrd="13" destOrd="0" presId="urn:microsoft.com/office/officeart/2005/8/layout/target3"/>
    <dgm:cxn modelId="{07067DAD-30C2-8C40-B3FA-07F69BC45E07}" type="presParOf" srcId="{E04FA959-063C-B742-94FC-0D2D8F3A0818}" destId="{AD0FB5F3-6A8F-F34C-BF74-C70206EBB6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/>
      <dgm:t>
        <a:bodyPr/>
        <a:lstStyle/>
        <a:p>
          <a:r>
            <a:rPr lang="en-US" altLang="zh-CN" sz="1800" dirty="0" smtClean="0"/>
            <a:t>Integrate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with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it</a:t>
          </a:r>
          <a:r>
            <a:rPr lang="fr-FR" altLang="zh-CN" sz="1800" dirty="0" smtClean="0"/>
            <a:t>’</a:t>
          </a:r>
          <a:r>
            <a:rPr lang="en-US" altLang="zh-CN" sz="1800" dirty="0" smtClean="0"/>
            <a:t>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headquarters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endParaRPr lang="zh-CN" altLang="en-US" sz="1800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>
              <a:solidFill>
                <a:srgbClr val="1C1C1C"/>
              </a:solidFill>
            </a:rPr>
            <a:t>Analyze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relationship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between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companies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or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profit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and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of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headquarters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/>
            <a:t>Analyze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how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many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are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found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big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or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small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1FAE3863-47BB-C44E-8AA9-FA789C8F12C5}">
      <dgm:prSet phldrT="[文本]" custT="1"/>
      <dgm:spPr/>
      <dgm:t>
        <a:bodyPr/>
        <a:lstStyle/>
        <a:p>
          <a:r>
            <a:rPr lang="en-GB" sz="1800" dirty="0" smtClean="0"/>
            <a:t>Analyse relationships between attributes of company </a:t>
          </a:r>
          <a:endParaRPr lang="zh-CN" altLang="en-US" sz="1800" dirty="0"/>
        </a:p>
      </dgm:t>
    </dgm:pt>
    <dgm:pt modelId="{015D6838-BC10-424A-B90C-E46910B332DD}" type="par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10F76912-706F-EC4F-ACE6-8D64274F0AAB}" type="sib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10A675B4-1379-8546-96EC-F280FD9D7B78}" type="presOf" srcId="{1FAE3863-47BB-C44E-8AA9-FA789C8F12C5}" destId="{DBEB7DE8-BE0A-7F4A-91A3-8EE0E218D615}" srcOrd="0" destOrd="1" presId="urn:microsoft.com/office/officeart/2005/8/layout/hProcess4"/>
    <dgm:cxn modelId="{CC1C6B82-3FBF-1A4C-B68F-F5015E7CF4A6}" type="presOf" srcId="{986B40D6-B39A-8B42-BD4A-BEE5A25E36F9}" destId="{5E849DE0-904C-BF49-8E00-79295925B87B}" srcOrd="1" destOrd="2" presId="urn:microsoft.com/office/officeart/2005/8/layout/hProcess4"/>
    <dgm:cxn modelId="{F1104E55-017F-D84C-AE16-70155FFAB3FF}" srcId="{50D1D4AE-6284-4639-B39D-7107C967DE93}" destId="{1FAE3863-47BB-C44E-8AA9-FA789C8F12C5}" srcOrd="1" destOrd="0" parTransId="{015D6838-BC10-424A-B90C-E46910B332DD}" sibTransId="{10F76912-706F-EC4F-ACE6-8D64274F0AAB}"/>
    <dgm:cxn modelId="{7653899F-FE74-7B4B-AB96-2E06D11159E7}" type="presOf" srcId="{7E8238E3-0F58-4E66-BA3B-9DB6BE6DD35F}" destId="{99E50B6F-CDEF-4513-B3B6-C75FA17A2E12}" srcOrd="0" destOrd="0" presId="urn:microsoft.com/office/officeart/2005/8/layout/hProcess4"/>
    <dgm:cxn modelId="{E3A00BDF-36D4-5241-B7DC-649B39E0B422}" type="presOf" srcId="{6B680945-A323-4172-9DE0-35B7D7CE503D}" destId="{04993F1A-F208-1B47-8B9A-91D65C0363EC}" srcOrd="0" destOrd="0" presId="urn:microsoft.com/office/officeart/2005/8/layout/hProcess4"/>
    <dgm:cxn modelId="{B2214EC1-AA36-EC47-A5CD-AAD00C1A66A6}" type="presOf" srcId="{07F363F8-5443-4D43-B030-85B1BD2F4B99}" destId="{F0699C04-6A97-EF48-9263-51FD4739F1FF}" srcOrd="1" destOrd="0" presId="urn:microsoft.com/office/officeart/2005/8/layout/hProcess4"/>
    <dgm:cxn modelId="{4703E1FE-8DC1-C547-AF41-AF202DB73AA3}" type="presOf" srcId="{1FAE3863-47BB-C44E-8AA9-FA789C8F12C5}" destId="{F0699C04-6A97-EF48-9263-51FD4739F1FF}" srcOrd="1" destOrd="1" presId="urn:microsoft.com/office/officeart/2005/8/layout/hProcess4"/>
    <dgm:cxn modelId="{214D1CDD-DFF5-764F-ADF1-BCC4008F11DD}" type="presOf" srcId="{50D1D4AE-6284-4639-B39D-7107C967DE93}" destId="{85B71027-313C-944C-A2CA-222D5B5A1658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B90B6E80-04BD-014E-8479-9AC938B01C9C}" type="presOf" srcId="{44E8B082-45DE-4A7F-A9F8-53876133B0D6}" destId="{2EA34788-3213-F946-911D-F264B2C0C2A9}" srcOrd="0" destOrd="0" presId="urn:microsoft.com/office/officeart/2005/8/layout/hProcess4"/>
    <dgm:cxn modelId="{1A5BBBBB-B568-E64D-9253-0E0AFCFC02AF}" type="presOf" srcId="{A92D798B-F514-4C55-9637-4ECD7BC618AD}" destId="{2CF8A811-4C58-244B-BF11-285BE77046F8}" srcOrd="0" destOrd="0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15562C3E-95A3-4F45-8947-32A31CE35EF7}" type="presOf" srcId="{07F363F8-5443-4D43-B030-85B1BD2F4B99}" destId="{DBEB7DE8-BE0A-7F4A-91A3-8EE0E218D615}" srcOrd="0" destOrd="0" presId="urn:microsoft.com/office/officeart/2005/8/layout/hProcess4"/>
    <dgm:cxn modelId="{2545A69C-100B-9640-A6F3-71E96BCC3C8B}" type="presOf" srcId="{534F87D1-B63B-FB48-A77B-A4FA7D13CD88}" destId="{2EA34788-3213-F946-911D-F264B2C0C2A9}" srcOrd="0" destOrd="1" presId="urn:microsoft.com/office/officeart/2005/8/layout/hProcess4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09046136-3B00-414F-9C87-EE8F066E596E}" type="presOf" srcId="{44E8B082-45DE-4A7F-A9F8-53876133B0D6}" destId="{5E849DE0-904C-BF49-8E00-79295925B87B}" srcOrd="1" destOrd="0" presId="urn:microsoft.com/office/officeart/2005/8/layout/hProcess4"/>
    <dgm:cxn modelId="{1BA196DA-2596-3247-8B51-F81B02DC52D0}" type="presOf" srcId="{986B40D6-B39A-8B42-BD4A-BEE5A25E36F9}" destId="{2EA34788-3213-F946-911D-F264B2C0C2A9}" srcOrd="0" destOrd="2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9767B3EE-4A44-8C41-84BB-67BEE7790D99}" type="presOf" srcId="{534F87D1-B63B-FB48-A77B-A4FA7D13CD88}" destId="{5E849DE0-904C-BF49-8E00-79295925B87B}" srcOrd="1" destOrd="1" presId="urn:microsoft.com/office/officeart/2005/8/layout/hProcess4"/>
    <dgm:cxn modelId="{DEDC83CD-9C84-9144-8C7A-8753430A2241}" type="presParOf" srcId="{99E50B6F-CDEF-4513-B3B6-C75FA17A2E12}" destId="{66ED8938-C4F5-455A-B0C4-2FE0DA5BF18E}" srcOrd="0" destOrd="0" presId="urn:microsoft.com/office/officeart/2005/8/layout/hProcess4"/>
    <dgm:cxn modelId="{DB620402-8BE6-C64F-BD1D-E66D0343F7CE}" type="presParOf" srcId="{99E50B6F-CDEF-4513-B3B6-C75FA17A2E12}" destId="{2E111DA8-6F33-4A9B-9F89-8E0BA97EEB40}" srcOrd="1" destOrd="0" presId="urn:microsoft.com/office/officeart/2005/8/layout/hProcess4"/>
    <dgm:cxn modelId="{6003E877-6029-A844-8C9A-6F08517569B4}" type="presParOf" srcId="{99E50B6F-CDEF-4513-B3B6-C75FA17A2E12}" destId="{51C00026-C4D5-49C4-8079-60A70CC9A993}" srcOrd="2" destOrd="0" presId="urn:microsoft.com/office/officeart/2005/8/layout/hProcess4"/>
    <dgm:cxn modelId="{A9E80924-1220-5148-882F-B44FD172669A}" type="presParOf" srcId="{51C00026-C4D5-49C4-8079-60A70CC9A993}" destId="{F32F0753-F031-C449-B0B3-D3E5C12709BF}" srcOrd="0" destOrd="0" presId="urn:microsoft.com/office/officeart/2005/8/layout/hProcess4"/>
    <dgm:cxn modelId="{66007E2A-D08D-1B4F-84E5-5B30DDA3D1FB}" type="presParOf" srcId="{F32F0753-F031-C449-B0B3-D3E5C12709BF}" destId="{3564727C-717F-A04A-A619-8CB38CA3ACE1}" srcOrd="0" destOrd="0" presId="urn:microsoft.com/office/officeart/2005/8/layout/hProcess4"/>
    <dgm:cxn modelId="{1A82D125-C2CF-6246-A485-8618037F8E00}" type="presParOf" srcId="{F32F0753-F031-C449-B0B3-D3E5C12709BF}" destId="{DBEB7DE8-BE0A-7F4A-91A3-8EE0E218D615}" srcOrd="1" destOrd="0" presId="urn:microsoft.com/office/officeart/2005/8/layout/hProcess4"/>
    <dgm:cxn modelId="{C1418EBE-E5A0-1A4E-BCD8-D7D9AC1B32EB}" type="presParOf" srcId="{F32F0753-F031-C449-B0B3-D3E5C12709BF}" destId="{F0699C04-6A97-EF48-9263-51FD4739F1FF}" srcOrd="2" destOrd="0" presId="urn:microsoft.com/office/officeart/2005/8/layout/hProcess4"/>
    <dgm:cxn modelId="{179C8F7B-6612-FA4F-8410-1689C2C9F076}" type="presParOf" srcId="{F32F0753-F031-C449-B0B3-D3E5C12709BF}" destId="{85B71027-313C-944C-A2CA-222D5B5A1658}" srcOrd="3" destOrd="0" presId="urn:microsoft.com/office/officeart/2005/8/layout/hProcess4"/>
    <dgm:cxn modelId="{620A8C30-0900-344D-93AC-F5B03CD78115}" type="presParOf" srcId="{F32F0753-F031-C449-B0B3-D3E5C12709BF}" destId="{DFA99A61-5287-0E4B-9EAB-6347755B1D4A}" srcOrd="4" destOrd="0" presId="urn:microsoft.com/office/officeart/2005/8/layout/hProcess4"/>
    <dgm:cxn modelId="{912A1027-8708-2C47-8220-217A26DC7799}" type="presParOf" srcId="{51C00026-C4D5-49C4-8079-60A70CC9A993}" destId="{04993F1A-F208-1B47-8B9A-91D65C0363EC}" srcOrd="1" destOrd="0" presId="urn:microsoft.com/office/officeart/2005/8/layout/hProcess4"/>
    <dgm:cxn modelId="{AD7E6A29-BD2E-1B4B-9418-8A7F1B240EAA}" type="presParOf" srcId="{51C00026-C4D5-49C4-8079-60A70CC9A993}" destId="{EDC13BA5-9866-2F41-8452-B52D3EC47EF5}" srcOrd="2" destOrd="0" presId="urn:microsoft.com/office/officeart/2005/8/layout/hProcess4"/>
    <dgm:cxn modelId="{2AF33E7C-4625-6845-AF47-F5CC5AD82C87}" type="presParOf" srcId="{EDC13BA5-9866-2F41-8452-B52D3EC47EF5}" destId="{C421228D-33A6-1247-8979-E8776392E457}" srcOrd="0" destOrd="0" presId="urn:microsoft.com/office/officeart/2005/8/layout/hProcess4"/>
    <dgm:cxn modelId="{FD8E2B98-3676-AC42-AC8F-5DC730B41BF6}" type="presParOf" srcId="{EDC13BA5-9866-2F41-8452-B52D3EC47EF5}" destId="{2EA34788-3213-F946-911D-F264B2C0C2A9}" srcOrd="1" destOrd="0" presId="urn:microsoft.com/office/officeart/2005/8/layout/hProcess4"/>
    <dgm:cxn modelId="{B6C140B6-F9D0-7E43-8BA5-38601443D250}" type="presParOf" srcId="{EDC13BA5-9866-2F41-8452-B52D3EC47EF5}" destId="{5E849DE0-904C-BF49-8E00-79295925B87B}" srcOrd="2" destOrd="0" presId="urn:microsoft.com/office/officeart/2005/8/layout/hProcess4"/>
    <dgm:cxn modelId="{56873D90-3A83-6F45-BB8A-1A19152B3953}" type="presParOf" srcId="{EDC13BA5-9866-2F41-8452-B52D3EC47EF5}" destId="{2CF8A811-4C58-244B-BF11-285BE77046F8}" srcOrd="3" destOrd="0" presId="urn:microsoft.com/office/officeart/2005/8/layout/hProcess4"/>
    <dgm:cxn modelId="{9D7B657B-176D-594F-848F-BB50695DB3F4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Dbpedia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Repsol vs Repsol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New York vs New York City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1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2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3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4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Summary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5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76832-C2E8-6742-8A08-46D2F11CB497}">
      <dsp:nvSpPr>
        <dsp:cNvPr id="0" name=""/>
        <dsp:cNvSpPr/>
      </dsp:nvSpPr>
      <dsp:spPr>
        <a:xfrm>
          <a:off x="0" y="12135"/>
          <a:ext cx="5247640" cy="52476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4B541-562D-8F4A-A77C-829A24C14FD3}">
      <dsp:nvSpPr>
        <dsp:cNvPr id="0" name=""/>
        <dsp:cNvSpPr/>
      </dsp:nvSpPr>
      <dsp:spPr>
        <a:xfrm>
          <a:off x="2623820" y="12135"/>
          <a:ext cx="6122246" cy="5247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 Collection</a:t>
          </a:r>
          <a:endParaRPr lang="zh-CN" altLang="en-US" sz="4400" kern="1200" dirty="0"/>
        </a:p>
      </dsp:txBody>
      <dsp:txXfrm>
        <a:off x="2623820" y="12135"/>
        <a:ext cx="3061123" cy="1574295"/>
      </dsp:txXfrm>
    </dsp:sp>
    <dsp:sp modelId="{1E29D068-9055-E64E-90B1-67F56DB77B84}">
      <dsp:nvSpPr>
        <dsp:cNvPr id="0" name=""/>
        <dsp:cNvSpPr/>
      </dsp:nvSpPr>
      <dsp:spPr>
        <a:xfrm>
          <a:off x="918338" y="1586430"/>
          <a:ext cx="3410962" cy="3410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03AD3-185B-5B49-A6CB-0D6280992BE0}">
      <dsp:nvSpPr>
        <dsp:cNvPr id="0" name=""/>
        <dsp:cNvSpPr/>
      </dsp:nvSpPr>
      <dsp:spPr>
        <a:xfrm>
          <a:off x="2623820" y="1586430"/>
          <a:ext cx="6122246" cy="3410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</a:t>
          </a:r>
          <a:r>
            <a:rPr lang="zh-CN" altLang="en-US" sz="4400" kern="1200" dirty="0" smtClean="0"/>
            <a:t> </a:t>
          </a:r>
          <a:r>
            <a:rPr lang="en-US" altLang="zh-CN" sz="4400" kern="1200" dirty="0" smtClean="0"/>
            <a:t>Fusion</a:t>
          </a:r>
          <a:endParaRPr lang="zh-CN" altLang="en-US" sz="4400" kern="1200" dirty="0"/>
        </a:p>
      </dsp:txBody>
      <dsp:txXfrm>
        <a:off x="2623820" y="1586430"/>
        <a:ext cx="3061123" cy="1574290"/>
      </dsp:txXfrm>
    </dsp:sp>
    <dsp:sp modelId="{DFD21ED4-A937-574D-A008-4FC5EA83FC49}">
      <dsp:nvSpPr>
        <dsp:cNvPr id="0" name=""/>
        <dsp:cNvSpPr/>
      </dsp:nvSpPr>
      <dsp:spPr>
        <a:xfrm>
          <a:off x="1836674" y="3160721"/>
          <a:ext cx="1574290" cy="15742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B119-6711-3E4B-8FFB-4A7366CC4EF8}">
      <dsp:nvSpPr>
        <dsp:cNvPr id="0" name=""/>
        <dsp:cNvSpPr/>
      </dsp:nvSpPr>
      <dsp:spPr>
        <a:xfrm>
          <a:off x="2623820" y="3160721"/>
          <a:ext cx="6122246" cy="15742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Outlook</a:t>
          </a:r>
          <a:endParaRPr lang="zh-CN" altLang="en-US" sz="4400" kern="1200" dirty="0"/>
        </a:p>
      </dsp:txBody>
      <dsp:txXfrm>
        <a:off x="2623820" y="3160721"/>
        <a:ext cx="3061123" cy="1574290"/>
      </dsp:txXfrm>
    </dsp:sp>
    <dsp:sp modelId="{B60EC9AC-1610-8149-A713-9D20CE159740}">
      <dsp:nvSpPr>
        <dsp:cNvPr id="0" name=""/>
        <dsp:cNvSpPr/>
      </dsp:nvSpPr>
      <dsp:spPr>
        <a:xfrm>
          <a:off x="5684943" y="12135"/>
          <a:ext cx="3061123" cy="15742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collected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via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Queries,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has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limitation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10,000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entries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at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beginning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didn’t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realize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result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incomplete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balance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between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enough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sparse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attributes</a:t>
          </a:r>
          <a:endParaRPr lang="zh-CN" altLang="en-US" sz="1400" kern="1200" dirty="0"/>
        </a:p>
      </dsp:txBody>
      <dsp:txXfrm>
        <a:off x="5684943" y="12135"/>
        <a:ext cx="3061123" cy="1574295"/>
      </dsp:txXfrm>
    </dsp:sp>
    <dsp:sp modelId="{495EFC24-5997-8C4E-902A-7D1986D79073}">
      <dsp:nvSpPr>
        <dsp:cNvPr id="0" name=""/>
        <dsp:cNvSpPr/>
      </dsp:nvSpPr>
      <dsp:spPr>
        <a:xfrm>
          <a:off x="5684943" y="1586430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fusion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not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only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tried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many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different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conflict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resolution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learned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lectures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but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also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implemented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other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endParaRPr lang="zh-CN" altLang="en-US" sz="1400" kern="1200" dirty="0"/>
        </a:p>
      </dsp:txBody>
      <dsp:txXfrm>
        <a:off x="5684943" y="1586430"/>
        <a:ext cx="3061123" cy="1574290"/>
      </dsp:txXfrm>
    </dsp:sp>
    <dsp:sp modelId="{AD0FB5F3-6A8F-F34C-BF74-C70206EBB60A}">
      <dsp:nvSpPr>
        <dsp:cNvPr id="0" name=""/>
        <dsp:cNvSpPr/>
      </dsp:nvSpPr>
      <dsp:spPr>
        <a:xfrm>
          <a:off x="5684943" y="3160721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word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it</a:t>
          </a:r>
          <a:r>
            <a:rPr lang="fr-FR" altLang="zh-CN" sz="1400" kern="1200" dirty="0" smtClean="0"/>
            <a:t>’</a:t>
          </a:r>
          <a:r>
            <a:rPr lang="en-US" altLang="zh-CN" sz="1400" kern="1200" dirty="0" smtClean="0"/>
            <a:t>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promising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approach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improve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accuracy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if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selecting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metadata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Freebase.</a:t>
          </a:r>
          <a:r>
            <a:rPr lang="zh-CN" altLang="en-US" sz="1400" kern="1200" dirty="0" smtClean="0"/>
            <a:t> </a:t>
          </a:r>
          <a:endParaRPr lang="zh-CN" altLang="en-US" sz="1400" kern="1200" dirty="0"/>
        </a:p>
      </dsp:txBody>
      <dsp:txXfrm>
        <a:off x="5684943" y="3160721"/>
        <a:ext cx="3061123" cy="157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Integrate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with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it</a:t>
          </a:r>
          <a:r>
            <a:rPr lang="fr-FR" altLang="zh-CN" sz="1800" kern="1200" dirty="0" smtClean="0"/>
            <a:t>’</a:t>
          </a:r>
          <a:r>
            <a:rPr lang="en-US" altLang="zh-CN" sz="1800" kern="1200" dirty="0" smtClean="0"/>
            <a:t>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headquarters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Analyse relationships between attributes of company </a:t>
          </a:r>
          <a:endParaRPr lang="zh-CN" altLang="en-US" sz="18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rgbClr val="1C1C1C"/>
              </a:solidFill>
            </a:rPr>
            <a:t>Analyze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between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companies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or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profit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and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of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headquarters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Analyze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how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are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found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big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or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small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Repsol vs Repsol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Dbpedia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6.xm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Fusion</a:t>
            </a:r>
            <a:endParaRPr lang="zh-TW" altLang="en-US" b="1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7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Data Mining I Project                                           -  2  -                                </a:t>
            </a:r>
            <a:r>
              <a:rPr lang="en-US" altLang="de-DE" dirty="0">
                <a:solidFill>
                  <a:schemeClr val="bg1"/>
                </a:solidFill>
              </a:rPr>
              <a:t>Data and Web Science Group</a:t>
            </a:r>
          </a:p>
          <a:p>
            <a:pPr marL="12699"/>
            <a:endParaRPr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12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4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16" y="2449388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圖說文字 15"/>
          <p:cNvSpPr/>
          <p:nvPr/>
        </p:nvSpPr>
        <p:spPr>
          <a:xfrm>
            <a:off x="4279901" y="3618569"/>
            <a:ext cx="6324600" cy="3214032"/>
          </a:xfrm>
          <a:prstGeom prst="wedgeRoundRectCallout">
            <a:avLst>
              <a:gd name="adj1" fmla="val -53569"/>
              <a:gd name="adj2" fmla="val -6249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71450"/>
              </p:ext>
            </p:extLst>
          </p:nvPr>
        </p:nvGraphicFramePr>
        <p:xfrm>
          <a:off x="4356101" y="4013200"/>
          <a:ext cx="6096000" cy="239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Forbes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Freebase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Coca-Cola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The Coca-Cola Company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revenue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46.3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243300000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 of America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81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11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0806"/>
              </p:ext>
            </p:extLst>
          </p:nvPr>
        </p:nvGraphicFramePr>
        <p:xfrm>
          <a:off x="1155700" y="1041401"/>
          <a:ext cx="8458200" cy="595922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50506"/>
                <a:gridCol w="2213361"/>
                <a:gridCol w="2283938"/>
                <a:gridCol w="1510395"/>
              </a:tblGrid>
              <a:tr h="714845">
                <a:tc>
                  <a:txBody>
                    <a:bodyPr/>
                    <a:lstStyle/>
                    <a:p>
                      <a:pPr algn="ctr"/>
                      <a:endParaRPr lang="en-US" altLang="zh-TW" sz="20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Attributes </a:t>
                      </a:r>
                      <a:r>
                        <a:rPr lang="en-US" altLang="zh-TW" sz="1800" u="none" strike="noStrike" kern="1200" baseline="0" dirty="0" smtClean="0"/>
                        <a:t>Name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Contained </a:t>
                      </a:r>
                      <a:r>
                        <a:rPr lang="en-US" altLang="zh-TW" sz="1800" u="none" strike="noStrike" kern="1200" baseline="0" dirty="0" smtClean="0"/>
                        <a:t>in which Datasets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Conflict </a:t>
                      </a:r>
                      <a:r>
                        <a:rPr lang="en-US" altLang="zh-TW" sz="1800" u="none" strike="noStrike" kern="1200" baseline="0" dirty="0" smtClean="0"/>
                        <a:t>resolution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function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b="1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alt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</a:tr>
              <a:tr h="5289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Industries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zh-CN" altLang="en-US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36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dateFounded</a:t>
                      </a:r>
                      <a:endParaRPr lang="zh-TW" altLang="en-US" sz="2000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(date)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(sample)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Combination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marketValue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</a:t>
                      </a:r>
                      <a:endParaRPr lang="en-US" altLang="zh-TW" sz="2000" b="0" i="0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SingleSource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97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keyPeople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971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5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locationName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DBpedia(Company and 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Location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zh-CN" altLang="en-US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 +</a:t>
                      </a:r>
                    </a:p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  <a:endParaRPr lang="zh-TW" alt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09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11229"/>
              </p:ext>
            </p:extLst>
          </p:nvPr>
        </p:nvGraphicFramePr>
        <p:xfrm>
          <a:off x="622300" y="1651000"/>
          <a:ext cx="9601200" cy="425799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57400"/>
                <a:gridCol w="1676400"/>
                <a:gridCol w="1447800"/>
                <a:gridCol w="1558040"/>
                <a:gridCol w="1489960"/>
                <a:gridCol w="1371600"/>
              </a:tblGrid>
              <a:tr h="1101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69696"/>
                        </a:gs>
                        <a:gs pos="100000">
                          <a:srgbClr val="64646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00000"/>
                        </a:gs>
                        <a:gs pos="100000">
                          <a:srgbClr val="960000"/>
                        </a:gs>
                      </a:gsLst>
                      <a:lin ang="5400000" scaled="1"/>
                    </a:gra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countries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industries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numberOf-Employees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9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Fusion </a:t>
            </a:r>
            <a:r>
              <a:rPr lang="en-US" altLang="zh-TW" b="1" dirty="0" smtClean="0"/>
              <a:t>: </a:t>
            </a:r>
            <a:r>
              <a:rPr lang="en-US" altLang="zh-TW" sz="3700" b="1" dirty="0"/>
              <a:t>Results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646961"/>
              </p:ext>
            </p:extLst>
          </p:nvPr>
        </p:nvGraphicFramePr>
        <p:xfrm>
          <a:off x="1041424" y="1836190"/>
          <a:ext cx="8784972" cy="37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857219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1.00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0.54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0.61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0.65</a:t>
                      </a:r>
                      <a:endParaRPr lang="zh-TW" altLang="en-US" sz="1800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numberOf-Employees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0.32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0.38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locations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12147" y="1178251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27944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Fusion </a:t>
            </a:r>
            <a:r>
              <a:rPr lang="en-US" altLang="zh-TW" b="1" dirty="0" smtClean="0"/>
              <a:t>: </a:t>
            </a:r>
            <a:r>
              <a:rPr lang="en-US" altLang="zh-TW" sz="3700" b="1" dirty="0"/>
              <a:t>Results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5358"/>
              </p:ext>
            </p:extLst>
          </p:nvPr>
        </p:nvGraphicFramePr>
        <p:xfrm>
          <a:off x="1041424" y="1836190"/>
          <a:ext cx="8784972" cy="37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857219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1.00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0.54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0.61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0.65</a:t>
                      </a:r>
                      <a:endParaRPr lang="zh-TW" altLang="en-US" sz="1800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numberOf-Employees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0.32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0.38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locations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12147" y="1178251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3" y="1411832"/>
            <a:ext cx="1005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885141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390995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367508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55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  name: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Levenshtein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bad)</a:t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Jaccard</a:t>
                </a:r>
              </a:p>
              <a:p>
                <a:r>
                  <a:rPr lang="en-GB" altLang="zh-CN" b="1" dirty="0">
                    <a:solidFill>
                      <a:schemeClr val="tx1"/>
                    </a:solidFill>
                  </a:rPr>
                  <a:t>Industries: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Matching Rule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2615</TotalTime>
  <Words>1019</Words>
  <Application>Microsoft Macintosh PowerPoint</Application>
  <PresentationFormat>自定义</PresentationFormat>
  <Paragraphs>359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Data Fusion</vt:lpstr>
      <vt:lpstr>Data Fusion : Conflict resolution functions</vt:lpstr>
      <vt:lpstr>Data Fusion : Conflict resolution functions</vt:lpstr>
      <vt:lpstr>Data Fusion : Results</vt:lpstr>
      <vt:lpstr>Data Fusion : Results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泽慧 王</cp:lastModifiedBy>
  <cp:revision>345</cp:revision>
  <dcterms:created xsi:type="dcterms:W3CDTF">2015-05-24T15:08:46Z</dcterms:created>
  <dcterms:modified xsi:type="dcterms:W3CDTF">2015-12-08T21:25:31Z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