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304" r:id="rId4"/>
    <p:sldId id="313" r:id="rId5"/>
    <p:sldId id="308" r:id="rId6"/>
    <p:sldId id="310" r:id="rId7"/>
    <p:sldId id="314" r:id="rId8"/>
    <p:sldId id="315" r:id="rId9"/>
    <p:sldId id="316" r:id="rId10"/>
    <p:sldId id="307" r:id="rId11"/>
  </p:sldIdLst>
  <p:sldSz cx="10693400" cy="7569200"/>
  <p:notesSz cx="10693400" cy="7569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5F08"/>
    <a:srgbClr val="2C5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8" autoAdjust="0"/>
    <p:restoredTop sz="88766" autoAdjust="0"/>
  </p:normalViewPr>
  <p:slideViewPr>
    <p:cSldViewPr>
      <p:cViewPr varScale="1">
        <p:scale>
          <a:sx n="67" d="100"/>
          <a:sy n="67" d="100"/>
        </p:scale>
        <p:origin x="36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8238E3-0F58-4E66-BA3B-9DB6BE6DD35F}" type="doc">
      <dgm:prSet loTypeId="urn:microsoft.com/office/officeart/2005/8/layout/h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0D1D4AE-6284-4639-B39D-7107C967DE93}">
      <dgm:prSet phldrT="[文本]" custT="1"/>
      <dgm:spPr/>
      <dgm:t>
        <a:bodyPr/>
        <a:lstStyle/>
        <a:p>
          <a:pPr rtl="0"/>
          <a:r>
            <a:rPr lang="en-US" altLang="zh-CN" sz="2400" dirty="0" smtClean="0">
              <a:solidFill>
                <a:srgbClr val="FFFFFF"/>
              </a:solidFill>
            </a:rPr>
            <a:t>From</a:t>
          </a:r>
          <a:r>
            <a:rPr lang="zh-CN" altLang="en-US" sz="2400" dirty="0" smtClean="0">
              <a:solidFill>
                <a:srgbClr val="FFFFFF"/>
              </a:solidFill>
            </a:rPr>
            <a:t> </a:t>
          </a:r>
          <a:r>
            <a:rPr lang="en-US" altLang="zh-CN" sz="2400" dirty="0" smtClean="0">
              <a:solidFill>
                <a:srgbClr val="FFFFFF"/>
              </a:solidFill>
            </a:rPr>
            <a:t>Data</a:t>
          </a:r>
          <a:r>
            <a:rPr lang="zh-CN" altLang="en-US" sz="2400" dirty="0" smtClean="0">
              <a:solidFill>
                <a:srgbClr val="FFFFFF"/>
              </a:solidFill>
            </a:rPr>
            <a:t> </a:t>
          </a:r>
          <a:r>
            <a:rPr lang="en-US" altLang="zh-CN" sz="2400" dirty="0" smtClean="0">
              <a:solidFill>
                <a:srgbClr val="FFFFFF"/>
              </a:solidFill>
            </a:rPr>
            <a:t>Science</a:t>
          </a:r>
          <a:r>
            <a:rPr lang="zh-CN" altLang="en-US" sz="2400" dirty="0" smtClean="0">
              <a:solidFill>
                <a:srgbClr val="FFFFFF"/>
              </a:solidFill>
            </a:rPr>
            <a:t> </a:t>
          </a:r>
          <a:r>
            <a:rPr lang="en-US" altLang="zh-CN" sz="2400" dirty="0" smtClean="0">
              <a:solidFill>
                <a:srgbClr val="FFFFFF"/>
              </a:solidFill>
            </a:rPr>
            <a:t>View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F883ABD2-DD0E-40DD-BD0F-C33D93DB3A0A}" type="parTrans" cxnId="{6E256C9E-1278-4C22-B513-BE6F49E87AE9}">
      <dgm:prSet/>
      <dgm:spPr/>
      <dgm:t>
        <a:bodyPr/>
        <a:lstStyle/>
        <a:p>
          <a:endParaRPr lang="zh-CN" altLang="en-US"/>
        </a:p>
      </dgm:t>
    </dgm:pt>
    <dgm:pt modelId="{6B680945-A323-4172-9DE0-35B7D7CE503D}" type="sibTrans" cxnId="{6E256C9E-1278-4C22-B513-BE6F49E87AE9}">
      <dgm:prSet/>
      <dgm:spPr/>
      <dgm:t>
        <a:bodyPr/>
        <a:lstStyle/>
        <a:p>
          <a:endParaRPr lang="zh-CN" altLang="en-US"/>
        </a:p>
      </dgm:t>
    </dgm:pt>
    <dgm:pt modelId="{07F363F8-5443-4D43-B030-85B1BD2F4B99}">
      <dgm:prSet phldrT="[文本]"/>
      <dgm:spPr/>
      <dgm:t>
        <a:bodyPr/>
        <a:lstStyle/>
        <a:p>
          <a:r>
            <a:rPr lang="en-US" altLang="zh-CN" dirty="0" smtClean="0"/>
            <a:t>Integrate</a:t>
          </a:r>
          <a:r>
            <a:rPr lang="zh-CN" altLang="en-US" dirty="0" smtClean="0"/>
            <a:t> </a:t>
          </a:r>
          <a:r>
            <a:rPr lang="en-US" altLang="zh-CN" dirty="0" smtClean="0"/>
            <a:t>company</a:t>
          </a:r>
          <a:r>
            <a:rPr lang="zh-CN" altLang="en-US" dirty="0" smtClean="0"/>
            <a:t> </a:t>
          </a:r>
          <a:r>
            <a:rPr lang="en-US" altLang="zh-CN" dirty="0" smtClean="0"/>
            <a:t>information</a:t>
          </a:r>
          <a:r>
            <a:rPr lang="zh-CN" altLang="en-US" dirty="0" smtClean="0"/>
            <a:t> </a:t>
          </a:r>
          <a:r>
            <a:rPr lang="en-US" altLang="zh-CN" dirty="0" smtClean="0"/>
            <a:t>with</a:t>
          </a:r>
          <a:r>
            <a:rPr lang="zh-CN" altLang="en-US" dirty="0" smtClean="0"/>
            <a:t> </a:t>
          </a:r>
          <a:r>
            <a:rPr lang="en-US" altLang="zh-CN" dirty="0" smtClean="0"/>
            <a:t>it</a:t>
          </a:r>
          <a:r>
            <a:rPr lang="fr-FR" altLang="zh-CN" dirty="0" smtClean="0"/>
            <a:t>’</a:t>
          </a:r>
          <a:r>
            <a:rPr lang="en-US" altLang="zh-CN" dirty="0" smtClean="0"/>
            <a:t>s</a:t>
          </a:r>
          <a:r>
            <a:rPr lang="zh-CN" altLang="en-US" dirty="0" smtClean="0"/>
            <a:t> </a:t>
          </a:r>
          <a:r>
            <a:rPr lang="en-US" altLang="zh-CN" dirty="0" smtClean="0"/>
            <a:t>headquarters</a:t>
          </a:r>
          <a:r>
            <a:rPr lang="zh-CN" altLang="en-US" dirty="0" smtClean="0"/>
            <a:t> </a:t>
          </a:r>
          <a:r>
            <a:rPr lang="en-US" altLang="zh-CN" dirty="0" smtClean="0"/>
            <a:t>information</a:t>
          </a:r>
          <a:endParaRPr lang="zh-CN" altLang="en-US" dirty="0"/>
        </a:p>
      </dgm:t>
    </dgm:pt>
    <dgm:pt modelId="{E7B1A53C-508A-4D5A-9F51-A19F7262204D}" type="parTrans" cxnId="{D744D89F-8F00-49B8-A9CF-23175566DA43}">
      <dgm:prSet/>
      <dgm:spPr/>
      <dgm:t>
        <a:bodyPr/>
        <a:lstStyle/>
        <a:p>
          <a:endParaRPr lang="zh-CN" altLang="en-US"/>
        </a:p>
      </dgm:t>
    </dgm:pt>
    <dgm:pt modelId="{0633A044-18CC-4725-89A3-47F862423F3F}" type="sibTrans" cxnId="{D744D89F-8F00-49B8-A9CF-23175566DA43}">
      <dgm:prSet/>
      <dgm:spPr/>
      <dgm:t>
        <a:bodyPr/>
        <a:lstStyle/>
        <a:p>
          <a:endParaRPr lang="zh-CN" altLang="en-US"/>
        </a:p>
      </dgm:t>
    </dgm:pt>
    <dgm:pt modelId="{A92D798B-F514-4C55-9637-4ECD7BC618AD}">
      <dgm:prSet phldrT="[文本]" custT="1"/>
      <dgm:spPr/>
      <dgm:t>
        <a:bodyPr/>
        <a:lstStyle/>
        <a:p>
          <a:pPr rtl="0"/>
          <a:r>
            <a:rPr lang="en-US" altLang="zh-CN" sz="2400" dirty="0" smtClean="0">
              <a:solidFill>
                <a:srgbClr val="FFFFFF"/>
              </a:solidFill>
            </a:rPr>
            <a:t>From</a:t>
          </a:r>
          <a:r>
            <a:rPr lang="zh-CN" altLang="en-US" sz="2400" dirty="0" smtClean="0">
              <a:solidFill>
                <a:srgbClr val="FFFFFF"/>
              </a:solidFill>
            </a:rPr>
            <a:t> </a:t>
          </a:r>
          <a:r>
            <a:rPr lang="en-US" altLang="zh-CN" sz="2400" dirty="0" smtClean="0">
              <a:solidFill>
                <a:srgbClr val="FFFFFF"/>
              </a:solidFill>
            </a:rPr>
            <a:t>Company</a:t>
          </a:r>
          <a:r>
            <a:rPr lang="zh-CN" altLang="en-US" sz="2400" dirty="0" smtClean="0">
              <a:solidFill>
                <a:srgbClr val="FFFFFF"/>
              </a:solidFill>
            </a:rPr>
            <a:t> </a:t>
          </a:r>
          <a:r>
            <a:rPr lang="en-US" altLang="zh-CN" sz="2400" dirty="0" smtClean="0">
              <a:solidFill>
                <a:srgbClr val="FFFFFF"/>
              </a:solidFill>
            </a:rPr>
            <a:t>View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6D1221F9-81B4-4EF1-B42A-472C601797C8}" type="parTrans" cxnId="{7A77D7F9-A012-4264-8060-ABEB881DF896}">
      <dgm:prSet/>
      <dgm:spPr/>
      <dgm:t>
        <a:bodyPr/>
        <a:lstStyle/>
        <a:p>
          <a:endParaRPr lang="zh-CN" altLang="en-US"/>
        </a:p>
      </dgm:t>
    </dgm:pt>
    <dgm:pt modelId="{FAA4E5DD-8388-4257-B651-89A2FA4D0752}" type="sibTrans" cxnId="{7A77D7F9-A012-4264-8060-ABEB881DF896}">
      <dgm:prSet/>
      <dgm:spPr/>
      <dgm:t>
        <a:bodyPr/>
        <a:lstStyle/>
        <a:p>
          <a:endParaRPr lang="zh-CN" altLang="en-US"/>
        </a:p>
      </dgm:t>
    </dgm:pt>
    <dgm:pt modelId="{44E8B082-45DE-4A7F-A9F8-53876133B0D6}">
      <dgm:prSet phldrT="[文本]" custT="1"/>
      <dgm:spPr>
        <a:solidFill>
          <a:srgbClr val="FFFFFF">
            <a:alpha val="90000"/>
          </a:srgbClr>
        </a:solidFill>
        <a:ln w="12700" cmpd="sng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sz="1900" dirty="0" smtClean="0">
              <a:solidFill>
                <a:srgbClr val="1C1C1C"/>
              </a:solidFill>
            </a:rPr>
            <a:t>Analyze</a:t>
          </a:r>
          <a:r>
            <a:rPr lang="zh-CN" altLang="en-US" sz="1900" dirty="0" smtClean="0">
              <a:solidFill>
                <a:srgbClr val="1C1C1C"/>
              </a:solidFill>
            </a:rPr>
            <a:t> </a:t>
          </a:r>
          <a:r>
            <a:rPr lang="en-US" altLang="zh-CN" sz="1900" dirty="0" smtClean="0">
              <a:solidFill>
                <a:srgbClr val="1C1C1C"/>
              </a:solidFill>
            </a:rPr>
            <a:t>the</a:t>
          </a:r>
          <a:r>
            <a:rPr lang="zh-CN" altLang="en-US" sz="1900" dirty="0" smtClean="0">
              <a:solidFill>
                <a:srgbClr val="1C1C1C"/>
              </a:solidFill>
            </a:rPr>
            <a:t> </a:t>
          </a:r>
          <a:r>
            <a:rPr lang="en-US" altLang="zh-CN" sz="1900" dirty="0" smtClean="0">
              <a:solidFill>
                <a:srgbClr val="1C1C1C"/>
              </a:solidFill>
            </a:rPr>
            <a:t>relationship</a:t>
          </a:r>
          <a:r>
            <a:rPr lang="zh-CN" altLang="en-US" sz="1900" dirty="0" smtClean="0">
              <a:solidFill>
                <a:srgbClr val="1C1C1C"/>
              </a:solidFill>
            </a:rPr>
            <a:t> </a:t>
          </a:r>
          <a:r>
            <a:rPr lang="en-US" altLang="zh-CN" sz="1900" dirty="0" smtClean="0">
              <a:solidFill>
                <a:srgbClr val="1C1C1C"/>
              </a:solidFill>
            </a:rPr>
            <a:t>between</a:t>
          </a:r>
          <a:r>
            <a:rPr lang="zh-CN" altLang="en-US" sz="1900" dirty="0" smtClean="0">
              <a:solidFill>
                <a:srgbClr val="1C1C1C"/>
              </a:solidFill>
            </a:rPr>
            <a:t> </a:t>
          </a:r>
          <a:r>
            <a:rPr lang="en-US" altLang="zh-CN" sz="1900" dirty="0" smtClean="0">
              <a:solidFill>
                <a:srgbClr val="1C1C1C"/>
              </a:solidFill>
            </a:rPr>
            <a:t>the</a:t>
          </a:r>
          <a:r>
            <a:rPr lang="zh-CN" altLang="en-US" sz="1900" dirty="0" smtClean="0">
              <a:solidFill>
                <a:srgbClr val="1C1C1C"/>
              </a:solidFill>
            </a:rPr>
            <a:t> </a:t>
          </a:r>
          <a:r>
            <a:rPr lang="en-US" altLang="zh-CN" sz="1900" dirty="0" smtClean="0">
              <a:solidFill>
                <a:srgbClr val="1C1C1C"/>
              </a:solidFill>
            </a:rPr>
            <a:t>companies</a:t>
          </a:r>
          <a:r>
            <a:rPr lang="zh-CN" altLang="en-US" sz="1900" dirty="0" smtClean="0">
              <a:solidFill>
                <a:srgbClr val="1C1C1C"/>
              </a:solidFill>
            </a:rPr>
            <a:t> </a:t>
          </a:r>
          <a:r>
            <a:rPr lang="en-US" altLang="zh-CN" sz="1900" dirty="0" smtClean="0">
              <a:solidFill>
                <a:srgbClr val="1C1C1C"/>
              </a:solidFill>
            </a:rPr>
            <a:t>size</a:t>
          </a:r>
          <a:r>
            <a:rPr lang="zh-CN" altLang="en-US" sz="1900" dirty="0" smtClean="0">
              <a:solidFill>
                <a:srgbClr val="1C1C1C"/>
              </a:solidFill>
            </a:rPr>
            <a:t> </a:t>
          </a:r>
          <a:r>
            <a:rPr lang="en-US" altLang="zh-CN" sz="1900" dirty="0" smtClean="0">
              <a:solidFill>
                <a:srgbClr val="1C1C1C"/>
              </a:solidFill>
            </a:rPr>
            <a:t>or</a:t>
          </a:r>
          <a:r>
            <a:rPr lang="zh-CN" altLang="en-US" sz="1900" dirty="0" smtClean="0">
              <a:solidFill>
                <a:srgbClr val="1C1C1C"/>
              </a:solidFill>
            </a:rPr>
            <a:t> </a:t>
          </a:r>
          <a:r>
            <a:rPr lang="en-US" altLang="zh-CN" sz="1900" dirty="0" smtClean="0">
              <a:solidFill>
                <a:srgbClr val="1C1C1C"/>
              </a:solidFill>
            </a:rPr>
            <a:t>profit</a:t>
          </a:r>
          <a:r>
            <a:rPr lang="zh-CN" altLang="en-US" sz="1900" dirty="0" smtClean="0">
              <a:solidFill>
                <a:srgbClr val="1C1C1C"/>
              </a:solidFill>
            </a:rPr>
            <a:t> </a:t>
          </a:r>
          <a:r>
            <a:rPr lang="en-US" altLang="zh-CN" sz="1900" dirty="0" smtClean="0">
              <a:solidFill>
                <a:srgbClr val="1C1C1C"/>
              </a:solidFill>
            </a:rPr>
            <a:t>and</a:t>
          </a:r>
          <a:r>
            <a:rPr lang="zh-CN" altLang="en-US" sz="1900" dirty="0" smtClean="0">
              <a:solidFill>
                <a:srgbClr val="1C1C1C"/>
              </a:solidFill>
            </a:rPr>
            <a:t> </a:t>
          </a:r>
          <a:r>
            <a:rPr lang="en-US" altLang="zh-CN" sz="1900" dirty="0" smtClean="0">
              <a:solidFill>
                <a:srgbClr val="1C1C1C"/>
              </a:solidFill>
            </a:rPr>
            <a:t>the</a:t>
          </a:r>
          <a:r>
            <a:rPr lang="zh-CN" altLang="en-US" sz="1900" dirty="0" smtClean="0">
              <a:solidFill>
                <a:srgbClr val="1C1C1C"/>
              </a:solidFill>
            </a:rPr>
            <a:t> </a:t>
          </a:r>
          <a:r>
            <a:rPr lang="en-US" altLang="zh-CN" sz="1900" dirty="0" smtClean="0">
              <a:solidFill>
                <a:srgbClr val="1C1C1C"/>
              </a:solidFill>
            </a:rPr>
            <a:t>size</a:t>
          </a:r>
          <a:r>
            <a:rPr lang="zh-CN" altLang="en-US" sz="1900" dirty="0" smtClean="0">
              <a:solidFill>
                <a:srgbClr val="1C1C1C"/>
              </a:solidFill>
            </a:rPr>
            <a:t> </a:t>
          </a:r>
          <a:r>
            <a:rPr lang="en-US" altLang="zh-CN" sz="1900" dirty="0" smtClean="0">
              <a:solidFill>
                <a:srgbClr val="1C1C1C"/>
              </a:solidFill>
            </a:rPr>
            <a:t>of</a:t>
          </a:r>
          <a:r>
            <a:rPr lang="zh-CN" altLang="en-US" sz="1900" dirty="0" smtClean="0">
              <a:solidFill>
                <a:srgbClr val="1C1C1C"/>
              </a:solidFill>
            </a:rPr>
            <a:t> </a:t>
          </a:r>
          <a:r>
            <a:rPr lang="en-US" altLang="zh-CN" sz="1900" dirty="0" smtClean="0">
              <a:solidFill>
                <a:srgbClr val="1C1C1C"/>
              </a:solidFill>
            </a:rPr>
            <a:t>headquarters</a:t>
          </a:r>
          <a:endParaRPr lang="zh-CN" altLang="en-US" sz="1900" dirty="0">
            <a:solidFill>
              <a:srgbClr val="1C1C1C"/>
            </a:solidFill>
          </a:endParaRPr>
        </a:p>
      </dgm:t>
    </dgm:pt>
    <dgm:pt modelId="{B162AAEE-0187-4161-83E1-503EB3717844}" type="parTrans" cxnId="{8ECEADA3-C94D-449D-870C-6B75FF1028CE}">
      <dgm:prSet/>
      <dgm:spPr/>
      <dgm:t>
        <a:bodyPr/>
        <a:lstStyle/>
        <a:p>
          <a:endParaRPr lang="zh-CN" altLang="en-US"/>
        </a:p>
      </dgm:t>
    </dgm:pt>
    <dgm:pt modelId="{A484B21F-1807-4F86-8D1E-82F2DDAE378C}" type="sibTrans" cxnId="{8ECEADA3-C94D-449D-870C-6B75FF1028CE}">
      <dgm:prSet/>
      <dgm:spPr/>
      <dgm:t>
        <a:bodyPr/>
        <a:lstStyle/>
        <a:p>
          <a:endParaRPr lang="zh-CN" altLang="en-US"/>
        </a:p>
      </dgm:t>
    </dgm:pt>
    <dgm:pt modelId="{CA3B81B0-CE16-7E43-B2C0-E96FF5F307DF}">
      <dgm:prSet phldrT="[文本]"/>
      <dgm:spPr/>
      <dgm:t>
        <a:bodyPr/>
        <a:lstStyle/>
        <a:p>
          <a:r>
            <a:rPr lang="en-US" altLang="zh-CN" dirty="0" smtClean="0"/>
            <a:t>Analyze</a:t>
          </a:r>
          <a:r>
            <a:rPr lang="zh-CN" altLang="en-US" dirty="0" smtClean="0"/>
            <a:t> </a:t>
          </a:r>
          <a:r>
            <a:rPr lang="en-US" altLang="zh-CN" dirty="0" smtClean="0"/>
            <a:t>how</a:t>
          </a:r>
          <a:r>
            <a:rPr lang="zh-CN" altLang="en-US" dirty="0" smtClean="0"/>
            <a:t> </a:t>
          </a:r>
          <a:r>
            <a:rPr lang="en-US" altLang="zh-CN" dirty="0" smtClean="0"/>
            <a:t>many</a:t>
          </a:r>
          <a:r>
            <a:rPr lang="zh-CN" altLang="en-US" dirty="0" smtClean="0"/>
            <a:t> </a:t>
          </a:r>
          <a:r>
            <a:rPr lang="en-US" altLang="zh-CN" dirty="0" smtClean="0"/>
            <a:t>companies</a:t>
          </a:r>
          <a:r>
            <a:rPr lang="zh-CN" altLang="en-US" dirty="0" smtClean="0"/>
            <a:t> </a:t>
          </a:r>
          <a:r>
            <a:rPr lang="en-US" altLang="zh-CN" dirty="0" smtClean="0"/>
            <a:t>are</a:t>
          </a:r>
          <a:r>
            <a:rPr lang="zh-CN" altLang="en-US" dirty="0" smtClean="0"/>
            <a:t> </a:t>
          </a:r>
          <a:r>
            <a:rPr lang="en-US" altLang="zh-CN" dirty="0" smtClean="0"/>
            <a:t>found</a:t>
          </a:r>
          <a:r>
            <a:rPr lang="zh-CN" altLang="en-US" dirty="0" smtClean="0"/>
            <a:t> </a:t>
          </a:r>
          <a:r>
            <a:rPr lang="en-US" altLang="zh-CN" dirty="0" smtClean="0"/>
            <a:t>in</a:t>
          </a:r>
          <a:r>
            <a:rPr lang="zh-CN" altLang="en-US" dirty="0" smtClean="0"/>
            <a:t> </a:t>
          </a:r>
          <a:r>
            <a:rPr lang="en-US" altLang="zh-CN" dirty="0" smtClean="0"/>
            <a:t>big</a:t>
          </a:r>
          <a:r>
            <a:rPr lang="zh-CN" altLang="en-US" dirty="0" smtClean="0"/>
            <a:t> </a:t>
          </a:r>
          <a:r>
            <a:rPr lang="en-US" altLang="zh-CN" dirty="0" smtClean="0"/>
            <a:t>cities</a:t>
          </a:r>
          <a:r>
            <a:rPr lang="zh-CN" altLang="en-US" dirty="0" smtClean="0"/>
            <a:t> </a:t>
          </a:r>
          <a:r>
            <a:rPr lang="en-US" altLang="zh-CN" dirty="0" smtClean="0"/>
            <a:t>or</a:t>
          </a:r>
          <a:r>
            <a:rPr lang="zh-CN" altLang="en-US" dirty="0" smtClean="0"/>
            <a:t> </a:t>
          </a:r>
          <a:r>
            <a:rPr lang="en-US" altLang="zh-CN" dirty="0" smtClean="0"/>
            <a:t>small</a:t>
          </a:r>
          <a:r>
            <a:rPr lang="zh-CN" altLang="en-US" dirty="0" smtClean="0"/>
            <a:t> </a:t>
          </a:r>
          <a:r>
            <a:rPr lang="en-US" altLang="zh-CN" dirty="0" smtClean="0"/>
            <a:t>cities</a:t>
          </a:r>
          <a:endParaRPr lang="zh-CN" altLang="en-US" dirty="0"/>
        </a:p>
      </dgm:t>
    </dgm:pt>
    <dgm:pt modelId="{1A2D02BF-5F43-4742-9184-70455FF1584C}" type="parTrans" cxnId="{D333C3BF-4112-6D45-B18F-8B90D8CC6081}">
      <dgm:prSet/>
      <dgm:spPr/>
      <dgm:t>
        <a:bodyPr/>
        <a:lstStyle/>
        <a:p>
          <a:endParaRPr lang="zh-CN" altLang="en-US"/>
        </a:p>
      </dgm:t>
    </dgm:pt>
    <dgm:pt modelId="{30DB80B8-FD93-724F-89FD-032A5B22EB09}" type="sibTrans" cxnId="{D333C3BF-4112-6D45-B18F-8B90D8CC6081}">
      <dgm:prSet/>
      <dgm:spPr/>
      <dgm:t>
        <a:bodyPr/>
        <a:lstStyle/>
        <a:p>
          <a:endParaRPr lang="zh-CN" altLang="en-US"/>
        </a:p>
      </dgm:t>
    </dgm:pt>
    <dgm:pt modelId="{986B40D6-B39A-8B42-BD4A-BEE5A25E36F9}">
      <dgm:prSet phldrT="[文本]" custT="1"/>
      <dgm:spPr>
        <a:solidFill>
          <a:srgbClr val="FFFFFF">
            <a:alpha val="90000"/>
          </a:srgbClr>
        </a:solidFill>
        <a:ln w="12700" cmpd="sng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zh-CN" altLang="en-US" sz="1900" dirty="0">
            <a:solidFill>
              <a:srgbClr val="1C1C1C"/>
            </a:solidFill>
          </a:endParaRPr>
        </a:p>
      </dgm:t>
    </dgm:pt>
    <dgm:pt modelId="{0E2462C3-585B-6349-95A8-A48428B62F58}" type="parTrans" cxnId="{0FBF35D2-9DD8-014C-9964-D6ED20772266}">
      <dgm:prSet/>
      <dgm:spPr/>
      <dgm:t>
        <a:bodyPr/>
        <a:lstStyle/>
        <a:p>
          <a:endParaRPr lang="zh-CN" altLang="en-US"/>
        </a:p>
      </dgm:t>
    </dgm:pt>
    <dgm:pt modelId="{FD112935-FCE8-3D4E-9B1A-60A420069CB3}" type="sibTrans" cxnId="{0FBF35D2-9DD8-014C-9964-D6ED20772266}">
      <dgm:prSet/>
      <dgm:spPr/>
      <dgm:t>
        <a:bodyPr/>
        <a:lstStyle/>
        <a:p>
          <a:endParaRPr lang="zh-CN" altLang="en-US"/>
        </a:p>
      </dgm:t>
    </dgm:pt>
    <dgm:pt modelId="{534F87D1-B63B-FB48-A77B-A4FA7D13CD88}">
      <dgm:prSet phldrT="[文本]" custT="1"/>
      <dgm:spPr>
        <a:solidFill>
          <a:srgbClr val="FFFFFF">
            <a:alpha val="90000"/>
          </a:srgbClr>
        </a:solidFill>
        <a:ln w="12700" cmpd="sng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sz="1900" dirty="0" smtClean="0">
              <a:solidFill>
                <a:srgbClr val="1C1C1C"/>
              </a:solidFill>
            </a:rPr>
            <a:t>Analyze</a:t>
          </a:r>
          <a:r>
            <a:rPr lang="zh-CN" altLang="en-US" sz="1900" dirty="0" smtClean="0">
              <a:solidFill>
                <a:srgbClr val="1C1C1C"/>
              </a:solidFill>
            </a:rPr>
            <a:t> </a:t>
          </a:r>
          <a:r>
            <a:rPr lang="en-US" altLang="zh-CN" sz="1900" dirty="0" smtClean="0">
              <a:solidFill>
                <a:srgbClr val="1C1C1C"/>
              </a:solidFill>
            </a:rPr>
            <a:t>how</a:t>
          </a:r>
          <a:r>
            <a:rPr lang="zh-CN" altLang="en-US" sz="1900" dirty="0" smtClean="0">
              <a:solidFill>
                <a:srgbClr val="1C1C1C"/>
              </a:solidFill>
            </a:rPr>
            <a:t> </a:t>
          </a:r>
          <a:endParaRPr lang="zh-CN" altLang="en-US" sz="1900" dirty="0">
            <a:solidFill>
              <a:srgbClr val="1C1C1C"/>
            </a:solidFill>
          </a:endParaRPr>
        </a:p>
      </dgm:t>
    </dgm:pt>
    <dgm:pt modelId="{01CE2F47-B1E1-284B-9CDF-68DE0CD34B36}" type="parTrans" cxnId="{B6DE77E3-77CA-D24E-91E1-9F06F785C201}">
      <dgm:prSet/>
      <dgm:spPr/>
      <dgm:t>
        <a:bodyPr/>
        <a:lstStyle/>
        <a:p>
          <a:endParaRPr lang="zh-CN" altLang="en-US"/>
        </a:p>
      </dgm:t>
    </dgm:pt>
    <dgm:pt modelId="{D28D846B-A528-0F48-A48E-30ED84D39411}" type="sibTrans" cxnId="{B6DE77E3-77CA-D24E-91E1-9F06F785C201}">
      <dgm:prSet/>
      <dgm:spPr/>
      <dgm:t>
        <a:bodyPr/>
        <a:lstStyle/>
        <a:p>
          <a:endParaRPr lang="zh-CN" altLang="en-US"/>
        </a:p>
      </dgm:t>
    </dgm:pt>
    <dgm:pt modelId="{99E50B6F-CDEF-4513-B3B6-C75FA17A2E12}" type="pres">
      <dgm:prSet presAssocID="{7E8238E3-0F58-4E66-BA3B-9DB6BE6DD35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6ED8938-C4F5-455A-B0C4-2FE0DA5BF18E}" type="pres">
      <dgm:prSet presAssocID="{7E8238E3-0F58-4E66-BA3B-9DB6BE6DD35F}" presName="tSp" presStyleCnt="0"/>
      <dgm:spPr/>
    </dgm:pt>
    <dgm:pt modelId="{2E111DA8-6F33-4A9B-9F89-8E0BA97EEB40}" type="pres">
      <dgm:prSet presAssocID="{7E8238E3-0F58-4E66-BA3B-9DB6BE6DD35F}" presName="bSp" presStyleCnt="0"/>
      <dgm:spPr/>
    </dgm:pt>
    <dgm:pt modelId="{51C00026-C4D5-49C4-8079-60A70CC9A993}" type="pres">
      <dgm:prSet presAssocID="{7E8238E3-0F58-4E66-BA3B-9DB6BE6DD35F}" presName="process" presStyleCnt="0"/>
      <dgm:spPr/>
    </dgm:pt>
    <dgm:pt modelId="{F32F0753-F031-C449-B0B3-D3E5C12709BF}" type="pres">
      <dgm:prSet presAssocID="{50D1D4AE-6284-4639-B39D-7107C967DE93}" presName="composite1" presStyleCnt="0"/>
      <dgm:spPr/>
    </dgm:pt>
    <dgm:pt modelId="{3564727C-717F-A04A-A619-8CB38CA3ACE1}" type="pres">
      <dgm:prSet presAssocID="{50D1D4AE-6284-4639-B39D-7107C967DE93}" presName="dummyNode1" presStyleLbl="node1" presStyleIdx="0" presStyleCnt="2"/>
      <dgm:spPr/>
    </dgm:pt>
    <dgm:pt modelId="{DBEB7DE8-BE0A-7F4A-91A3-8EE0E218D615}" type="pres">
      <dgm:prSet presAssocID="{50D1D4AE-6284-4639-B39D-7107C967DE93}" presName="childNode1" presStyleLbl="bgAcc1" presStyleIdx="0" presStyleCnt="2" custLinFactNeighborX="-435" custLinFactNeighborY="-635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699C04-6A97-EF48-9263-51FD4739F1FF}" type="pres">
      <dgm:prSet presAssocID="{50D1D4AE-6284-4639-B39D-7107C967DE93}" presName="childNode1tx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B71027-313C-944C-A2CA-222D5B5A1658}" type="pres">
      <dgm:prSet presAssocID="{50D1D4AE-6284-4639-B39D-7107C967DE93}" presName="parentNode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A99A61-5287-0E4B-9EAB-6347755B1D4A}" type="pres">
      <dgm:prSet presAssocID="{50D1D4AE-6284-4639-B39D-7107C967DE93}" presName="connSite1" presStyleCnt="0"/>
      <dgm:spPr/>
    </dgm:pt>
    <dgm:pt modelId="{04993F1A-F208-1B47-8B9A-91D65C0363EC}" type="pres">
      <dgm:prSet presAssocID="{6B680945-A323-4172-9DE0-35B7D7CE503D}" presName="Name9" presStyleLbl="sibTrans2D1" presStyleIdx="0" presStyleCnt="1"/>
      <dgm:spPr/>
      <dgm:t>
        <a:bodyPr/>
        <a:lstStyle/>
        <a:p>
          <a:endParaRPr lang="zh-CN" altLang="en-US"/>
        </a:p>
      </dgm:t>
    </dgm:pt>
    <dgm:pt modelId="{EDC13BA5-9866-2F41-8452-B52D3EC47EF5}" type="pres">
      <dgm:prSet presAssocID="{A92D798B-F514-4C55-9637-4ECD7BC618AD}" presName="composite2" presStyleCnt="0"/>
      <dgm:spPr/>
    </dgm:pt>
    <dgm:pt modelId="{C421228D-33A6-1247-8979-E8776392E457}" type="pres">
      <dgm:prSet presAssocID="{A92D798B-F514-4C55-9637-4ECD7BC618AD}" presName="dummyNode2" presStyleLbl="node1" presStyleIdx="0" presStyleCnt="2"/>
      <dgm:spPr/>
    </dgm:pt>
    <dgm:pt modelId="{2EA34788-3213-F946-911D-F264B2C0C2A9}" type="pres">
      <dgm:prSet presAssocID="{A92D798B-F514-4C55-9637-4ECD7BC618AD}" presName="childNode2" presStyleLbl="bgAcc1" presStyleIdx="1" presStyleCnt="2" custLinFactNeighborX="-1507" custLinFactNeighborY="-25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849DE0-904C-BF49-8E00-79295925B87B}" type="pres">
      <dgm:prSet presAssocID="{A92D798B-F514-4C55-9637-4ECD7BC618AD}" presName="childNode2tx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F8A811-4C58-244B-BF11-285BE77046F8}" type="pres">
      <dgm:prSet presAssocID="{A92D798B-F514-4C55-9637-4ECD7BC618AD}" presName="parentNode2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502AE1-116B-B94D-89D7-4A2ED2A3CFB3}" type="pres">
      <dgm:prSet presAssocID="{A92D798B-F514-4C55-9637-4ECD7BC618AD}" presName="connSite2" presStyleCnt="0"/>
      <dgm:spPr/>
    </dgm:pt>
  </dgm:ptLst>
  <dgm:cxnLst>
    <dgm:cxn modelId="{243B418E-9A78-3149-8EC2-1D712910C2DC}" type="presOf" srcId="{7E8238E3-0F58-4E66-BA3B-9DB6BE6DD35F}" destId="{99E50B6F-CDEF-4513-B3B6-C75FA17A2E12}" srcOrd="0" destOrd="0" presId="urn:microsoft.com/office/officeart/2005/8/layout/hProcess4"/>
    <dgm:cxn modelId="{7565BB5C-9CAA-2747-B4C7-7ED0C7881A93}" type="presOf" srcId="{534F87D1-B63B-FB48-A77B-A4FA7D13CD88}" destId="{2EA34788-3213-F946-911D-F264B2C0C2A9}" srcOrd="0" destOrd="1" presId="urn:microsoft.com/office/officeart/2005/8/layout/hProcess4"/>
    <dgm:cxn modelId="{2702A92C-06CA-0B49-83BC-50BF8F206FB1}" type="presOf" srcId="{44E8B082-45DE-4A7F-A9F8-53876133B0D6}" destId="{2EA34788-3213-F946-911D-F264B2C0C2A9}" srcOrd="0" destOrd="0" presId="urn:microsoft.com/office/officeart/2005/8/layout/hProcess4"/>
    <dgm:cxn modelId="{7A77D7F9-A012-4264-8060-ABEB881DF896}" srcId="{7E8238E3-0F58-4E66-BA3B-9DB6BE6DD35F}" destId="{A92D798B-F514-4C55-9637-4ECD7BC618AD}" srcOrd="1" destOrd="0" parTransId="{6D1221F9-81B4-4EF1-B42A-472C601797C8}" sibTransId="{FAA4E5DD-8388-4257-B651-89A2FA4D0752}"/>
    <dgm:cxn modelId="{28715252-2C52-5347-9E22-08F693E14949}" type="presOf" srcId="{CA3B81B0-CE16-7E43-B2C0-E96FF5F307DF}" destId="{DBEB7DE8-BE0A-7F4A-91A3-8EE0E218D615}" srcOrd="0" destOrd="1" presId="urn:microsoft.com/office/officeart/2005/8/layout/hProcess4"/>
    <dgm:cxn modelId="{CCA58C0D-D98D-AC45-9710-7C67A84C5870}" type="presOf" srcId="{534F87D1-B63B-FB48-A77B-A4FA7D13CD88}" destId="{5E849DE0-904C-BF49-8E00-79295925B87B}" srcOrd="1" destOrd="1" presId="urn:microsoft.com/office/officeart/2005/8/layout/hProcess4"/>
    <dgm:cxn modelId="{2C928229-5E42-F744-8500-B4EBACFD7D47}" type="presOf" srcId="{44E8B082-45DE-4A7F-A9F8-53876133B0D6}" destId="{5E849DE0-904C-BF49-8E00-79295925B87B}" srcOrd="1" destOrd="0" presId="urn:microsoft.com/office/officeart/2005/8/layout/hProcess4"/>
    <dgm:cxn modelId="{7A57E268-5CF3-3A43-8889-81B0F8E4AD04}" type="presOf" srcId="{50D1D4AE-6284-4639-B39D-7107C967DE93}" destId="{85B71027-313C-944C-A2CA-222D5B5A1658}" srcOrd="0" destOrd="0" presId="urn:microsoft.com/office/officeart/2005/8/layout/hProcess4"/>
    <dgm:cxn modelId="{0FBF35D2-9DD8-014C-9964-D6ED20772266}" srcId="{A92D798B-F514-4C55-9637-4ECD7BC618AD}" destId="{986B40D6-B39A-8B42-BD4A-BEE5A25E36F9}" srcOrd="2" destOrd="0" parTransId="{0E2462C3-585B-6349-95A8-A48428B62F58}" sibTransId="{FD112935-FCE8-3D4E-9B1A-60A420069CB3}"/>
    <dgm:cxn modelId="{585A9031-7AA9-2541-B415-AEAAD39F018E}" type="presOf" srcId="{A92D798B-F514-4C55-9637-4ECD7BC618AD}" destId="{2CF8A811-4C58-244B-BF11-285BE77046F8}" srcOrd="0" destOrd="0" presId="urn:microsoft.com/office/officeart/2005/8/layout/hProcess4"/>
    <dgm:cxn modelId="{8ECEADA3-C94D-449D-870C-6B75FF1028CE}" srcId="{A92D798B-F514-4C55-9637-4ECD7BC618AD}" destId="{44E8B082-45DE-4A7F-A9F8-53876133B0D6}" srcOrd="0" destOrd="0" parTransId="{B162AAEE-0187-4161-83E1-503EB3717844}" sibTransId="{A484B21F-1807-4F86-8D1E-82F2DDAE378C}"/>
    <dgm:cxn modelId="{B6DE77E3-77CA-D24E-91E1-9F06F785C201}" srcId="{A92D798B-F514-4C55-9637-4ECD7BC618AD}" destId="{534F87D1-B63B-FB48-A77B-A4FA7D13CD88}" srcOrd="1" destOrd="0" parTransId="{01CE2F47-B1E1-284B-9CDF-68DE0CD34B36}" sibTransId="{D28D846B-A528-0F48-A48E-30ED84D39411}"/>
    <dgm:cxn modelId="{C234F5E3-5183-B146-A8A2-8DB710186E90}" type="presOf" srcId="{07F363F8-5443-4D43-B030-85B1BD2F4B99}" destId="{F0699C04-6A97-EF48-9263-51FD4739F1FF}" srcOrd="1" destOrd="0" presId="urn:microsoft.com/office/officeart/2005/8/layout/hProcess4"/>
    <dgm:cxn modelId="{85D994DA-1A06-E147-AA79-563A19C34D1B}" type="presOf" srcId="{CA3B81B0-CE16-7E43-B2C0-E96FF5F307DF}" destId="{F0699C04-6A97-EF48-9263-51FD4739F1FF}" srcOrd="1" destOrd="1" presId="urn:microsoft.com/office/officeart/2005/8/layout/hProcess4"/>
    <dgm:cxn modelId="{6E256C9E-1278-4C22-B513-BE6F49E87AE9}" srcId="{7E8238E3-0F58-4E66-BA3B-9DB6BE6DD35F}" destId="{50D1D4AE-6284-4639-B39D-7107C967DE93}" srcOrd="0" destOrd="0" parTransId="{F883ABD2-DD0E-40DD-BD0F-C33D93DB3A0A}" sibTransId="{6B680945-A323-4172-9DE0-35B7D7CE503D}"/>
    <dgm:cxn modelId="{DA9589FC-838F-1E4A-BBB9-611BC448A67C}" type="presOf" srcId="{07F363F8-5443-4D43-B030-85B1BD2F4B99}" destId="{DBEB7DE8-BE0A-7F4A-91A3-8EE0E218D615}" srcOrd="0" destOrd="0" presId="urn:microsoft.com/office/officeart/2005/8/layout/hProcess4"/>
    <dgm:cxn modelId="{D333C3BF-4112-6D45-B18F-8B90D8CC6081}" srcId="{50D1D4AE-6284-4639-B39D-7107C967DE93}" destId="{CA3B81B0-CE16-7E43-B2C0-E96FF5F307DF}" srcOrd="1" destOrd="0" parTransId="{1A2D02BF-5F43-4742-9184-70455FF1584C}" sibTransId="{30DB80B8-FD93-724F-89FD-032A5B22EB09}"/>
    <dgm:cxn modelId="{2157065F-019D-B042-BC9F-628CDA8DDD1E}" type="presOf" srcId="{986B40D6-B39A-8B42-BD4A-BEE5A25E36F9}" destId="{2EA34788-3213-F946-911D-F264B2C0C2A9}" srcOrd="0" destOrd="2" presId="urn:microsoft.com/office/officeart/2005/8/layout/hProcess4"/>
    <dgm:cxn modelId="{8AB75BCE-C26C-B645-89AB-BC3DE2FA0520}" type="presOf" srcId="{6B680945-A323-4172-9DE0-35B7D7CE503D}" destId="{04993F1A-F208-1B47-8B9A-91D65C0363EC}" srcOrd="0" destOrd="0" presId="urn:microsoft.com/office/officeart/2005/8/layout/hProcess4"/>
    <dgm:cxn modelId="{99DAEAAC-B9A1-3442-9056-E056086AC33E}" type="presOf" srcId="{986B40D6-B39A-8B42-BD4A-BEE5A25E36F9}" destId="{5E849DE0-904C-BF49-8E00-79295925B87B}" srcOrd="1" destOrd="2" presId="urn:microsoft.com/office/officeart/2005/8/layout/hProcess4"/>
    <dgm:cxn modelId="{D744D89F-8F00-49B8-A9CF-23175566DA43}" srcId="{50D1D4AE-6284-4639-B39D-7107C967DE93}" destId="{07F363F8-5443-4D43-B030-85B1BD2F4B99}" srcOrd="0" destOrd="0" parTransId="{E7B1A53C-508A-4D5A-9F51-A19F7262204D}" sibTransId="{0633A044-18CC-4725-89A3-47F862423F3F}"/>
    <dgm:cxn modelId="{9B85053C-74A4-B34E-84B9-71037AF1B459}" type="presParOf" srcId="{99E50B6F-CDEF-4513-B3B6-C75FA17A2E12}" destId="{66ED8938-C4F5-455A-B0C4-2FE0DA5BF18E}" srcOrd="0" destOrd="0" presId="urn:microsoft.com/office/officeart/2005/8/layout/hProcess4"/>
    <dgm:cxn modelId="{B9BE5152-48A5-9941-8361-74176068A3E7}" type="presParOf" srcId="{99E50B6F-CDEF-4513-B3B6-C75FA17A2E12}" destId="{2E111DA8-6F33-4A9B-9F89-8E0BA97EEB40}" srcOrd="1" destOrd="0" presId="urn:microsoft.com/office/officeart/2005/8/layout/hProcess4"/>
    <dgm:cxn modelId="{DCBB8292-6256-194C-B39E-48F059C66BFE}" type="presParOf" srcId="{99E50B6F-CDEF-4513-B3B6-C75FA17A2E12}" destId="{51C00026-C4D5-49C4-8079-60A70CC9A993}" srcOrd="2" destOrd="0" presId="urn:microsoft.com/office/officeart/2005/8/layout/hProcess4"/>
    <dgm:cxn modelId="{290951C1-D403-1B42-B64C-0EA8A0F6D1FC}" type="presParOf" srcId="{51C00026-C4D5-49C4-8079-60A70CC9A993}" destId="{F32F0753-F031-C449-B0B3-D3E5C12709BF}" srcOrd="0" destOrd="0" presId="urn:microsoft.com/office/officeart/2005/8/layout/hProcess4"/>
    <dgm:cxn modelId="{9B08E74E-FEBD-3847-9E20-F1196D7EA154}" type="presParOf" srcId="{F32F0753-F031-C449-B0B3-D3E5C12709BF}" destId="{3564727C-717F-A04A-A619-8CB38CA3ACE1}" srcOrd="0" destOrd="0" presId="urn:microsoft.com/office/officeart/2005/8/layout/hProcess4"/>
    <dgm:cxn modelId="{C3C4F767-D456-BB46-9AC9-6C467F618454}" type="presParOf" srcId="{F32F0753-F031-C449-B0B3-D3E5C12709BF}" destId="{DBEB7DE8-BE0A-7F4A-91A3-8EE0E218D615}" srcOrd="1" destOrd="0" presId="urn:microsoft.com/office/officeart/2005/8/layout/hProcess4"/>
    <dgm:cxn modelId="{8FE2ABE9-51E6-124C-B662-21AC18DD56BD}" type="presParOf" srcId="{F32F0753-F031-C449-B0B3-D3E5C12709BF}" destId="{F0699C04-6A97-EF48-9263-51FD4739F1FF}" srcOrd="2" destOrd="0" presId="urn:microsoft.com/office/officeart/2005/8/layout/hProcess4"/>
    <dgm:cxn modelId="{CFBDD9E8-2375-8D47-A75D-7E0752EC42D0}" type="presParOf" srcId="{F32F0753-F031-C449-B0B3-D3E5C12709BF}" destId="{85B71027-313C-944C-A2CA-222D5B5A1658}" srcOrd="3" destOrd="0" presId="urn:microsoft.com/office/officeart/2005/8/layout/hProcess4"/>
    <dgm:cxn modelId="{05527814-5DDB-5144-850A-91F661993ECB}" type="presParOf" srcId="{F32F0753-F031-C449-B0B3-D3E5C12709BF}" destId="{DFA99A61-5287-0E4B-9EAB-6347755B1D4A}" srcOrd="4" destOrd="0" presId="urn:microsoft.com/office/officeart/2005/8/layout/hProcess4"/>
    <dgm:cxn modelId="{0CF91F24-6226-FF4F-806C-867682262739}" type="presParOf" srcId="{51C00026-C4D5-49C4-8079-60A70CC9A993}" destId="{04993F1A-F208-1B47-8B9A-91D65C0363EC}" srcOrd="1" destOrd="0" presId="urn:microsoft.com/office/officeart/2005/8/layout/hProcess4"/>
    <dgm:cxn modelId="{BA284139-D18A-8F46-85B9-5FB047C1A60C}" type="presParOf" srcId="{51C00026-C4D5-49C4-8079-60A70CC9A993}" destId="{EDC13BA5-9866-2F41-8452-B52D3EC47EF5}" srcOrd="2" destOrd="0" presId="urn:microsoft.com/office/officeart/2005/8/layout/hProcess4"/>
    <dgm:cxn modelId="{5C1C97A1-A6CA-1348-9C2D-3197B3F59C42}" type="presParOf" srcId="{EDC13BA5-9866-2F41-8452-B52D3EC47EF5}" destId="{C421228D-33A6-1247-8979-E8776392E457}" srcOrd="0" destOrd="0" presId="urn:microsoft.com/office/officeart/2005/8/layout/hProcess4"/>
    <dgm:cxn modelId="{F28D409D-8DD1-7E40-9A79-31AEE67FA658}" type="presParOf" srcId="{EDC13BA5-9866-2F41-8452-B52D3EC47EF5}" destId="{2EA34788-3213-F946-911D-F264B2C0C2A9}" srcOrd="1" destOrd="0" presId="urn:microsoft.com/office/officeart/2005/8/layout/hProcess4"/>
    <dgm:cxn modelId="{C6D1AB92-6B35-B344-B893-3F2ACAF18E97}" type="presParOf" srcId="{EDC13BA5-9866-2F41-8452-B52D3EC47EF5}" destId="{5E849DE0-904C-BF49-8E00-79295925B87B}" srcOrd="2" destOrd="0" presId="urn:microsoft.com/office/officeart/2005/8/layout/hProcess4"/>
    <dgm:cxn modelId="{BB5D332A-0244-8045-80D3-9629D19CAAA1}" type="presParOf" srcId="{EDC13BA5-9866-2F41-8452-B52D3EC47EF5}" destId="{2CF8A811-4C58-244B-BF11-285BE77046F8}" srcOrd="3" destOrd="0" presId="urn:microsoft.com/office/officeart/2005/8/layout/hProcess4"/>
    <dgm:cxn modelId="{4CACE6AC-D1D4-4D42-8CA9-E44C4680124B}" type="presParOf" srcId="{EDC13BA5-9866-2F41-8452-B52D3EC47EF5}" destId="{FA502AE1-116B-B94D-89D7-4A2ED2A3CFB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F03E6E-64C6-8B4F-9E9E-D4BEA1FFAC0B}" type="doc">
      <dgm:prSet loTypeId="urn:microsoft.com/office/officeart/2005/8/layout/bList2" loCatId="process" qsTypeId="urn:microsoft.com/office/officeart/2005/8/quickstyle/simple4" qsCatId="simple" csTypeId="urn:microsoft.com/office/officeart/2005/8/colors/accent1_2" csCatId="accent1" phldr="1"/>
      <dgm:spPr/>
    </dgm:pt>
    <dgm:pt modelId="{B2836DBA-B4B2-C143-8196-D214E948A6AF}">
      <dgm:prSet phldrT="[文本]"/>
      <dgm:spPr/>
      <dgm:t>
        <a:bodyPr/>
        <a:lstStyle/>
        <a:p>
          <a:r>
            <a:rPr lang="en-US" altLang="zh-CN" dirty="0" smtClean="0"/>
            <a:t>Forbes: Company</a:t>
          </a:r>
          <a:endParaRPr lang="zh-CN" altLang="en-US" dirty="0"/>
        </a:p>
      </dgm:t>
    </dgm:pt>
    <dgm:pt modelId="{6E5E20E6-4D82-FA48-906B-DC031D8D36D5}" type="par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C6C7EFB-CDD8-E64A-BA8E-1EA90B894FD9}" type="sib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00DD99B-57A8-2D48-B651-AC16A2762772}">
      <dgm:prSet phldrT="[文本]"/>
      <dgm:spPr/>
      <dgm:t>
        <a:bodyPr/>
        <a:lstStyle/>
        <a:p>
          <a:r>
            <a:rPr lang="en-US" altLang="zh-CN" dirty="0" smtClean="0"/>
            <a:t>Freebase:Company</a:t>
          </a:r>
          <a:endParaRPr lang="zh-CN" altLang="en-US" dirty="0"/>
        </a:p>
      </dgm:t>
    </dgm:pt>
    <dgm:pt modelId="{EFA89E8C-DDCB-1F48-AFF7-62AE5E987891}" type="par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06789958-775B-2E41-921A-2E6D983510AF}" type="sib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E804492E-54B4-B94D-81E7-FF90FB0A1C03}">
      <dgm:prSet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Location</a:t>
          </a:r>
          <a:endParaRPr lang="zh-CN" altLang="en-US" dirty="0"/>
        </a:p>
      </dgm:t>
    </dgm:pt>
    <dgm:pt modelId="{18C6E09C-59AF-E848-8630-7A2292B45D97}" type="par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29C62CEC-8900-BB4E-B1D7-286180F440A0}" type="sib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CE5B3B65-CAEE-0746-88DA-4AD58EEF1592}">
      <dgm:prSet phldrT="[文本]"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Company</a:t>
          </a:r>
          <a:endParaRPr lang="zh-CN" altLang="en-US" dirty="0"/>
        </a:p>
      </dgm:t>
    </dgm:pt>
    <dgm:pt modelId="{AB19DB0A-3C09-5748-9899-AF82412C6425}" type="par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AAC12561-A9A0-1D4F-A805-F63102D51685}" type="sib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4593C0E9-7033-A14B-BED3-B2022713C4F2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2000</a:t>
          </a:r>
          <a:endParaRPr lang="zh-CN" altLang="en-US" sz="2000" dirty="0"/>
        </a:p>
      </dgm:t>
    </dgm:pt>
    <dgm:pt modelId="{95E76FA1-616B-C140-9216-BFBF6897C57A}" type="par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B298C3AE-6F01-5D48-90B2-3496B922297B}" type="sib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6B35F087-0D11-8D4F-A1CC-EB05298A1604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7</a:t>
          </a:r>
          <a:endParaRPr lang="zh-CN" altLang="en-US" sz="2000" dirty="0"/>
        </a:p>
      </dgm:t>
    </dgm:pt>
    <dgm:pt modelId="{751A2CF6-F91A-6148-9517-791CAC8608AA}" type="par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DEB13010-6AEE-C34D-8A61-08B6103B978A}" type="sib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C35CFB7B-CDF9-1545-ACA1-ED73E8E2CD40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XLSX</a:t>
          </a:r>
          <a:endParaRPr lang="zh-CN" altLang="en-US" sz="2000" dirty="0"/>
        </a:p>
      </dgm:t>
    </dgm:pt>
    <dgm:pt modelId="{1C4895B7-9DBB-8E4D-9EB8-C7E737816213}" type="par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571201BD-6661-5E4E-9738-DCBCDF35D76D}" type="sib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62434AD7-931E-9943-A327-FEA77E1EB60B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3182</a:t>
          </a:r>
          <a:endParaRPr lang="zh-CN" altLang="en-US" sz="2000" dirty="0"/>
        </a:p>
      </dgm:t>
    </dgm:pt>
    <dgm:pt modelId="{961762F4-9BD3-2946-9516-C306B8362A0F}" type="par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88BD48C6-7E2F-1342-BFEA-AB14E6B879A7}" type="sib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ACD1F96E-0E0F-CF48-BC5C-A07EA5657BC5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F60AAF8A-5932-FD4B-B6B2-48A7A2B58C21}" type="par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C7F9F632-DDE4-7F4A-8D6D-992A0D0A9EAD}" type="sib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0208D5CB-B2A1-4747-BE1E-CEB7CAD13B08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JSON</a:t>
          </a:r>
          <a:endParaRPr lang="zh-CN" altLang="en-US" sz="2000" dirty="0"/>
        </a:p>
      </dgm:t>
    </dgm:pt>
    <dgm:pt modelId="{338BCAC9-A840-6640-BB8D-1AB1B7B5675E}" type="par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1C153960-3D78-DB4E-A9E6-0C23E859E449}" type="sib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9634F0BB-8682-024E-BA12-453B7DAD200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16051</a:t>
          </a:r>
          <a:endParaRPr lang="zh-CN" altLang="en-US" sz="2000" dirty="0"/>
        </a:p>
      </dgm:t>
    </dgm:pt>
    <dgm:pt modelId="{E06E2883-E28E-264B-85EE-A43678AEE049}" type="par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3BA7F993-13BB-FC47-A728-CF842CE625B2}" type="sib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F3242A28-1954-284A-8BF2-86295FD1509E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24C3CDB5-F071-724A-82D5-1EA168E46499}" type="par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7C16E0DD-238C-C74C-9E75-B1B37313B9FF}" type="sib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C7F35A38-4E28-FE45-8E8A-49D7F6B0569A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FA50C152-12BC-0C4E-8717-DC80C49B84DC}" type="par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DC21A258-3915-AB41-B648-E42C1CEDA184}" type="sib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8539B6E7-CA0B-F44D-9940-0C81B81ADBD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Entities:3270</a:t>
          </a:r>
          <a:endParaRPr lang="zh-CN" altLang="en-US" sz="2000" dirty="0"/>
        </a:p>
      </dgm:t>
    </dgm:pt>
    <dgm:pt modelId="{FB6FACEB-08BF-C642-8F05-4B5852F31F4D}" type="par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A32B0E9E-5063-124D-BADC-D08A5279A489}" type="sib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331291A1-27CF-C142-BF53-744F4DC49230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5</a:t>
          </a:r>
          <a:endParaRPr lang="zh-CN" altLang="en-US" sz="2000" dirty="0"/>
        </a:p>
      </dgm:t>
    </dgm:pt>
    <dgm:pt modelId="{A5029DFA-A1AA-0444-98F6-CBB457F7C50E}" type="par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F9701DBC-9DA9-6646-8540-D8937F053024}" type="sib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3565A2BE-530C-8F47-BCF7-2901D034C55D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B54A87DA-EA08-7D42-8AC5-0D11CE588C0B}" type="par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51EE8DD7-BAAB-FE4D-9BC2-5141571C7E1F}" type="sib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3E0878C4-DCD2-4845-BAA6-ED89DADE8017}" type="pres">
      <dgm:prSet presAssocID="{9BF03E6E-64C6-8B4F-9E9E-D4BEA1FFAC0B}" presName="diagram" presStyleCnt="0">
        <dgm:presLayoutVars>
          <dgm:dir/>
          <dgm:animLvl val="lvl"/>
          <dgm:resizeHandles val="exact"/>
        </dgm:presLayoutVars>
      </dgm:prSet>
      <dgm:spPr/>
    </dgm:pt>
    <dgm:pt modelId="{94569624-D2F8-694A-9C09-32E24B677BA4}" type="pres">
      <dgm:prSet presAssocID="{B2836DBA-B4B2-C143-8196-D214E948A6AF}" presName="compNode" presStyleCnt="0"/>
      <dgm:spPr/>
    </dgm:pt>
    <dgm:pt modelId="{5284B238-0BF2-D641-A7D2-A9E49F12857B}" type="pres">
      <dgm:prSet presAssocID="{B2836DBA-B4B2-C143-8196-D214E948A6AF}" presName="childRect" presStyleLbl="bgAcc1" presStyleIdx="0" presStyleCnt="4" custScaleX="99364" custScaleY="83521" custLinFactNeighborX="-27893" custLinFactNeighborY="81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0C159F-915F-AE4C-A06F-0B85E0064CA2}" type="pres">
      <dgm:prSet presAssocID="{B2836DBA-B4B2-C143-8196-D214E948A6A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CCB0B7-911E-3943-B8A1-DEB0B80384CC}" type="pres">
      <dgm:prSet presAssocID="{B2836DBA-B4B2-C143-8196-D214E948A6AF}" presName="parentRect" presStyleLbl="alignNode1" presStyleIdx="0" presStyleCnt="4" custLinFactNeighborX="-27931" custLinFactNeighborY="-369"/>
      <dgm:spPr/>
      <dgm:t>
        <a:bodyPr/>
        <a:lstStyle/>
        <a:p>
          <a:endParaRPr lang="zh-CN" altLang="en-US"/>
        </a:p>
      </dgm:t>
    </dgm:pt>
    <dgm:pt modelId="{80D6B0A0-2A5A-0243-A5DC-CFD555AD98B3}" type="pres">
      <dgm:prSet presAssocID="{B2836DBA-B4B2-C143-8196-D214E948A6AF}" presName="adorn" presStyleLbl="fgAccFollowNode1" presStyleIdx="0" presStyleCnt="4" custLinFactNeighborX="-79803" custLinFactNeighborY="-33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8DA26B31-6C11-FD43-B775-8AF5A85CE7EA}" type="pres">
      <dgm:prSet presAssocID="{7C6C7EFB-CDD8-E64A-BA8E-1EA90B894FD9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B2F82149-8A9A-DD4A-A1C2-5DA8300667EB}" type="pres">
      <dgm:prSet presAssocID="{700DD99B-57A8-2D48-B651-AC16A2762772}" presName="compNode" presStyleCnt="0"/>
      <dgm:spPr/>
    </dgm:pt>
    <dgm:pt modelId="{0ED6854E-2851-3D4D-A416-2E5D80F3A3A9}" type="pres">
      <dgm:prSet presAssocID="{700DD99B-57A8-2D48-B651-AC16A2762772}" presName="childRect" presStyleLbl="bgAcc1" presStyleIdx="1" presStyleCnt="4" custScaleX="101323" custScaleY="88759" custLinFactNeighborX="38085" custLinFactNeighborY="74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8C04DD-7660-444E-A276-B077933EC3A5}" type="pres">
      <dgm:prSet presAssocID="{700DD99B-57A8-2D48-B651-AC16A276277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54E51C-1DDD-FA4D-B3AE-055C72DE48DD}" type="pres">
      <dgm:prSet presAssocID="{700DD99B-57A8-2D48-B651-AC16A2762772}" presName="parentRect" presStyleLbl="alignNode1" presStyleIdx="1" presStyleCnt="4" custScaleX="101605" custLinFactNeighborX="38196" custLinFactNeighborY="-3443"/>
      <dgm:spPr/>
      <dgm:t>
        <a:bodyPr/>
        <a:lstStyle/>
        <a:p>
          <a:endParaRPr lang="zh-CN" altLang="en-US"/>
        </a:p>
      </dgm:t>
    </dgm:pt>
    <dgm:pt modelId="{541DC053-C33A-C547-BFBB-D30088FCB86B}" type="pres">
      <dgm:prSet presAssocID="{700DD99B-57A8-2D48-B651-AC16A2762772}" presName="adorn" presStyleLbl="fgAccFollowNode1" presStyleIdx="1" presStyleCnt="4" custLinFactX="6733" custLinFactNeighborX="100000" custLinFactNeighborY="-339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F9DEF9AE-8EFA-BB43-918C-D15AAFD952CC}" type="pres">
      <dgm:prSet presAssocID="{06789958-775B-2E41-921A-2E6D983510AF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5FD41D91-85DB-364C-82CE-DF2D6C19BA0E}" type="pres">
      <dgm:prSet presAssocID="{CE5B3B65-CAEE-0746-88DA-4AD58EEF1592}" presName="compNode" presStyleCnt="0"/>
      <dgm:spPr/>
    </dgm:pt>
    <dgm:pt modelId="{98F3CB39-65C1-9E41-85FE-6CBC2142DF54}" type="pres">
      <dgm:prSet presAssocID="{CE5B3B65-CAEE-0746-88DA-4AD58EEF1592}" presName="childRect" presStyleLbl="bgAcc1" presStyleIdx="2" presStyleCnt="4" custScaleX="101956" custLinFactNeighborX="-27931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5BF86D-C4E1-F140-BB0A-D5F87625C2DC}" type="pres">
      <dgm:prSet presAssocID="{CE5B3B65-CAEE-0746-88DA-4AD58EEF159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8A8867-1D3D-BC44-9737-1F047D63CD05}" type="pres">
      <dgm:prSet presAssocID="{CE5B3B65-CAEE-0746-88DA-4AD58EEF1592}" presName="parentRect" presStyleLbl="alignNode1" presStyleIdx="2" presStyleCnt="4" custScaleX="102043" custLinFactNeighborX="-27931" custLinFactNeighborY="-7760"/>
      <dgm:spPr/>
      <dgm:t>
        <a:bodyPr/>
        <a:lstStyle/>
        <a:p>
          <a:endParaRPr lang="zh-CN" altLang="en-US"/>
        </a:p>
      </dgm:t>
    </dgm:pt>
    <dgm:pt modelId="{762D4D6F-2660-9646-9CCD-39B5B77C1962}" type="pres">
      <dgm:prSet presAssocID="{CE5B3B65-CAEE-0746-88DA-4AD58EEF1592}" presName="adorn" presStyleLbl="fgAccFollowNode1" presStyleIdx="2" presStyleCnt="4" custLinFactNeighborX="-79803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  <dgm:pt modelId="{1EF36ADF-5CBA-C242-AFF1-66996428732D}" type="pres">
      <dgm:prSet presAssocID="{AAC12561-A9A0-1D4F-A805-F63102D51685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36D4C189-D2CB-D241-B52D-C1B0A2DAE536}" type="pres">
      <dgm:prSet presAssocID="{E804492E-54B4-B94D-81E7-FF90FB0A1C03}" presName="compNode" presStyleCnt="0"/>
      <dgm:spPr/>
    </dgm:pt>
    <dgm:pt modelId="{EE95F1D5-B3FE-E048-AB08-8C99A33101E6}" type="pres">
      <dgm:prSet presAssocID="{E804492E-54B4-B94D-81E7-FF90FB0A1C03}" presName="childRect" presStyleLbl="bgAcc1" presStyleIdx="3" presStyleCnt="4" custLinFactNeighborX="39934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CBEEA0-C057-2A40-94CE-4766C9BD2971}" type="pres">
      <dgm:prSet presAssocID="{E804492E-54B4-B94D-81E7-FF90FB0A1C0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04D2A4-939B-E54F-8E2A-96AAD4AF6D2E}" type="pres">
      <dgm:prSet presAssocID="{E804492E-54B4-B94D-81E7-FF90FB0A1C03}" presName="parentRect" presStyleLbl="alignNode1" presStyleIdx="3" presStyleCnt="4" custLinFactNeighborX="40445" custLinFactNeighborY="-7760"/>
      <dgm:spPr/>
      <dgm:t>
        <a:bodyPr/>
        <a:lstStyle/>
        <a:p>
          <a:endParaRPr lang="zh-CN" altLang="en-US"/>
        </a:p>
      </dgm:t>
    </dgm:pt>
    <dgm:pt modelId="{3E78E825-5649-FD4D-9607-32828454F35C}" type="pres">
      <dgm:prSet presAssocID="{E804492E-54B4-B94D-81E7-FF90FB0A1C03}" presName="adorn" presStyleLbl="fgAccFollowNode1" presStyleIdx="3" presStyleCnt="4" custLinFactX="15557" custLinFactNeighborX="100000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</dgm:ptLst>
  <dgm:cxnLst>
    <dgm:cxn modelId="{6544FDAC-71B2-7F45-8FE6-B0CDF4CC457A}" srcId="{CE5B3B65-CAEE-0746-88DA-4AD58EEF1592}" destId="{9634F0BB-8682-024E-BA12-453B7DAD2004}" srcOrd="0" destOrd="0" parTransId="{E06E2883-E28E-264B-85EE-A43678AEE049}" sibTransId="{3BA7F993-13BB-FC47-A728-CF842CE625B2}"/>
    <dgm:cxn modelId="{49030AE5-7D52-4268-B453-589705A68BCE}" type="presOf" srcId="{8539B6E7-CA0B-F44D-9940-0C81B81ADBD4}" destId="{EE95F1D5-B3FE-E048-AB08-8C99A33101E6}" srcOrd="0" destOrd="0" presId="urn:microsoft.com/office/officeart/2005/8/layout/bList2"/>
    <dgm:cxn modelId="{61404987-8B8B-4CE5-A349-02DFDB17DB5B}" type="presOf" srcId="{E804492E-54B4-B94D-81E7-FF90FB0A1C03}" destId="{9A04D2A4-939B-E54F-8E2A-96AAD4AF6D2E}" srcOrd="1" destOrd="0" presId="urn:microsoft.com/office/officeart/2005/8/layout/bList2"/>
    <dgm:cxn modelId="{9CF3AB39-34C9-DB41-B1B5-666DF00A77ED}" srcId="{E804492E-54B4-B94D-81E7-FF90FB0A1C03}" destId="{3565A2BE-530C-8F47-BCF7-2901D034C55D}" srcOrd="2" destOrd="0" parTransId="{B54A87DA-EA08-7D42-8AC5-0D11CE588C0B}" sibTransId="{51EE8DD7-BAAB-FE4D-9BC2-5141571C7E1F}"/>
    <dgm:cxn modelId="{2DD69FD5-68D1-3F4D-9087-6BAFEF4B0702}" srcId="{9BF03E6E-64C6-8B4F-9E9E-D4BEA1FFAC0B}" destId="{700DD99B-57A8-2D48-B651-AC16A2762772}" srcOrd="1" destOrd="0" parTransId="{EFA89E8C-DDCB-1F48-AFF7-62AE5E987891}" sibTransId="{06789958-775B-2E41-921A-2E6D983510AF}"/>
    <dgm:cxn modelId="{0A54A213-6080-4344-B77A-52A424B0E268}" srcId="{B2836DBA-B4B2-C143-8196-D214E948A6AF}" destId="{C35CFB7B-CDF9-1545-ACA1-ED73E8E2CD40}" srcOrd="2" destOrd="0" parTransId="{1C4895B7-9DBB-8E4D-9EB8-C7E737816213}" sibTransId="{571201BD-6661-5E4E-9738-DCBCDF35D76D}"/>
    <dgm:cxn modelId="{E953E71D-AD28-4153-A61E-826FE5C97DAE}" type="presOf" srcId="{700DD99B-57A8-2D48-B651-AC16A2762772}" destId="{EB54E51C-1DDD-FA4D-B3AE-055C72DE48DD}" srcOrd="1" destOrd="0" presId="urn:microsoft.com/office/officeart/2005/8/layout/bList2"/>
    <dgm:cxn modelId="{85E076BA-B697-ED47-AAD4-CFCC185CF1C6}" srcId="{700DD99B-57A8-2D48-B651-AC16A2762772}" destId="{ACD1F96E-0E0F-CF48-BC5C-A07EA5657BC5}" srcOrd="1" destOrd="0" parTransId="{F60AAF8A-5932-FD4B-B6B2-48A7A2B58C21}" sibTransId="{C7F9F632-DDE4-7F4A-8D6D-992A0D0A9EAD}"/>
    <dgm:cxn modelId="{B6F734B8-3E05-4B74-AEB8-2196182DF2FF}" type="presOf" srcId="{B2836DBA-B4B2-C143-8196-D214E948A6AF}" destId="{D80C159F-915F-AE4C-A06F-0B85E0064CA2}" srcOrd="0" destOrd="0" presId="urn:microsoft.com/office/officeart/2005/8/layout/bList2"/>
    <dgm:cxn modelId="{C2F428E4-A0F2-4A71-8693-05D1DC7B220E}" type="presOf" srcId="{7C6C7EFB-CDD8-E64A-BA8E-1EA90B894FD9}" destId="{8DA26B31-6C11-FD43-B775-8AF5A85CE7EA}" srcOrd="0" destOrd="0" presId="urn:microsoft.com/office/officeart/2005/8/layout/bList2"/>
    <dgm:cxn modelId="{3F8A7BF5-980E-4DA4-B216-24FB85CBC7B7}" type="presOf" srcId="{C7F35A38-4E28-FE45-8E8A-49D7F6B0569A}" destId="{98F3CB39-65C1-9E41-85FE-6CBC2142DF54}" srcOrd="0" destOrd="2" presId="urn:microsoft.com/office/officeart/2005/8/layout/bList2"/>
    <dgm:cxn modelId="{18881A0C-07F9-47B5-B41A-4A549CACAC94}" type="presOf" srcId="{CE5B3B65-CAEE-0746-88DA-4AD58EEF1592}" destId="{408A8867-1D3D-BC44-9737-1F047D63CD05}" srcOrd="1" destOrd="0" presId="urn:microsoft.com/office/officeart/2005/8/layout/bList2"/>
    <dgm:cxn modelId="{EA2D2A3B-86CD-4DF0-B76C-6640A9E047BD}" type="presOf" srcId="{3565A2BE-530C-8F47-BCF7-2901D034C55D}" destId="{EE95F1D5-B3FE-E048-AB08-8C99A33101E6}" srcOrd="0" destOrd="2" presId="urn:microsoft.com/office/officeart/2005/8/layout/bList2"/>
    <dgm:cxn modelId="{B146D7FD-1647-41F5-992B-9BFEEDF65A46}" type="presOf" srcId="{62434AD7-931E-9943-A327-FEA77E1EB60B}" destId="{0ED6854E-2851-3D4D-A416-2E5D80F3A3A9}" srcOrd="0" destOrd="0" presId="urn:microsoft.com/office/officeart/2005/8/layout/bList2"/>
    <dgm:cxn modelId="{3D082F33-1EAB-4E44-B60F-AF393CB08ABD}" srcId="{9BF03E6E-64C6-8B4F-9E9E-D4BEA1FFAC0B}" destId="{B2836DBA-B4B2-C143-8196-D214E948A6AF}" srcOrd="0" destOrd="0" parTransId="{6E5E20E6-4D82-FA48-906B-DC031D8D36D5}" sibTransId="{7C6C7EFB-CDD8-E64A-BA8E-1EA90B894FD9}"/>
    <dgm:cxn modelId="{62FFF244-70F6-435A-BFFC-103809EAE855}" type="presOf" srcId="{F3242A28-1954-284A-8BF2-86295FD1509E}" destId="{98F3CB39-65C1-9E41-85FE-6CBC2142DF54}" srcOrd="0" destOrd="1" presId="urn:microsoft.com/office/officeart/2005/8/layout/bList2"/>
    <dgm:cxn modelId="{EE81E03B-7849-1D4E-B39F-4A5C2885AA15}" srcId="{9BF03E6E-64C6-8B4F-9E9E-D4BEA1FFAC0B}" destId="{CE5B3B65-CAEE-0746-88DA-4AD58EEF1592}" srcOrd="2" destOrd="0" parTransId="{AB19DB0A-3C09-5748-9899-AF82412C6425}" sibTransId="{AAC12561-A9A0-1D4F-A805-F63102D51685}"/>
    <dgm:cxn modelId="{14D2AE7F-94E0-4EBA-AF9E-C88DC983D542}" type="presOf" srcId="{9BF03E6E-64C6-8B4F-9E9E-D4BEA1FFAC0B}" destId="{3E0878C4-DCD2-4845-BAA6-ED89DADE8017}" srcOrd="0" destOrd="0" presId="urn:microsoft.com/office/officeart/2005/8/layout/bList2"/>
    <dgm:cxn modelId="{2381E7F6-37D9-4741-9210-867B100A7EB7}" type="presOf" srcId="{6B35F087-0D11-8D4F-A1CC-EB05298A1604}" destId="{5284B238-0BF2-D641-A7D2-A9E49F12857B}" srcOrd="0" destOrd="1" presId="urn:microsoft.com/office/officeart/2005/8/layout/bList2"/>
    <dgm:cxn modelId="{D5C40009-0360-5D48-834B-B6AB738DC39C}" srcId="{E804492E-54B4-B94D-81E7-FF90FB0A1C03}" destId="{8539B6E7-CA0B-F44D-9940-0C81B81ADBD4}" srcOrd="0" destOrd="0" parTransId="{FB6FACEB-08BF-C642-8F05-4B5852F31F4D}" sibTransId="{A32B0E9E-5063-124D-BADC-D08A5279A489}"/>
    <dgm:cxn modelId="{745FBF4B-AFF3-4D4D-96E0-ADE009B0B464}" srcId="{CE5B3B65-CAEE-0746-88DA-4AD58EEF1592}" destId="{C7F35A38-4E28-FE45-8E8A-49D7F6B0569A}" srcOrd="2" destOrd="0" parTransId="{FA50C152-12BC-0C4E-8717-DC80C49B84DC}" sibTransId="{DC21A258-3915-AB41-B648-E42C1CEDA184}"/>
    <dgm:cxn modelId="{B63AB9A6-D4AD-6B45-A14B-4F7C029CD269}" srcId="{CE5B3B65-CAEE-0746-88DA-4AD58EEF1592}" destId="{F3242A28-1954-284A-8BF2-86295FD1509E}" srcOrd="1" destOrd="0" parTransId="{24C3CDB5-F071-724A-82D5-1EA168E46499}" sibTransId="{7C16E0DD-238C-C74C-9E75-B1B37313B9FF}"/>
    <dgm:cxn modelId="{F5AD0D57-F9CC-4AAB-B05D-F77B60B86756}" type="presOf" srcId="{CE5B3B65-CAEE-0746-88DA-4AD58EEF1592}" destId="{815BF86D-C4E1-F140-BB0A-D5F87625C2DC}" srcOrd="0" destOrd="0" presId="urn:microsoft.com/office/officeart/2005/8/layout/bList2"/>
    <dgm:cxn modelId="{52D7573A-AC92-4265-ADA1-9575FC5BCC38}" type="presOf" srcId="{C35CFB7B-CDF9-1545-ACA1-ED73E8E2CD40}" destId="{5284B238-0BF2-D641-A7D2-A9E49F12857B}" srcOrd="0" destOrd="2" presId="urn:microsoft.com/office/officeart/2005/8/layout/bList2"/>
    <dgm:cxn modelId="{72202150-F31C-4610-80F5-4B596F663E71}" type="presOf" srcId="{9634F0BB-8682-024E-BA12-453B7DAD2004}" destId="{98F3CB39-65C1-9E41-85FE-6CBC2142DF54}" srcOrd="0" destOrd="0" presId="urn:microsoft.com/office/officeart/2005/8/layout/bList2"/>
    <dgm:cxn modelId="{6BA66669-2DE3-487C-A1EC-891754A187CC}" type="presOf" srcId="{06789958-775B-2E41-921A-2E6D983510AF}" destId="{F9DEF9AE-8EFA-BB43-918C-D15AAFD952CC}" srcOrd="0" destOrd="0" presId="urn:microsoft.com/office/officeart/2005/8/layout/bList2"/>
    <dgm:cxn modelId="{3E951EFF-6792-408B-8F6C-CD303C2E9F77}" type="presOf" srcId="{0208D5CB-B2A1-4747-BE1E-CEB7CAD13B08}" destId="{0ED6854E-2851-3D4D-A416-2E5D80F3A3A9}" srcOrd="0" destOrd="2" presId="urn:microsoft.com/office/officeart/2005/8/layout/bList2"/>
    <dgm:cxn modelId="{E1502F05-5023-4149-AA26-4A01DBA3638E}" type="presOf" srcId="{E804492E-54B4-B94D-81E7-FF90FB0A1C03}" destId="{D1CBEEA0-C057-2A40-94CE-4766C9BD2971}" srcOrd="0" destOrd="0" presId="urn:microsoft.com/office/officeart/2005/8/layout/bList2"/>
    <dgm:cxn modelId="{5BCDF67C-D9C6-744C-AD5E-3C71745E81A2}" srcId="{E804492E-54B4-B94D-81E7-FF90FB0A1C03}" destId="{331291A1-27CF-C142-BF53-744F4DC49230}" srcOrd="1" destOrd="0" parTransId="{A5029DFA-A1AA-0444-98F6-CBB457F7C50E}" sibTransId="{F9701DBC-9DA9-6646-8540-D8937F053024}"/>
    <dgm:cxn modelId="{170168CF-771B-AC4C-A3E4-7511A505CA7A}" srcId="{700DD99B-57A8-2D48-B651-AC16A2762772}" destId="{62434AD7-931E-9943-A327-FEA77E1EB60B}" srcOrd="0" destOrd="0" parTransId="{961762F4-9BD3-2946-9516-C306B8362A0F}" sibTransId="{88BD48C6-7E2F-1342-BFEA-AB14E6B879A7}"/>
    <dgm:cxn modelId="{9F5540B2-84AE-48EE-8D58-43D38715AE6E}" type="presOf" srcId="{AAC12561-A9A0-1D4F-A805-F63102D51685}" destId="{1EF36ADF-5CBA-C242-AFF1-66996428732D}" srcOrd="0" destOrd="0" presId="urn:microsoft.com/office/officeart/2005/8/layout/bList2"/>
    <dgm:cxn modelId="{4C844C4F-1CA3-4074-87A3-CA3045A66B06}" type="presOf" srcId="{331291A1-27CF-C142-BF53-744F4DC49230}" destId="{EE95F1D5-B3FE-E048-AB08-8C99A33101E6}" srcOrd="0" destOrd="1" presId="urn:microsoft.com/office/officeart/2005/8/layout/bList2"/>
    <dgm:cxn modelId="{91A49E35-E25E-1943-9D6F-5520C7D6AC60}" srcId="{B2836DBA-B4B2-C143-8196-D214E948A6AF}" destId="{6B35F087-0D11-8D4F-A1CC-EB05298A1604}" srcOrd="1" destOrd="0" parTransId="{751A2CF6-F91A-6148-9517-791CAC8608AA}" sibTransId="{DEB13010-6AEE-C34D-8A61-08B6103B978A}"/>
    <dgm:cxn modelId="{ABC314C5-2D53-4C8C-BE46-E55E31C7E15D}" type="presOf" srcId="{ACD1F96E-0E0F-CF48-BC5C-A07EA5657BC5}" destId="{0ED6854E-2851-3D4D-A416-2E5D80F3A3A9}" srcOrd="0" destOrd="1" presId="urn:microsoft.com/office/officeart/2005/8/layout/bList2"/>
    <dgm:cxn modelId="{9506244D-E9A3-41FE-A7B8-C51CA3E20C57}" type="presOf" srcId="{4593C0E9-7033-A14B-BED3-B2022713C4F2}" destId="{5284B238-0BF2-D641-A7D2-A9E49F12857B}" srcOrd="0" destOrd="0" presId="urn:microsoft.com/office/officeart/2005/8/layout/bList2"/>
    <dgm:cxn modelId="{8E7C722A-0481-084F-BA95-F1E9B5608528}" srcId="{700DD99B-57A8-2D48-B651-AC16A2762772}" destId="{0208D5CB-B2A1-4747-BE1E-CEB7CAD13B08}" srcOrd="2" destOrd="0" parTransId="{338BCAC9-A840-6640-BB8D-1AB1B7B5675E}" sibTransId="{1C153960-3D78-DB4E-A9E6-0C23E859E449}"/>
    <dgm:cxn modelId="{47B8BB3D-BAF8-9046-9806-D398FA964D15}" srcId="{9BF03E6E-64C6-8B4F-9E9E-D4BEA1FFAC0B}" destId="{E804492E-54B4-B94D-81E7-FF90FB0A1C03}" srcOrd="3" destOrd="0" parTransId="{18C6E09C-59AF-E848-8630-7A2292B45D97}" sibTransId="{29C62CEC-8900-BB4E-B1D7-286180F440A0}"/>
    <dgm:cxn modelId="{706370AA-EE13-43F2-9BAD-4F09748727D4}" type="presOf" srcId="{700DD99B-57A8-2D48-B651-AC16A2762772}" destId="{908C04DD-7660-444E-A276-B077933EC3A5}" srcOrd="0" destOrd="0" presId="urn:microsoft.com/office/officeart/2005/8/layout/bList2"/>
    <dgm:cxn modelId="{43AC754A-BA22-4D5E-ABCD-71097CB62ADE}" type="presOf" srcId="{B2836DBA-B4B2-C143-8196-D214E948A6AF}" destId="{38CCB0B7-911E-3943-B8A1-DEB0B80384CC}" srcOrd="1" destOrd="0" presId="urn:microsoft.com/office/officeart/2005/8/layout/bList2"/>
    <dgm:cxn modelId="{C7CC2E3E-81CD-DD48-BCFA-FA179778C0C7}" srcId="{B2836DBA-B4B2-C143-8196-D214E948A6AF}" destId="{4593C0E9-7033-A14B-BED3-B2022713C4F2}" srcOrd="0" destOrd="0" parTransId="{95E76FA1-616B-C140-9216-BFBF6897C57A}" sibTransId="{B298C3AE-6F01-5D48-90B2-3496B922297B}"/>
    <dgm:cxn modelId="{FF4080EE-61A4-42A1-AB5F-8A50E303A856}" type="presParOf" srcId="{3E0878C4-DCD2-4845-BAA6-ED89DADE8017}" destId="{94569624-D2F8-694A-9C09-32E24B677BA4}" srcOrd="0" destOrd="0" presId="urn:microsoft.com/office/officeart/2005/8/layout/bList2"/>
    <dgm:cxn modelId="{9BFF10B8-627E-47A6-A428-03EB69F3ABA5}" type="presParOf" srcId="{94569624-D2F8-694A-9C09-32E24B677BA4}" destId="{5284B238-0BF2-D641-A7D2-A9E49F12857B}" srcOrd="0" destOrd="0" presId="urn:microsoft.com/office/officeart/2005/8/layout/bList2"/>
    <dgm:cxn modelId="{2B80E4BB-B4FC-4E65-BF21-82087A8DFB80}" type="presParOf" srcId="{94569624-D2F8-694A-9C09-32E24B677BA4}" destId="{D80C159F-915F-AE4C-A06F-0B85E0064CA2}" srcOrd="1" destOrd="0" presId="urn:microsoft.com/office/officeart/2005/8/layout/bList2"/>
    <dgm:cxn modelId="{7330F8B0-BD27-48CD-8C7F-11D8490F369C}" type="presParOf" srcId="{94569624-D2F8-694A-9C09-32E24B677BA4}" destId="{38CCB0B7-911E-3943-B8A1-DEB0B80384CC}" srcOrd="2" destOrd="0" presId="urn:microsoft.com/office/officeart/2005/8/layout/bList2"/>
    <dgm:cxn modelId="{B74461DA-88DD-4FD4-9107-486AD245C967}" type="presParOf" srcId="{94569624-D2F8-694A-9C09-32E24B677BA4}" destId="{80D6B0A0-2A5A-0243-A5DC-CFD555AD98B3}" srcOrd="3" destOrd="0" presId="urn:microsoft.com/office/officeart/2005/8/layout/bList2"/>
    <dgm:cxn modelId="{33D78596-C895-435D-8053-EA2B74A27BF1}" type="presParOf" srcId="{3E0878C4-DCD2-4845-BAA6-ED89DADE8017}" destId="{8DA26B31-6C11-FD43-B775-8AF5A85CE7EA}" srcOrd="1" destOrd="0" presId="urn:microsoft.com/office/officeart/2005/8/layout/bList2"/>
    <dgm:cxn modelId="{028ED390-945B-40C8-8D60-EBE0E081FDE6}" type="presParOf" srcId="{3E0878C4-DCD2-4845-BAA6-ED89DADE8017}" destId="{B2F82149-8A9A-DD4A-A1C2-5DA8300667EB}" srcOrd="2" destOrd="0" presId="urn:microsoft.com/office/officeart/2005/8/layout/bList2"/>
    <dgm:cxn modelId="{D9FCEA23-D1BF-4153-8949-6535ECB75A96}" type="presParOf" srcId="{B2F82149-8A9A-DD4A-A1C2-5DA8300667EB}" destId="{0ED6854E-2851-3D4D-A416-2E5D80F3A3A9}" srcOrd="0" destOrd="0" presId="urn:microsoft.com/office/officeart/2005/8/layout/bList2"/>
    <dgm:cxn modelId="{E9FDBC49-A566-4760-ACE1-F0660676E921}" type="presParOf" srcId="{B2F82149-8A9A-DD4A-A1C2-5DA8300667EB}" destId="{908C04DD-7660-444E-A276-B077933EC3A5}" srcOrd="1" destOrd="0" presId="urn:microsoft.com/office/officeart/2005/8/layout/bList2"/>
    <dgm:cxn modelId="{7B6EF151-DAE4-436F-920D-5986D78D9B58}" type="presParOf" srcId="{B2F82149-8A9A-DD4A-A1C2-5DA8300667EB}" destId="{EB54E51C-1DDD-FA4D-B3AE-055C72DE48DD}" srcOrd="2" destOrd="0" presId="urn:microsoft.com/office/officeart/2005/8/layout/bList2"/>
    <dgm:cxn modelId="{865A1AF2-13B6-4353-85CE-E8A3DE771346}" type="presParOf" srcId="{B2F82149-8A9A-DD4A-A1C2-5DA8300667EB}" destId="{541DC053-C33A-C547-BFBB-D30088FCB86B}" srcOrd="3" destOrd="0" presId="urn:microsoft.com/office/officeart/2005/8/layout/bList2"/>
    <dgm:cxn modelId="{01A64854-EAB0-44D5-ACEF-2AA35C60CC62}" type="presParOf" srcId="{3E0878C4-DCD2-4845-BAA6-ED89DADE8017}" destId="{F9DEF9AE-8EFA-BB43-918C-D15AAFD952CC}" srcOrd="3" destOrd="0" presId="urn:microsoft.com/office/officeart/2005/8/layout/bList2"/>
    <dgm:cxn modelId="{637AF7A4-9A52-4F7E-8B51-50CD1DF3653D}" type="presParOf" srcId="{3E0878C4-DCD2-4845-BAA6-ED89DADE8017}" destId="{5FD41D91-85DB-364C-82CE-DF2D6C19BA0E}" srcOrd="4" destOrd="0" presId="urn:microsoft.com/office/officeart/2005/8/layout/bList2"/>
    <dgm:cxn modelId="{3273F116-EB95-4E25-A865-67D5000B112D}" type="presParOf" srcId="{5FD41D91-85DB-364C-82CE-DF2D6C19BA0E}" destId="{98F3CB39-65C1-9E41-85FE-6CBC2142DF54}" srcOrd="0" destOrd="0" presId="urn:microsoft.com/office/officeart/2005/8/layout/bList2"/>
    <dgm:cxn modelId="{6CDAD837-C320-4AAE-99F2-530C72E14055}" type="presParOf" srcId="{5FD41D91-85DB-364C-82CE-DF2D6C19BA0E}" destId="{815BF86D-C4E1-F140-BB0A-D5F87625C2DC}" srcOrd="1" destOrd="0" presId="urn:microsoft.com/office/officeart/2005/8/layout/bList2"/>
    <dgm:cxn modelId="{D56D8799-23FF-430B-B7A0-BB7214EAA59A}" type="presParOf" srcId="{5FD41D91-85DB-364C-82CE-DF2D6C19BA0E}" destId="{408A8867-1D3D-BC44-9737-1F047D63CD05}" srcOrd="2" destOrd="0" presId="urn:microsoft.com/office/officeart/2005/8/layout/bList2"/>
    <dgm:cxn modelId="{BD27A17C-1476-4BF8-A767-6C4DFF6E63CA}" type="presParOf" srcId="{5FD41D91-85DB-364C-82CE-DF2D6C19BA0E}" destId="{762D4D6F-2660-9646-9CCD-39B5B77C1962}" srcOrd="3" destOrd="0" presId="urn:microsoft.com/office/officeart/2005/8/layout/bList2"/>
    <dgm:cxn modelId="{57F0215C-CE3E-4480-9124-F368551FD8B3}" type="presParOf" srcId="{3E0878C4-DCD2-4845-BAA6-ED89DADE8017}" destId="{1EF36ADF-5CBA-C242-AFF1-66996428732D}" srcOrd="5" destOrd="0" presId="urn:microsoft.com/office/officeart/2005/8/layout/bList2"/>
    <dgm:cxn modelId="{D38CF59E-1A23-42F9-AF9D-6F23CB9D830B}" type="presParOf" srcId="{3E0878C4-DCD2-4845-BAA6-ED89DADE8017}" destId="{36D4C189-D2CB-D241-B52D-C1B0A2DAE536}" srcOrd="6" destOrd="0" presId="urn:microsoft.com/office/officeart/2005/8/layout/bList2"/>
    <dgm:cxn modelId="{421B9395-BB64-489A-9630-B33110439DA9}" type="presParOf" srcId="{36D4C189-D2CB-D241-B52D-C1B0A2DAE536}" destId="{EE95F1D5-B3FE-E048-AB08-8C99A33101E6}" srcOrd="0" destOrd="0" presId="urn:microsoft.com/office/officeart/2005/8/layout/bList2"/>
    <dgm:cxn modelId="{38824FE7-D34E-41D1-9E1D-0A236B89487D}" type="presParOf" srcId="{36D4C189-D2CB-D241-B52D-C1B0A2DAE536}" destId="{D1CBEEA0-C057-2A40-94CE-4766C9BD2971}" srcOrd="1" destOrd="0" presId="urn:microsoft.com/office/officeart/2005/8/layout/bList2"/>
    <dgm:cxn modelId="{79FADEE3-078E-4C2A-B0BC-D8C1C62BB5E8}" type="presParOf" srcId="{36D4C189-D2CB-D241-B52D-C1B0A2DAE536}" destId="{9A04D2A4-939B-E54F-8E2A-96AAD4AF6D2E}" srcOrd="2" destOrd="0" presId="urn:microsoft.com/office/officeart/2005/8/layout/bList2"/>
    <dgm:cxn modelId="{6E3A618E-513E-441E-9CED-5037886038E0}" type="presParOf" srcId="{36D4C189-D2CB-D241-B52D-C1B0A2DAE536}" destId="{3E78E825-5649-FD4D-9607-32828454F35C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F03E6E-64C6-8B4F-9E9E-D4BEA1FFAC0B}" type="doc">
      <dgm:prSet loTypeId="urn:microsoft.com/office/officeart/2005/8/layout/bList2" loCatId="process" qsTypeId="urn:microsoft.com/office/officeart/2005/8/quickstyle/simple4" qsCatId="simple" csTypeId="urn:microsoft.com/office/officeart/2005/8/colors/accent1_2" csCatId="accent1" phldr="1"/>
      <dgm:spPr/>
    </dgm:pt>
    <dgm:pt modelId="{B2836DBA-B4B2-C143-8196-D214E948A6AF}">
      <dgm:prSet phldrT="[文本]"/>
      <dgm:spPr/>
      <dgm:t>
        <a:bodyPr/>
        <a:lstStyle/>
        <a:p>
          <a:r>
            <a:rPr lang="en-US" altLang="zh-CN" dirty="0" smtClean="0"/>
            <a:t>Forbes: Company</a:t>
          </a:r>
          <a:endParaRPr lang="zh-CN" altLang="en-US" dirty="0"/>
        </a:p>
      </dgm:t>
    </dgm:pt>
    <dgm:pt modelId="{6E5E20E6-4D82-FA48-906B-DC031D8D36D5}" type="par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C6C7EFB-CDD8-E64A-BA8E-1EA90B894FD9}" type="sib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00DD99B-57A8-2D48-B651-AC16A2762772}">
      <dgm:prSet phldrT="[文本]"/>
      <dgm:spPr/>
      <dgm:t>
        <a:bodyPr/>
        <a:lstStyle/>
        <a:p>
          <a:r>
            <a:rPr lang="en-US" altLang="zh-CN" dirty="0" smtClean="0"/>
            <a:t>Freebase:Company</a:t>
          </a:r>
          <a:endParaRPr lang="zh-CN" altLang="en-US" dirty="0"/>
        </a:p>
      </dgm:t>
    </dgm:pt>
    <dgm:pt modelId="{EFA89E8C-DDCB-1F48-AFF7-62AE5E987891}" type="par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06789958-775B-2E41-921A-2E6D983510AF}" type="sib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E804492E-54B4-B94D-81E7-FF90FB0A1C03}">
      <dgm:prSet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Location</a:t>
          </a:r>
          <a:endParaRPr lang="zh-CN" altLang="en-US" dirty="0"/>
        </a:p>
      </dgm:t>
    </dgm:pt>
    <dgm:pt modelId="{18C6E09C-59AF-E848-8630-7A2292B45D97}" type="par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29C62CEC-8900-BB4E-B1D7-286180F440A0}" type="sib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CE5B3B65-CAEE-0746-88DA-4AD58EEF1592}">
      <dgm:prSet phldrT="[文本]"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Company</a:t>
          </a:r>
          <a:endParaRPr lang="zh-CN" altLang="en-US" dirty="0"/>
        </a:p>
      </dgm:t>
    </dgm:pt>
    <dgm:pt modelId="{AB19DB0A-3C09-5748-9899-AF82412C6425}" type="par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AAC12561-A9A0-1D4F-A805-F63102D51685}" type="sib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4593C0E9-7033-A14B-BED3-B2022713C4F2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2000</a:t>
          </a:r>
          <a:endParaRPr lang="zh-CN" altLang="en-US" sz="2000" dirty="0"/>
        </a:p>
      </dgm:t>
    </dgm:pt>
    <dgm:pt modelId="{95E76FA1-616B-C140-9216-BFBF6897C57A}" type="par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B298C3AE-6F01-5D48-90B2-3496B922297B}" type="sib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6B35F087-0D11-8D4F-A1CC-EB05298A1604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7</a:t>
          </a:r>
          <a:endParaRPr lang="zh-CN" altLang="en-US" sz="2000" dirty="0"/>
        </a:p>
      </dgm:t>
    </dgm:pt>
    <dgm:pt modelId="{751A2CF6-F91A-6148-9517-791CAC8608AA}" type="par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DEB13010-6AEE-C34D-8A61-08B6103B978A}" type="sib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C35CFB7B-CDF9-1545-ACA1-ED73E8E2CD40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XLSX</a:t>
          </a:r>
          <a:endParaRPr lang="zh-CN" altLang="en-US" sz="2000" dirty="0"/>
        </a:p>
      </dgm:t>
    </dgm:pt>
    <dgm:pt modelId="{1C4895B7-9DBB-8E4D-9EB8-C7E737816213}" type="par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571201BD-6661-5E4E-9738-DCBCDF35D76D}" type="sib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62434AD7-931E-9943-A327-FEA77E1EB60B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3182</a:t>
          </a:r>
          <a:endParaRPr lang="zh-CN" altLang="en-US" sz="2000" dirty="0"/>
        </a:p>
      </dgm:t>
    </dgm:pt>
    <dgm:pt modelId="{961762F4-9BD3-2946-9516-C306B8362A0F}" type="par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88BD48C6-7E2F-1342-BFEA-AB14E6B879A7}" type="sib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ACD1F96E-0E0F-CF48-BC5C-A07EA5657BC5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F60AAF8A-5932-FD4B-B6B2-48A7A2B58C21}" type="par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C7F9F632-DDE4-7F4A-8D6D-992A0D0A9EAD}" type="sib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0208D5CB-B2A1-4747-BE1E-CEB7CAD13B08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JSON</a:t>
          </a:r>
          <a:endParaRPr lang="zh-CN" altLang="en-US" sz="2000" dirty="0"/>
        </a:p>
      </dgm:t>
    </dgm:pt>
    <dgm:pt modelId="{338BCAC9-A840-6640-BB8D-1AB1B7B5675E}" type="par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1C153960-3D78-DB4E-A9E6-0C23E859E449}" type="sib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9634F0BB-8682-024E-BA12-453B7DAD200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16051</a:t>
          </a:r>
          <a:endParaRPr lang="zh-CN" altLang="en-US" sz="2000" dirty="0"/>
        </a:p>
      </dgm:t>
    </dgm:pt>
    <dgm:pt modelId="{E06E2883-E28E-264B-85EE-A43678AEE049}" type="par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3BA7F993-13BB-FC47-A728-CF842CE625B2}" type="sib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F3242A28-1954-284A-8BF2-86295FD1509E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24C3CDB5-F071-724A-82D5-1EA168E46499}" type="par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7C16E0DD-238C-C74C-9E75-B1B37313B9FF}" type="sib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C7F35A38-4E28-FE45-8E8A-49D7F6B0569A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FA50C152-12BC-0C4E-8717-DC80C49B84DC}" type="par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DC21A258-3915-AB41-B648-E42C1CEDA184}" type="sib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8539B6E7-CA0B-F44D-9940-0C81B81ADBD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Entities:3270</a:t>
          </a:r>
          <a:endParaRPr lang="zh-CN" altLang="en-US" sz="2000" dirty="0"/>
        </a:p>
      </dgm:t>
    </dgm:pt>
    <dgm:pt modelId="{FB6FACEB-08BF-C642-8F05-4B5852F31F4D}" type="par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A32B0E9E-5063-124D-BADC-D08A5279A489}" type="sib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331291A1-27CF-C142-BF53-744F4DC49230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5</a:t>
          </a:r>
          <a:endParaRPr lang="zh-CN" altLang="en-US" sz="2000" dirty="0"/>
        </a:p>
      </dgm:t>
    </dgm:pt>
    <dgm:pt modelId="{A5029DFA-A1AA-0444-98F6-CBB457F7C50E}" type="par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F9701DBC-9DA9-6646-8540-D8937F053024}" type="sib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3565A2BE-530C-8F47-BCF7-2901D034C55D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B54A87DA-EA08-7D42-8AC5-0D11CE588C0B}" type="par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51EE8DD7-BAAB-FE4D-9BC2-5141571C7E1F}" type="sib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3E0878C4-DCD2-4845-BAA6-ED89DADE8017}" type="pres">
      <dgm:prSet presAssocID="{9BF03E6E-64C6-8B4F-9E9E-D4BEA1FFAC0B}" presName="diagram" presStyleCnt="0">
        <dgm:presLayoutVars>
          <dgm:dir/>
          <dgm:animLvl val="lvl"/>
          <dgm:resizeHandles val="exact"/>
        </dgm:presLayoutVars>
      </dgm:prSet>
      <dgm:spPr/>
    </dgm:pt>
    <dgm:pt modelId="{94569624-D2F8-694A-9C09-32E24B677BA4}" type="pres">
      <dgm:prSet presAssocID="{B2836DBA-B4B2-C143-8196-D214E948A6AF}" presName="compNode" presStyleCnt="0"/>
      <dgm:spPr/>
    </dgm:pt>
    <dgm:pt modelId="{5284B238-0BF2-D641-A7D2-A9E49F12857B}" type="pres">
      <dgm:prSet presAssocID="{B2836DBA-B4B2-C143-8196-D214E948A6AF}" presName="childRect" presStyleLbl="bgAcc1" presStyleIdx="0" presStyleCnt="4" custScaleX="99364" custScaleY="83521" custLinFactNeighborX="-27893" custLinFactNeighborY="81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0C159F-915F-AE4C-A06F-0B85E0064CA2}" type="pres">
      <dgm:prSet presAssocID="{B2836DBA-B4B2-C143-8196-D214E948A6A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CCB0B7-911E-3943-B8A1-DEB0B80384CC}" type="pres">
      <dgm:prSet presAssocID="{B2836DBA-B4B2-C143-8196-D214E948A6AF}" presName="parentRect" presStyleLbl="alignNode1" presStyleIdx="0" presStyleCnt="4" custLinFactNeighborX="-27931" custLinFactNeighborY="-369"/>
      <dgm:spPr/>
      <dgm:t>
        <a:bodyPr/>
        <a:lstStyle/>
        <a:p>
          <a:endParaRPr lang="zh-CN" altLang="en-US"/>
        </a:p>
      </dgm:t>
    </dgm:pt>
    <dgm:pt modelId="{80D6B0A0-2A5A-0243-A5DC-CFD555AD98B3}" type="pres">
      <dgm:prSet presAssocID="{B2836DBA-B4B2-C143-8196-D214E948A6AF}" presName="adorn" presStyleLbl="fgAccFollowNode1" presStyleIdx="0" presStyleCnt="4" custLinFactNeighborX="-79803" custLinFactNeighborY="-33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8DA26B31-6C11-FD43-B775-8AF5A85CE7EA}" type="pres">
      <dgm:prSet presAssocID="{7C6C7EFB-CDD8-E64A-BA8E-1EA90B894FD9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B2F82149-8A9A-DD4A-A1C2-5DA8300667EB}" type="pres">
      <dgm:prSet presAssocID="{700DD99B-57A8-2D48-B651-AC16A2762772}" presName="compNode" presStyleCnt="0"/>
      <dgm:spPr/>
    </dgm:pt>
    <dgm:pt modelId="{0ED6854E-2851-3D4D-A416-2E5D80F3A3A9}" type="pres">
      <dgm:prSet presAssocID="{700DD99B-57A8-2D48-B651-AC16A2762772}" presName="childRect" presStyleLbl="bgAcc1" presStyleIdx="1" presStyleCnt="4" custScaleX="101323" custScaleY="88759" custLinFactNeighborX="38085" custLinFactNeighborY="74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8C04DD-7660-444E-A276-B077933EC3A5}" type="pres">
      <dgm:prSet presAssocID="{700DD99B-57A8-2D48-B651-AC16A276277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54E51C-1DDD-FA4D-B3AE-055C72DE48DD}" type="pres">
      <dgm:prSet presAssocID="{700DD99B-57A8-2D48-B651-AC16A2762772}" presName="parentRect" presStyleLbl="alignNode1" presStyleIdx="1" presStyleCnt="4" custScaleX="101605" custLinFactNeighborX="38196" custLinFactNeighborY="-3443"/>
      <dgm:spPr/>
      <dgm:t>
        <a:bodyPr/>
        <a:lstStyle/>
        <a:p>
          <a:endParaRPr lang="zh-CN" altLang="en-US"/>
        </a:p>
      </dgm:t>
    </dgm:pt>
    <dgm:pt modelId="{541DC053-C33A-C547-BFBB-D30088FCB86B}" type="pres">
      <dgm:prSet presAssocID="{700DD99B-57A8-2D48-B651-AC16A2762772}" presName="adorn" presStyleLbl="fgAccFollowNode1" presStyleIdx="1" presStyleCnt="4" custLinFactX="6733" custLinFactNeighborX="100000" custLinFactNeighborY="-339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F9DEF9AE-8EFA-BB43-918C-D15AAFD952CC}" type="pres">
      <dgm:prSet presAssocID="{06789958-775B-2E41-921A-2E6D983510AF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5FD41D91-85DB-364C-82CE-DF2D6C19BA0E}" type="pres">
      <dgm:prSet presAssocID="{CE5B3B65-CAEE-0746-88DA-4AD58EEF1592}" presName="compNode" presStyleCnt="0"/>
      <dgm:spPr/>
    </dgm:pt>
    <dgm:pt modelId="{98F3CB39-65C1-9E41-85FE-6CBC2142DF54}" type="pres">
      <dgm:prSet presAssocID="{CE5B3B65-CAEE-0746-88DA-4AD58EEF1592}" presName="childRect" presStyleLbl="bgAcc1" presStyleIdx="2" presStyleCnt="4" custScaleX="101956" custLinFactNeighborX="-27931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5BF86D-C4E1-F140-BB0A-D5F87625C2DC}" type="pres">
      <dgm:prSet presAssocID="{CE5B3B65-CAEE-0746-88DA-4AD58EEF159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8A8867-1D3D-BC44-9737-1F047D63CD05}" type="pres">
      <dgm:prSet presAssocID="{CE5B3B65-CAEE-0746-88DA-4AD58EEF1592}" presName="parentRect" presStyleLbl="alignNode1" presStyleIdx="2" presStyleCnt="4" custScaleX="102043" custLinFactNeighborX="-27931" custLinFactNeighborY="-7760"/>
      <dgm:spPr/>
      <dgm:t>
        <a:bodyPr/>
        <a:lstStyle/>
        <a:p>
          <a:endParaRPr lang="zh-CN" altLang="en-US"/>
        </a:p>
      </dgm:t>
    </dgm:pt>
    <dgm:pt modelId="{762D4D6F-2660-9646-9CCD-39B5B77C1962}" type="pres">
      <dgm:prSet presAssocID="{CE5B3B65-CAEE-0746-88DA-4AD58EEF1592}" presName="adorn" presStyleLbl="fgAccFollowNode1" presStyleIdx="2" presStyleCnt="4" custLinFactNeighborX="-79803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  <dgm:pt modelId="{1EF36ADF-5CBA-C242-AFF1-66996428732D}" type="pres">
      <dgm:prSet presAssocID="{AAC12561-A9A0-1D4F-A805-F63102D51685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36D4C189-D2CB-D241-B52D-C1B0A2DAE536}" type="pres">
      <dgm:prSet presAssocID="{E804492E-54B4-B94D-81E7-FF90FB0A1C03}" presName="compNode" presStyleCnt="0"/>
      <dgm:spPr/>
    </dgm:pt>
    <dgm:pt modelId="{EE95F1D5-B3FE-E048-AB08-8C99A33101E6}" type="pres">
      <dgm:prSet presAssocID="{E804492E-54B4-B94D-81E7-FF90FB0A1C03}" presName="childRect" presStyleLbl="bgAcc1" presStyleIdx="3" presStyleCnt="4" custLinFactNeighborX="39934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CBEEA0-C057-2A40-94CE-4766C9BD2971}" type="pres">
      <dgm:prSet presAssocID="{E804492E-54B4-B94D-81E7-FF90FB0A1C0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04D2A4-939B-E54F-8E2A-96AAD4AF6D2E}" type="pres">
      <dgm:prSet presAssocID="{E804492E-54B4-B94D-81E7-FF90FB0A1C03}" presName="parentRect" presStyleLbl="alignNode1" presStyleIdx="3" presStyleCnt="4" custLinFactNeighborX="40445" custLinFactNeighborY="-7760"/>
      <dgm:spPr/>
      <dgm:t>
        <a:bodyPr/>
        <a:lstStyle/>
        <a:p>
          <a:endParaRPr lang="zh-CN" altLang="en-US"/>
        </a:p>
      </dgm:t>
    </dgm:pt>
    <dgm:pt modelId="{3E78E825-5649-FD4D-9607-32828454F35C}" type="pres">
      <dgm:prSet presAssocID="{E804492E-54B4-B94D-81E7-FF90FB0A1C03}" presName="adorn" presStyleLbl="fgAccFollowNode1" presStyleIdx="3" presStyleCnt="4" custLinFactX="15557" custLinFactNeighborX="100000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</dgm:ptLst>
  <dgm:cxnLst>
    <dgm:cxn modelId="{6544FDAC-71B2-7F45-8FE6-B0CDF4CC457A}" srcId="{CE5B3B65-CAEE-0746-88DA-4AD58EEF1592}" destId="{9634F0BB-8682-024E-BA12-453B7DAD2004}" srcOrd="0" destOrd="0" parTransId="{E06E2883-E28E-264B-85EE-A43678AEE049}" sibTransId="{3BA7F993-13BB-FC47-A728-CF842CE625B2}"/>
    <dgm:cxn modelId="{019DC05D-3139-4B33-9F9B-C0BCD7113CD3}" type="presOf" srcId="{700DD99B-57A8-2D48-B651-AC16A2762772}" destId="{EB54E51C-1DDD-FA4D-B3AE-055C72DE48DD}" srcOrd="1" destOrd="0" presId="urn:microsoft.com/office/officeart/2005/8/layout/bList2"/>
    <dgm:cxn modelId="{9CF3AB39-34C9-DB41-B1B5-666DF00A77ED}" srcId="{E804492E-54B4-B94D-81E7-FF90FB0A1C03}" destId="{3565A2BE-530C-8F47-BCF7-2901D034C55D}" srcOrd="2" destOrd="0" parTransId="{B54A87DA-EA08-7D42-8AC5-0D11CE588C0B}" sibTransId="{51EE8DD7-BAAB-FE4D-9BC2-5141571C7E1F}"/>
    <dgm:cxn modelId="{6ADFBCE4-655A-4B69-A65A-EF00369DFA7D}" type="presOf" srcId="{F3242A28-1954-284A-8BF2-86295FD1509E}" destId="{98F3CB39-65C1-9E41-85FE-6CBC2142DF54}" srcOrd="0" destOrd="1" presId="urn:microsoft.com/office/officeart/2005/8/layout/bList2"/>
    <dgm:cxn modelId="{2DD69FD5-68D1-3F4D-9087-6BAFEF4B0702}" srcId="{9BF03E6E-64C6-8B4F-9E9E-D4BEA1FFAC0B}" destId="{700DD99B-57A8-2D48-B651-AC16A2762772}" srcOrd="1" destOrd="0" parTransId="{EFA89E8C-DDCB-1F48-AFF7-62AE5E987891}" sibTransId="{06789958-775B-2E41-921A-2E6D983510AF}"/>
    <dgm:cxn modelId="{0A54A213-6080-4344-B77A-52A424B0E268}" srcId="{B2836DBA-B4B2-C143-8196-D214E948A6AF}" destId="{C35CFB7B-CDF9-1545-ACA1-ED73E8E2CD40}" srcOrd="2" destOrd="0" parTransId="{1C4895B7-9DBB-8E4D-9EB8-C7E737816213}" sibTransId="{571201BD-6661-5E4E-9738-DCBCDF35D76D}"/>
    <dgm:cxn modelId="{35EDA27E-484A-4E96-8419-3D546DF17A63}" type="presOf" srcId="{E804492E-54B4-B94D-81E7-FF90FB0A1C03}" destId="{D1CBEEA0-C057-2A40-94CE-4766C9BD2971}" srcOrd="0" destOrd="0" presId="urn:microsoft.com/office/officeart/2005/8/layout/bList2"/>
    <dgm:cxn modelId="{85E076BA-B697-ED47-AAD4-CFCC185CF1C6}" srcId="{700DD99B-57A8-2D48-B651-AC16A2762772}" destId="{ACD1F96E-0E0F-CF48-BC5C-A07EA5657BC5}" srcOrd="1" destOrd="0" parTransId="{F60AAF8A-5932-FD4B-B6B2-48A7A2B58C21}" sibTransId="{C7F9F632-DDE4-7F4A-8D6D-992A0D0A9EAD}"/>
    <dgm:cxn modelId="{2F763CF8-0EE3-4CAD-B2C7-471208D03224}" type="presOf" srcId="{CE5B3B65-CAEE-0746-88DA-4AD58EEF1592}" destId="{815BF86D-C4E1-F140-BB0A-D5F87625C2DC}" srcOrd="0" destOrd="0" presId="urn:microsoft.com/office/officeart/2005/8/layout/bList2"/>
    <dgm:cxn modelId="{08D5B7CE-4009-4B60-8C1B-2AFC98CA73BF}" type="presOf" srcId="{9634F0BB-8682-024E-BA12-453B7DAD2004}" destId="{98F3CB39-65C1-9E41-85FE-6CBC2142DF54}" srcOrd="0" destOrd="0" presId="urn:microsoft.com/office/officeart/2005/8/layout/bList2"/>
    <dgm:cxn modelId="{3A45A007-922D-4360-9975-E7BCC8CA6259}" type="presOf" srcId="{6B35F087-0D11-8D4F-A1CC-EB05298A1604}" destId="{5284B238-0BF2-D641-A7D2-A9E49F12857B}" srcOrd="0" destOrd="1" presId="urn:microsoft.com/office/officeart/2005/8/layout/bList2"/>
    <dgm:cxn modelId="{3D082F33-1EAB-4E44-B60F-AF393CB08ABD}" srcId="{9BF03E6E-64C6-8B4F-9E9E-D4BEA1FFAC0B}" destId="{B2836DBA-B4B2-C143-8196-D214E948A6AF}" srcOrd="0" destOrd="0" parTransId="{6E5E20E6-4D82-FA48-906B-DC031D8D36D5}" sibTransId="{7C6C7EFB-CDD8-E64A-BA8E-1EA90B894FD9}"/>
    <dgm:cxn modelId="{9FA50F1D-28A9-40B9-8FC8-F41DF14CD1DA}" type="presOf" srcId="{06789958-775B-2E41-921A-2E6D983510AF}" destId="{F9DEF9AE-8EFA-BB43-918C-D15AAFD952CC}" srcOrd="0" destOrd="0" presId="urn:microsoft.com/office/officeart/2005/8/layout/bList2"/>
    <dgm:cxn modelId="{EE81E03B-7849-1D4E-B39F-4A5C2885AA15}" srcId="{9BF03E6E-64C6-8B4F-9E9E-D4BEA1FFAC0B}" destId="{CE5B3B65-CAEE-0746-88DA-4AD58EEF1592}" srcOrd="2" destOrd="0" parTransId="{AB19DB0A-3C09-5748-9899-AF82412C6425}" sibTransId="{AAC12561-A9A0-1D4F-A805-F63102D51685}"/>
    <dgm:cxn modelId="{17A865A7-9224-4FE1-A435-9C46385448B2}" type="presOf" srcId="{331291A1-27CF-C142-BF53-744F4DC49230}" destId="{EE95F1D5-B3FE-E048-AB08-8C99A33101E6}" srcOrd="0" destOrd="1" presId="urn:microsoft.com/office/officeart/2005/8/layout/bList2"/>
    <dgm:cxn modelId="{D5C40009-0360-5D48-834B-B6AB738DC39C}" srcId="{E804492E-54B4-B94D-81E7-FF90FB0A1C03}" destId="{8539B6E7-CA0B-F44D-9940-0C81B81ADBD4}" srcOrd="0" destOrd="0" parTransId="{FB6FACEB-08BF-C642-8F05-4B5852F31F4D}" sibTransId="{A32B0E9E-5063-124D-BADC-D08A5279A489}"/>
    <dgm:cxn modelId="{AF0EB369-CCDA-4C85-BE94-76B1F0055255}" type="presOf" srcId="{9BF03E6E-64C6-8B4F-9E9E-D4BEA1FFAC0B}" destId="{3E0878C4-DCD2-4845-BAA6-ED89DADE8017}" srcOrd="0" destOrd="0" presId="urn:microsoft.com/office/officeart/2005/8/layout/bList2"/>
    <dgm:cxn modelId="{745FBF4B-AFF3-4D4D-96E0-ADE009B0B464}" srcId="{CE5B3B65-CAEE-0746-88DA-4AD58EEF1592}" destId="{C7F35A38-4E28-FE45-8E8A-49D7F6B0569A}" srcOrd="2" destOrd="0" parTransId="{FA50C152-12BC-0C4E-8717-DC80C49B84DC}" sibTransId="{DC21A258-3915-AB41-B648-E42C1CEDA184}"/>
    <dgm:cxn modelId="{B63AB9A6-D4AD-6B45-A14B-4F7C029CD269}" srcId="{CE5B3B65-CAEE-0746-88DA-4AD58EEF1592}" destId="{F3242A28-1954-284A-8BF2-86295FD1509E}" srcOrd="1" destOrd="0" parTransId="{24C3CDB5-F071-724A-82D5-1EA168E46499}" sibTransId="{7C16E0DD-238C-C74C-9E75-B1B37313B9FF}"/>
    <dgm:cxn modelId="{EB3691FA-1191-4E11-93B8-2CED9F452568}" type="presOf" srcId="{ACD1F96E-0E0F-CF48-BC5C-A07EA5657BC5}" destId="{0ED6854E-2851-3D4D-A416-2E5D80F3A3A9}" srcOrd="0" destOrd="1" presId="urn:microsoft.com/office/officeart/2005/8/layout/bList2"/>
    <dgm:cxn modelId="{94F9B4E3-2173-4766-A874-688FFE89A3DB}" type="presOf" srcId="{0208D5CB-B2A1-4747-BE1E-CEB7CAD13B08}" destId="{0ED6854E-2851-3D4D-A416-2E5D80F3A3A9}" srcOrd="0" destOrd="2" presId="urn:microsoft.com/office/officeart/2005/8/layout/bList2"/>
    <dgm:cxn modelId="{54B6AD70-AE04-4C86-998B-CF2852D846D8}" type="presOf" srcId="{CE5B3B65-CAEE-0746-88DA-4AD58EEF1592}" destId="{408A8867-1D3D-BC44-9737-1F047D63CD05}" srcOrd="1" destOrd="0" presId="urn:microsoft.com/office/officeart/2005/8/layout/bList2"/>
    <dgm:cxn modelId="{258F7F6A-5DF2-4E73-8CBA-52B9C9B76C1D}" type="presOf" srcId="{C35CFB7B-CDF9-1545-ACA1-ED73E8E2CD40}" destId="{5284B238-0BF2-D641-A7D2-A9E49F12857B}" srcOrd="0" destOrd="2" presId="urn:microsoft.com/office/officeart/2005/8/layout/bList2"/>
    <dgm:cxn modelId="{7A14BD7B-DB16-4BEF-9673-0F460F66AFD3}" type="presOf" srcId="{4593C0E9-7033-A14B-BED3-B2022713C4F2}" destId="{5284B238-0BF2-D641-A7D2-A9E49F12857B}" srcOrd="0" destOrd="0" presId="urn:microsoft.com/office/officeart/2005/8/layout/bList2"/>
    <dgm:cxn modelId="{82BF7AB6-2981-4627-84E3-80FD58E55FC3}" type="presOf" srcId="{700DD99B-57A8-2D48-B651-AC16A2762772}" destId="{908C04DD-7660-444E-A276-B077933EC3A5}" srcOrd="0" destOrd="0" presId="urn:microsoft.com/office/officeart/2005/8/layout/bList2"/>
    <dgm:cxn modelId="{393D068B-BAC3-4A92-BF19-C2A7939A01A3}" type="presOf" srcId="{B2836DBA-B4B2-C143-8196-D214E948A6AF}" destId="{38CCB0B7-911E-3943-B8A1-DEB0B80384CC}" srcOrd="1" destOrd="0" presId="urn:microsoft.com/office/officeart/2005/8/layout/bList2"/>
    <dgm:cxn modelId="{170168CF-771B-AC4C-A3E4-7511A505CA7A}" srcId="{700DD99B-57A8-2D48-B651-AC16A2762772}" destId="{62434AD7-931E-9943-A327-FEA77E1EB60B}" srcOrd="0" destOrd="0" parTransId="{961762F4-9BD3-2946-9516-C306B8362A0F}" sibTransId="{88BD48C6-7E2F-1342-BFEA-AB14E6B879A7}"/>
    <dgm:cxn modelId="{5BCDF67C-D9C6-744C-AD5E-3C71745E81A2}" srcId="{E804492E-54B4-B94D-81E7-FF90FB0A1C03}" destId="{331291A1-27CF-C142-BF53-744F4DC49230}" srcOrd="1" destOrd="0" parTransId="{A5029DFA-A1AA-0444-98F6-CBB457F7C50E}" sibTransId="{F9701DBC-9DA9-6646-8540-D8937F053024}"/>
    <dgm:cxn modelId="{82DAF08C-41EE-4C85-B35A-35780A0137B8}" type="presOf" srcId="{7C6C7EFB-CDD8-E64A-BA8E-1EA90B894FD9}" destId="{8DA26B31-6C11-FD43-B775-8AF5A85CE7EA}" srcOrd="0" destOrd="0" presId="urn:microsoft.com/office/officeart/2005/8/layout/bList2"/>
    <dgm:cxn modelId="{4C3E6FC9-2593-4F87-B2B5-488603A9559F}" type="presOf" srcId="{8539B6E7-CA0B-F44D-9940-0C81B81ADBD4}" destId="{EE95F1D5-B3FE-E048-AB08-8C99A33101E6}" srcOrd="0" destOrd="0" presId="urn:microsoft.com/office/officeart/2005/8/layout/bList2"/>
    <dgm:cxn modelId="{91A49E35-E25E-1943-9D6F-5520C7D6AC60}" srcId="{B2836DBA-B4B2-C143-8196-D214E948A6AF}" destId="{6B35F087-0D11-8D4F-A1CC-EB05298A1604}" srcOrd="1" destOrd="0" parTransId="{751A2CF6-F91A-6148-9517-791CAC8608AA}" sibTransId="{DEB13010-6AEE-C34D-8A61-08B6103B978A}"/>
    <dgm:cxn modelId="{267B20E3-0A66-4945-8BC6-DBB8F6C4A2D8}" type="presOf" srcId="{62434AD7-931E-9943-A327-FEA77E1EB60B}" destId="{0ED6854E-2851-3D4D-A416-2E5D80F3A3A9}" srcOrd="0" destOrd="0" presId="urn:microsoft.com/office/officeart/2005/8/layout/bList2"/>
    <dgm:cxn modelId="{C6C0A858-7721-4EDD-9FBD-F55FBFBF844A}" type="presOf" srcId="{B2836DBA-B4B2-C143-8196-D214E948A6AF}" destId="{D80C159F-915F-AE4C-A06F-0B85E0064CA2}" srcOrd="0" destOrd="0" presId="urn:microsoft.com/office/officeart/2005/8/layout/bList2"/>
    <dgm:cxn modelId="{F430D334-27EB-45C9-A3DF-B2C2F6C27375}" type="presOf" srcId="{C7F35A38-4E28-FE45-8E8A-49D7F6B0569A}" destId="{98F3CB39-65C1-9E41-85FE-6CBC2142DF54}" srcOrd="0" destOrd="2" presId="urn:microsoft.com/office/officeart/2005/8/layout/bList2"/>
    <dgm:cxn modelId="{8E7C722A-0481-084F-BA95-F1E9B5608528}" srcId="{700DD99B-57A8-2D48-B651-AC16A2762772}" destId="{0208D5CB-B2A1-4747-BE1E-CEB7CAD13B08}" srcOrd="2" destOrd="0" parTransId="{338BCAC9-A840-6640-BB8D-1AB1B7B5675E}" sibTransId="{1C153960-3D78-DB4E-A9E6-0C23E859E449}"/>
    <dgm:cxn modelId="{47B8BB3D-BAF8-9046-9806-D398FA964D15}" srcId="{9BF03E6E-64C6-8B4F-9E9E-D4BEA1FFAC0B}" destId="{E804492E-54B4-B94D-81E7-FF90FB0A1C03}" srcOrd="3" destOrd="0" parTransId="{18C6E09C-59AF-E848-8630-7A2292B45D97}" sibTransId="{29C62CEC-8900-BB4E-B1D7-286180F440A0}"/>
    <dgm:cxn modelId="{C7CC2E3E-81CD-DD48-BCFA-FA179778C0C7}" srcId="{B2836DBA-B4B2-C143-8196-D214E948A6AF}" destId="{4593C0E9-7033-A14B-BED3-B2022713C4F2}" srcOrd="0" destOrd="0" parTransId="{95E76FA1-616B-C140-9216-BFBF6897C57A}" sibTransId="{B298C3AE-6F01-5D48-90B2-3496B922297B}"/>
    <dgm:cxn modelId="{9D4F2F85-6F15-4801-AF42-48109C4538D9}" type="presOf" srcId="{AAC12561-A9A0-1D4F-A805-F63102D51685}" destId="{1EF36ADF-5CBA-C242-AFF1-66996428732D}" srcOrd="0" destOrd="0" presId="urn:microsoft.com/office/officeart/2005/8/layout/bList2"/>
    <dgm:cxn modelId="{36B8186E-38D6-47F4-914E-64C8DE9599DF}" type="presOf" srcId="{3565A2BE-530C-8F47-BCF7-2901D034C55D}" destId="{EE95F1D5-B3FE-E048-AB08-8C99A33101E6}" srcOrd="0" destOrd="2" presId="urn:microsoft.com/office/officeart/2005/8/layout/bList2"/>
    <dgm:cxn modelId="{E33FEA9A-E1F2-4704-9EC9-3E1AD1A25B2B}" type="presOf" srcId="{E804492E-54B4-B94D-81E7-FF90FB0A1C03}" destId="{9A04D2A4-939B-E54F-8E2A-96AAD4AF6D2E}" srcOrd="1" destOrd="0" presId="urn:microsoft.com/office/officeart/2005/8/layout/bList2"/>
    <dgm:cxn modelId="{1FFC977F-FD75-4CA9-BFE2-989FCD0732B4}" type="presParOf" srcId="{3E0878C4-DCD2-4845-BAA6-ED89DADE8017}" destId="{94569624-D2F8-694A-9C09-32E24B677BA4}" srcOrd="0" destOrd="0" presId="urn:microsoft.com/office/officeart/2005/8/layout/bList2"/>
    <dgm:cxn modelId="{8ABF30F2-43F8-482A-A444-A52B5016903C}" type="presParOf" srcId="{94569624-D2F8-694A-9C09-32E24B677BA4}" destId="{5284B238-0BF2-D641-A7D2-A9E49F12857B}" srcOrd="0" destOrd="0" presId="urn:microsoft.com/office/officeart/2005/8/layout/bList2"/>
    <dgm:cxn modelId="{9E9AC72C-A470-41E5-A007-DF1A329EBD0D}" type="presParOf" srcId="{94569624-D2F8-694A-9C09-32E24B677BA4}" destId="{D80C159F-915F-AE4C-A06F-0B85E0064CA2}" srcOrd="1" destOrd="0" presId="urn:microsoft.com/office/officeart/2005/8/layout/bList2"/>
    <dgm:cxn modelId="{32CA80EC-4945-474D-894D-B2245EF76503}" type="presParOf" srcId="{94569624-D2F8-694A-9C09-32E24B677BA4}" destId="{38CCB0B7-911E-3943-B8A1-DEB0B80384CC}" srcOrd="2" destOrd="0" presId="urn:microsoft.com/office/officeart/2005/8/layout/bList2"/>
    <dgm:cxn modelId="{328A5805-58AB-47DB-9F83-2C209D730749}" type="presParOf" srcId="{94569624-D2F8-694A-9C09-32E24B677BA4}" destId="{80D6B0A0-2A5A-0243-A5DC-CFD555AD98B3}" srcOrd="3" destOrd="0" presId="urn:microsoft.com/office/officeart/2005/8/layout/bList2"/>
    <dgm:cxn modelId="{1B4BE9BE-4523-4306-90AF-1935E62DFE95}" type="presParOf" srcId="{3E0878C4-DCD2-4845-BAA6-ED89DADE8017}" destId="{8DA26B31-6C11-FD43-B775-8AF5A85CE7EA}" srcOrd="1" destOrd="0" presId="urn:microsoft.com/office/officeart/2005/8/layout/bList2"/>
    <dgm:cxn modelId="{5C32C2BC-BCF4-41A6-A6AF-F8D8EA10B65F}" type="presParOf" srcId="{3E0878C4-DCD2-4845-BAA6-ED89DADE8017}" destId="{B2F82149-8A9A-DD4A-A1C2-5DA8300667EB}" srcOrd="2" destOrd="0" presId="urn:microsoft.com/office/officeart/2005/8/layout/bList2"/>
    <dgm:cxn modelId="{BF48755F-2BA7-43F2-9316-FF8DDF815C50}" type="presParOf" srcId="{B2F82149-8A9A-DD4A-A1C2-5DA8300667EB}" destId="{0ED6854E-2851-3D4D-A416-2E5D80F3A3A9}" srcOrd="0" destOrd="0" presId="urn:microsoft.com/office/officeart/2005/8/layout/bList2"/>
    <dgm:cxn modelId="{B8C66A3E-36E9-4041-85E9-79F28DD9D88B}" type="presParOf" srcId="{B2F82149-8A9A-DD4A-A1C2-5DA8300667EB}" destId="{908C04DD-7660-444E-A276-B077933EC3A5}" srcOrd="1" destOrd="0" presId="urn:microsoft.com/office/officeart/2005/8/layout/bList2"/>
    <dgm:cxn modelId="{C2B309F0-579D-4A74-9906-A801DA8861E4}" type="presParOf" srcId="{B2F82149-8A9A-DD4A-A1C2-5DA8300667EB}" destId="{EB54E51C-1DDD-FA4D-B3AE-055C72DE48DD}" srcOrd="2" destOrd="0" presId="urn:microsoft.com/office/officeart/2005/8/layout/bList2"/>
    <dgm:cxn modelId="{554B064E-C5C4-42F5-9C1A-C2AD7F63417D}" type="presParOf" srcId="{B2F82149-8A9A-DD4A-A1C2-5DA8300667EB}" destId="{541DC053-C33A-C547-BFBB-D30088FCB86B}" srcOrd="3" destOrd="0" presId="urn:microsoft.com/office/officeart/2005/8/layout/bList2"/>
    <dgm:cxn modelId="{92EFAC10-4485-415C-838B-0D8348EFD726}" type="presParOf" srcId="{3E0878C4-DCD2-4845-BAA6-ED89DADE8017}" destId="{F9DEF9AE-8EFA-BB43-918C-D15AAFD952CC}" srcOrd="3" destOrd="0" presId="urn:microsoft.com/office/officeart/2005/8/layout/bList2"/>
    <dgm:cxn modelId="{8441CD93-DEF3-43E6-9399-F2AF4565E606}" type="presParOf" srcId="{3E0878C4-DCD2-4845-BAA6-ED89DADE8017}" destId="{5FD41D91-85DB-364C-82CE-DF2D6C19BA0E}" srcOrd="4" destOrd="0" presId="urn:microsoft.com/office/officeart/2005/8/layout/bList2"/>
    <dgm:cxn modelId="{46B5D348-178D-488C-B4F7-399DC0996BEF}" type="presParOf" srcId="{5FD41D91-85DB-364C-82CE-DF2D6C19BA0E}" destId="{98F3CB39-65C1-9E41-85FE-6CBC2142DF54}" srcOrd="0" destOrd="0" presId="urn:microsoft.com/office/officeart/2005/8/layout/bList2"/>
    <dgm:cxn modelId="{40359D80-55A3-4747-BA6B-25300025EF26}" type="presParOf" srcId="{5FD41D91-85DB-364C-82CE-DF2D6C19BA0E}" destId="{815BF86D-C4E1-F140-BB0A-D5F87625C2DC}" srcOrd="1" destOrd="0" presId="urn:microsoft.com/office/officeart/2005/8/layout/bList2"/>
    <dgm:cxn modelId="{E8AE443F-0365-4BB7-90A4-A75EB73F753C}" type="presParOf" srcId="{5FD41D91-85DB-364C-82CE-DF2D6C19BA0E}" destId="{408A8867-1D3D-BC44-9737-1F047D63CD05}" srcOrd="2" destOrd="0" presId="urn:microsoft.com/office/officeart/2005/8/layout/bList2"/>
    <dgm:cxn modelId="{09487FA8-9E53-4A89-B361-8C9D9F9F17D7}" type="presParOf" srcId="{5FD41D91-85DB-364C-82CE-DF2D6C19BA0E}" destId="{762D4D6F-2660-9646-9CCD-39B5B77C1962}" srcOrd="3" destOrd="0" presId="urn:microsoft.com/office/officeart/2005/8/layout/bList2"/>
    <dgm:cxn modelId="{D17F3208-8E05-4455-B9FB-D964C7C2F581}" type="presParOf" srcId="{3E0878C4-DCD2-4845-BAA6-ED89DADE8017}" destId="{1EF36ADF-5CBA-C242-AFF1-66996428732D}" srcOrd="5" destOrd="0" presId="urn:microsoft.com/office/officeart/2005/8/layout/bList2"/>
    <dgm:cxn modelId="{A143918B-DA0B-4657-9840-0DA423EDB4C5}" type="presParOf" srcId="{3E0878C4-DCD2-4845-BAA6-ED89DADE8017}" destId="{36D4C189-D2CB-D241-B52D-C1B0A2DAE536}" srcOrd="6" destOrd="0" presId="urn:microsoft.com/office/officeart/2005/8/layout/bList2"/>
    <dgm:cxn modelId="{1A8E444A-1107-4725-8141-0508F5D760D3}" type="presParOf" srcId="{36D4C189-D2CB-D241-B52D-C1B0A2DAE536}" destId="{EE95F1D5-B3FE-E048-AB08-8C99A33101E6}" srcOrd="0" destOrd="0" presId="urn:microsoft.com/office/officeart/2005/8/layout/bList2"/>
    <dgm:cxn modelId="{96D35AB3-27CD-4033-83BB-7F66D8D61D3A}" type="presParOf" srcId="{36D4C189-D2CB-D241-B52D-C1B0A2DAE536}" destId="{D1CBEEA0-C057-2A40-94CE-4766C9BD2971}" srcOrd="1" destOrd="0" presId="urn:microsoft.com/office/officeart/2005/8/layout/bList2"/>
    <dgm:cxn modelId="{395F1347-4266-4B3C-9BED-28CCF76EF65B}" type="presParOf" srcId="{36D4C189-D2CB-D241-B52D-C1B0A2DAE536}" destId="{9A04D2A4-939B-E54F-8E2A-96AAD4AF6D2E}" srcOrd="2" destOrd="0" presId="urn:microsoft.com/office/officeart/2005/8/layout/bList2"/>
    <dgm:cxn modelId="{FFC95661-4EFB-4A9B-803F-9845067FFF4F}" type="presParOf" srcId="{36D4C189-D2CB-D241-B52D-C1B0A2DAE536}" destId="{3E78E825-5649-FD4D-9607-32828454F35C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BF03E6E-64C6-8B4F-9E9E-D4BEA1FFAC0B}" type="doc">
      <dgm:prSet loTypeId="urn:microsoft.com/office/officeart/2005/8/layout/bList2" loCatId="process" qsTypeId="urn:microsoft.com/office/officeart/2005/8/quickstyle/simple4" qsCatId="simple" csTypeId="urn:microsoft.com/office/officeart/2005/8/colors/accent1_2" csCatId="accent1" phldr="1"/>
      <dgm:spPr/>
    </dgm:pt>
    <dgm:pt modelId="{B2836DBA-B4B2-C143-8196-D214E948A6AF}">
      <dgm:prSet phldrT="[文本]"/>
      <dgm:spPr/>
      <dgm:t>
        <a:bodyPr/>
        <a:lstStyle/>
        <a:p>
          <a:r>
            <a:rPr lang="en-US" altLang="zh-CN" dirty="0" smtClean="0"/>
            <a:t>Forbes: Company</a:t>
          </a:r>
          <a:endParaRPr lang="zh-CN" altLang="en-US" dirty="0"/>
        </a:p>
      </dgm:t>
    </dgm:pt>
    <dgm:pt modelId="{6E5E20E6-4D82-FA48-906B-DC031D8D36D5}" type="par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C6C7EFB-CDD8-E64A-BA8E-1EA90B894FD9}" type="sib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00DD99B-57A8-2D48-B651-AC16A2762772}">
      <dgm:prSet phldrT="[文本]"/>
      <dgm:spPr/>
      <dgm:t>
        <a:bodyPr/>
        <a:lstStyle/>
        <a:p>
          <a:r>
            <a:rPr lang="en-US" altLang="zh-CN" dirty="0" smtClean="0"/>
            <a:t>Freebase:Company</a:t>
          </a:r>
          <a:endParaRPr lang="zh-CN" altLang="en-US" dirty="0"/>
        </a:p>
      </dgm:t>
    </dgm:pt>
    <dgm:pt modelId="{EFA89E8C-DDCB-1F48-AFF7-62AE5E987891}" type="par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06789958-775B-2E41-921A-2E6D983510AF}" type="sib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E804492E-54B4-B94D-81E7-FF90FB0A1C03}">
      <dgm:prSet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Location</a:t>
          </a:r>
          <a:endParaRPr lang="zh-CN" altLang="en-US" dirty="0"/>
        </a:p>
      </dgm:t>
    </dgm:pt>
    <dgm:pt modelId="{18C6E09C-59AF-E848-8630-7A2292B45D97}" type="par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29C62CEC-8900-BB4E-B1D7-286180F440A0}" type="sib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CE5B3B65-CAEE-0746-88DA-4AD58EEF1592}">
      <dgm:prSet phldrT="[文本]"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Company</a:t>
          </a:r>
          <a:endParaRPr lang="zh-CN" altLang="en-US" dirty="0"/>
        </a:p>
      </dgm:t>
    </dgm:pt>
    <dgm:pt modelId="{AB19DB0A-3C09-5748-9899-AF82412C6425}" type="par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AAC12561-A9A0-1D4F-A805-F63102D51685}" type="sib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4593C0E9-7033-A14B-BED3-B2022713C4F2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2000</a:t>
          </a:r>
          <a:endParaRPr lang="zh-CN" altLang="en-US" sz="2000" dirty="0"/>
        </a:p>
      </dgm:t>
    </dgm:pt>
    <dgm:pt modelId="{95E76FA1-616B-C140-9216-BFBF6897C57A}" type="par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B298C3AE-6F01-5D48-90B2-3496B922297B}" type="sib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6B35F087-0D11-8D4F-A1CC-EB05298A1604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7</a:t>
          </a:r>
          <a:endParaRPr lang="zh-CN" altLang="en-US" sz="2000" dirty="0"/>
        </a:p>
      </dgm:t>
    </dgm:pt>
    <dgm:pt modelId="{751A2CF6-F91A-6148-9517-791CAC8608AA}" type="par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DEB13010-6AEE-C34D-8A61-08B6103B978A}" type="sib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C35CFB7B-CDF9-1545-ACA1-ED73E8E2CD40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XLSX</a:t>
          </a:r>
          <a:endParaRPr lang="zh-CN" altLang="en-US" sz="2000" dirty="0"/>
        </a:p>
      </dgm:t>
    </dgm:pt>
    <dgm:pt modelId="{1C4895B7-9DBB-8E4D-9EB8-C7E737816213}" type="par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571201BD-6661-5E4E-9738-DCBCDF35D76D}" type="sib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62434AD7-931E-9943-A327-FEA77E1EB60B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3182</a:t>
          </a:r>
          <a:endParaRPr lang="zh-CN" altLang="en-US" sz="2000" dirty="0"/>
        </a:p>
      </dgm:t>
    </dgm:pt>
    <dgm:pt modelId="{961762F4-9BD3-2946-9516-C306B8362A0F}" type="par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88BD48C6-7E2F-1342-BFEA-AB14E6B879A7}" type="sib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ACD1F96E-0E0F-CF48-BC5C-A07EA5657BC5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F60AAF8A-5932-FD4B-B6B2-48A7A2B58C21}" type="par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C7F9F632-DDE4-7F4A-8D6D-992A0D0A9EAD}" type="sib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0208D5CB-B2A1-4747-BE1E-CEB7CAD13B08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JSON</a:t>
          </a:r>
          <a:endParaRPr lang="zh-CN" altLang="en-US" sz="2000" dirty="0"/>
        </a:p>
      </dgm:t>
    </dgm:pt>
    <dgm:pt modelId="{338BCAC9-A840-6640-BB8D-1AB1B7B5675E}" type="par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1C153960-3D78-DB4E-A9E6-0C23E859E449}" type="sib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9634F0BB-8682-024E-BA12-453B7DAD200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16051</a:t>
          </a:r>
          <a:endParaRPr lang="zh-CN" altLang="en-US" sz="2000" dirty="0"/>
        </a:p>
      </dgm:t>
    </dgm:pt>
    <dgm:pt modelId="{E06E2883-E28E-264B-85EE-A43678AEE049}" type="par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3BA7F993-13BB-FC47-A728-CF842CE625B2}" type="sib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F3242A28-1954-284A-8BF2-86295FD1509E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24C3CDB5-F071-724A-82D5-1EA168E46499}" type="par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7C16E0DD-238C-C74C-9E75-B1B37313B9FF}" type="sib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C7F35A38-4E28-FE45-8E8A-49D7F6B0569A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FA50C152-12BC-0C4E-8717-DC80C49B84DC}" type="par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DC21A258-3915-AB41-B648-E42C1CEDA184}" type="sib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8539B6E7-CA0B-F44D-9940-0C81B81ADBD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Entities:3270</a:t>
          </a:r>
          <a:endParaRPr lang="zh-CN" altLang="en-US" sz="2000" dirty="0"/>
        </a:p>
      </dgm:t>
    </dgm:pt>
    <dgm:pt modelId="{FB6FACEB-08BF-C642-8F05-4B5852F31F4D}" type="par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A32B0E9E-5063-124D-BADC-D08A5279A489}" type="sib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331291A1-27CF-C142-BF53-744F4DC49230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5</a:t>
          </a:r>
          <a:endParaRPr lang="zh-CN" altLang="en-US" sz="2000" dirty="0"/>
        </a:p>
      </dgm:t>
    </dgm:pt>
    <dgm:pt modelId="{A5029DFA-A1AA-0444-98F6-CBB457F7C50E}" type="par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F9701DBC-9DA9-6646-8540-D8937F053024}" type="sib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3565A2BE-530C-8F47-BCF7-2901D034C55D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B54A87DA-EA08-7D42-8AC5-0D11CE588C0B}" type="par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51EE8DD7-BAAB-FE4D-9BC2-5141571C7E1F}" type="sib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3E0878C4-DCD2-4845-BAA6-ED89DADE8017}" type="pres">
      <dgm:prSet presAssocID="{9BF03E6E-64C6-8B4F-9E9E-D4BEA1FFAC0B}" presName="diagram" presStyleCnt="0">
        <dgm:presLayoutVars>
          <dgm:dir/>
          <dgm:animLvl val="lvl"/>
          <dgm:resizeHandles val="exact"/>
        </dgm:presLayoutVars>
      </dgm:prSet>
      <dgm:spPr/>
    </dgm:pt>
    <dgm:pt modelId="{94569624-D2F8-694A-9C09-32E24B677BA4}" type="pres">
      <dgm:prSet presAssocID="{B2836DBA-B4B2-C143-8196-D214E948A6AF}" presName="compNode" presStyleCnt="0"/>
      <dgm:spPr/>
    </dgm:pt>
    <dgm:pt modelId="{5284B238-0BF2-D641-A7D2-A9E49F12857B}" type="pres">
      <dgm:prSet presAssocID="{B2836DBA-B4B2-C143-8196-D214E948A6AF}" presName="childRect" presStyleLbl="bgAcc1" presStyleIdx="0" presStyleCnt="4" custScaleX="99364" custScaleY="83521" custLinFactNeighborX="-27893" custLinFactNeighborY="81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0C159F-915F-AE4C-A06F-0B85E0064CA2}" type="pres">
      <dgm:prSet presAssocID="{B2836DBA-B4B2-C143-8196-D214E948A6A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CCB0B7-911E-3943-B8A1-DEB0B80384CC}" type="pres">
      <dgm:prSet presAssocID="{B2836DBA-B4B2-C143-8196-D214E948A6AF}" presName="parentRect" presStyleLbl="alignNode1" presStyleIdx="0" presStyleCnt="4" custLinFactNeighborX="-27931" custLinFactNeighborY="-369"/>
      <dgm:spPr/>
      <dgm:t>
        <a:bodyPr/>
        <a:lstStyle/>
        <a:p>
          <a:endParaRPr lang="zh-CN" altLang="en-US"/>
        </a:p>
      </dgm:t>
    </dgm:pt>
    <dgm:pt modelId="{80D6B0A0-2A5A-0243-A5DC-CFD555AD98B3}" type="pres">
      <dgm:prSet presAssocID="{B2836DBA-B4B2-C143-8196-D214E948A6AF}" presName="adorn" presStyleLbl="fgAccFollowNode1" presStyleIdx="0" presStyleCnt="4" custLinFactNeighborX="-79803" custLinFactNeighborY="-33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8DA26B31-6C11-FD43-B775-8AF5A85CE7EA}" type="pres">
      <dgm:prSet presAssocID="{7C6C7EFB-CDD8-E64A-BA8E-1EA90B894FD9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B2F82149-8A9A-DD4A-A1C2-5DA8300667EB}" type="pres">
      <dgm:prSet presAssocID="{700DD99B-57A8-2D48-B651-AC16A2762772}" presName="compNode" presStyleCnt="0"/>
      <dgm:spPr/>
    </dgm:pt>
    <dgm:pt modelId="{0ED6854E-2851-3D4D-A416-2E5D80F3A3A9}" type="pres">
      <dgm:prSet presAssocID="{700DD99B-57A8-2D48-B651-AC16A2762772}" presName="childRect" presStyleLbl="bgAcc1" presStyleIdx="1" presStyleCnt="4" custScaleX="101323" custScaleY="88759" custLinFactNeighborX="38085" custLinFactNeighborY="74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8C04DD-7660-444E-A276-B077933EC3A5}" type="pres">
      <dgm:prSet presAssocID="{700DD99B-57A8-2D48-B651-AC16A276277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54E51C-1DDD-FA4D-B3AE-055C72DE48DD}" type="pres">
      <dgm:prSet presAssocID="{700DD99B-57A8-2D48-B651-AC16A2762772}" presName="parentRect" presStyleLbl="alignNode1" presStyleIdx="1" presStyleCnt="4" custScaleX="101605" custLinFactNeighborX="38196" custLinFactNeighborY="-3443"/>
      <dgm:spPr/>
      <dgm:t>
        <a:bodyPr/>
        <a:lstStyle/>
        <a:p>
          <a:endParaRPr lang="zh-CN" altLang="en-US"/>
        </a:p>
      </dgm:t>
    </dgm:pt>
    <dgm:pt modelId="{541DC053-C33A-C547-BFBB-D30088FCB86B}" type="pres">
      <dgm:prSet presAssocID="{700DD99B-57A8-2D48-B651-AC16A2762772}" presName="adorn" presStyleLbl="fgAccFollowNode1" presStyleIdx="1" presStyleCnt="4" custLinFactX="6733" custLinFactNeighborX="100000" custLinFactNeighborY="-339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F9DEF9AE-8EFA-BB43-918C-D15AAFD952CC}" type="pres">
      <dgm:prSet presAssocID="{06789958-775B-2E41-921A-2E6D983510AF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5FD41D91-85DB-364C-82CE-DF2D6C19BA0E}" type="pres">
      <dgm:prSet presAssocID="{CE5B3B65-CAEE-0746-88DA-4AD58EEF1592}" presName="compNode" presStyleCnt="0"/>
      <dgm:spPr/>
    </dgm:pt>
    <dgm:pt modelId="{98F3CB39-65C1-9E41-85FE-6CBC2142DF54}" type="pres">
      <dgm:prSet presAssocID="{CE5B3B65-CAEE-0746-88DA-4AD58EEF1592}" presName="childRect" presStyleLbl="bgAcc1" presStyleIdx="2" presStyleCnt="4" custScaleX="101956" custLinFactNeighborX="-27931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5BF86D-C4E1-F140-BB0A-D5F87625C2DC}" type="pres">
      <dgm:prSet presAssocID="{CE5B3B65-CAEE-0746-88DA-4AD58EEF159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8A8867-1D3D-BC44-9737-1F047D63CD05}" type="pres">
      <dgm:prSet presAssocID="{CE5B3B65-CAEE-0746-88DA-4AD58EEF1592}" presName="parentRect" presStyleLbl="alignNode1" presStyleIdx="2" presStyleCnt="4" custScaleX="102043" custLinFactNeighborX="-27931" custLinFactNeighborY="-7760"/>
      <dgm:spPr/>
      <dgm:t>
        <a:bodyPr/>
        <a:lstStyle/>
        <a:p>
          <a:endParaRPr lang="zh-CN" altLang="en-US"/>
        </a:p>
      </dgm:t>
    </dgm:pt>
    <dgm:pt modelId="{762D4D6F-2660-9646-9CCD-39B5B77C1962}" type="pres">
      <dgm:prSet presAssocID="{CE5B3B65-CAEE-0746-88DA-4AD58EEF1592}" presName="adorn" presStyleLbl="fgAccFollowNode1" presStyleIdx="2" presStyleCnt="4" custLinFactNeighborX="-79803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  <dgm:pt modelId="{1EF36ADF-5CBA-C242-AFF1-66996428732D}" type="pres">
      <dgm:prSet presAssocID="{AAC12561-A9A0-1D4F-A805-F63102D51685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36D4C189-D2CB-D241-B52D-C1B0A2DAE536}" type="pres">
      <dgm:prSet presAssocID="{E804492E-54B4-B94D-81E7-FF90FB0A1C03}" presName="compNode" presStyleCnt="0"/>
      <dgm:spPr/>
    </dgm:pt>
    <dgm:pt modelId="{EE95F1D5-B3FE-E048-AB08-8C99A33101E6}" type="pres">
      <dgm:prSet presAssocID="{E804492E-54B4-B94D-81E7-FF90FB0A1C03}" presName="childRect" presStyleLbl="bgAcc1" presStyleIdx="3" presStyleCnt="4" custLinFactNeighborX="39934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CBEEA0-C057-2A40-94CE-4766C9BD2971}" type="pres">
      <dgm:prSet presAssocID="{E804492E-54B4-B94D-81E7-FF90FB0A1C0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04D2A4-939B-E54F-8E2A-96AAD4AF6D2E}" type="pres">
      <dgm:prSet presAssocID="{E804492E-54B4-B94D-81E7-FF90FB0A1C03}" presName="parentRect" presStyleLbl="alignNode1" presStyleIdx="3" presStyleCnt="4" custLinFactNeighborX="40445" custLinFactNeighborY="-7760"/>
      <dgm:spPr/>
      <dgm:t>
        <a:bodyPr/>
        <a:lstStyle/>
        <a:p>
          <a:endParaRPr lang="zh-CN" altLang="en-US"/>
        </a:p>
      </dgm:t>
    </dgm:pt>
    <dgm:pt modelId="{3E78E825-5649-FD4D-9607-32828454F35C}" type="pres">
      <dgm:prSet presAssocID="{E804492E-54B4-B94D-81E7-FF90FB0A1C03}" presName="adorn" presStyleLbl="fgAccFollowNode1" presStyleIdx="3" presStyleCnt="4" custLinFactX="15557" custLinFactNeighborX="100000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</dgm:ptLst>
  <dgm:cxnLst>
    <dgm:cxn modelId="{EE81E03B-7849-1D4E-B39F-4A5C2885AA15}" srcId="{9BF03E6E-64C6-8B4F-9E9E-D4BEA1FFAC0B}" destId="{CE5B3B65-CAEE-0746-88DA-4AD58EEF1592}" srcOrd="2" destOrd="0" parTransId="{AB19DB0A-3C09-5748-9899-AF82412C6425}" sibTransId="{AAC12561-A9A0-1D4F-A805-F63102D51685}"/>
    <dgm:cxn modelId="{1086B737-5536-42BC-9AA8-FF13F5494EE1}" type="presOf" srcId="{AAC12561-A9A0-1D4F-A805-F63102D51685}" destId="{1EF36ADF-5CBA-C242-AFF1-66996428732D}" srcOrd="0" destOrd="0" presId="urn:microsoft.com/office/officeart/2005/8/layout/bList2"/>
    <dgm:cxn modelId="{6DF3D891-2CBB-48C8-85FC-E7F1F8B0AB5A}" type="presOf" srcId="{B2836DBA-B4B2-C143-8196-D214E948A6AF}" destId="{38CCB0B7-911E-3943-B8A1-DEB0B80384CC}" srcOrd="1" destOrd="0" presId="urn:microsoft.com/office/officeart/2005/8/layout/bList2"/>
    <dgm:cxn modelId="{95A66321-32C3-4204-96A0-AFF5ED77AD40}" type="presOf" srcId="{F3242A28-1954-284A-8BF2-86295FD1509E}" destId="{98F3CB39-65C1-9E41-85FE-6CBC2142DF54}" srcOrd="0" destOrd="1" presId="urn:microsoft.com/office/officeart/2005/8/layout/bList2"/>
    <dgm:cxn modelId="{AFF81A2E-210C-4CC9-BF0A-7502ABEE0214}" type="presOf" srcId="{8539B6E7-CA0B-F44D-9940-0C81B81ADBD4}" destId="{EE95F1D5-B3FE-E048-AB08-8C99A33101E6}" srcOrd="0" destOrd="0" presId="urn:microsoft.com/office/officeart/2005/8/layout/bList2"/>
    <dgm:cxn modelId="{9D88BA9D-CECE-4100-9DCA-F7C1A1DE5BEB}" type="presOf" srcId="{E804492E-54B4-B94D-81E7-FF90FB0A1C03}" destId="{9A04D2A4-939B-E54F-8E2A-96AAD4AF6D2E}" srcOrd="1" destOrd="0" presId="urn:microsoft.com/office/officeart/2005/8/layout/bList2"/>
    <dgm:cxn modelId="{207FE8ED-E295-4265-B817-4066CF3C4293}" type="presOf" srcId="{700DD99B-57A8-2D48-B651-AC16A2762772}" destId="{908C04DD-7660-444E-A276-B077933EC3A5}" srcOrd="0" destOrd="0" presId="urn:microsoft.com/office/officeart/2005/8/layout/bList2"/>
    <dgm:cxn modelId="{2940B4A7-8D4F-46B3-AF9E-13FE5174C081}" type="presOf" srcId="{3565A2BE-530C-8F47-BCF7-2901D034C55D}" destId="{EE95F1D5-B3FE-E048-AB08-8C99A33101E6}" srcOrd="0" destOrd="2" presId="urn:microsoft.com/office/officeart/2005/8/layout/bList2"/>
    <dgm:cxn modelId="{B63AB9A6-D4AD-6B45-A14B-4F7C029CD269}" srcId="{CE5B3B65-CAEE-0746-88DA-4AD58EEF1592}" destId="{F3242A28-1954-284A-8BF2-86295FD1509E}" srcOrd="1" destOrd="0" parTransId="{24C3CDB5-F071-724A-82D5-1EA168E46499}" sibTransId="{7C16E0DD-238C-C74C-9E75-B1B37313B9FF}"/>
    <dgm:cxn modelId="{A54C56BC-FF52-4458-B32C-8D75020ADD77}" type="presOf" srcId="{CE5B3B65-CAEE-0746-88DA-4AD58EEF1592}" destId="{408A8867-1D3D-BC44-9737-1F047D63CD05}" srcOrd="1" destOrd="0" presId="urn:microsoft.com/office/officeart/2005/8/layout/bList2"/>
    <dgm:cxn modelId="{3708CA36-0DB9-4C81-A390-8AD63DB893D8}" type="presOf" srcId="{CE5B3B65-CAEE-0746-88DA-4AD58EEF1592}" destId="{815BF86D-C4E1-F140-BB0A-D5F87625C2DC}" srcOrd="0" destOrd="0" presId="urn:microsoft.com/office/officeart/2005/8/layout/bList2"/>
    <dgm:cxn modelId="{0F2D20C0-B84D-4D3E-9E00-0DA9F4623F64}" type="presOf" srcId="{0208D5CB-B2A1-4747-BE1E-CEB7CAD13B08}" destId="{0ED6854E-2851-3D4D-A416-2E5D80F3A3A9}" srcOrd="0" destOrd="2" presId="urn:microsoft.com/office/officeart/2005/8/layout/bList2"/>
    <dgm:cxn modelId="{76CBAECD-231E-437B-9D4C-CE5A58376C01}" type="presOf" srcId="{9634F0BB-8682-024E-BA12-453B7DAD2004}" destId="{98F3CB39-65C1-9E41-85FE-6CBC2142DF54}" srcOrd="0" destOrd="0" presId="urn:microsoft.com/office/officeart/2005/8/layout/bList2"/>
    <dgm:cxn modelId="{A2722777-EA71-458C-B4D1-FE6A25639D8D}" type="presOf" srcId="{6B35F087-0D11-8D4F-A1CC-EB05298A1604}" destId="{5284B238-0BF2-D641-A7D2-A9E49F12857B}" srcOrd="0" destOrd="1" presId="urn:microsoft.com/office/officeart/2005/8/layout/bList2"/>
    <dgm:cxn modelId="{FEC2CF9F-E041-497D-AFC9-EB4690437910}" type="presOf" srcId="{B2836DBA-B4B2-C143-8196-D214E948A6AF}" destId="{D80C159F-915F-AE4C-A06F-0B85E0064CA2}" srcOrd="0" destOrd="0" presId="urn:microsoft.com/office/officeart/2005/8/layout/bList2"/>
    <dgm:cxn modelId="{6544FDAC-71B2-7F45-8FE6-B0CDF4CC457A}" srcId="{CE5B3B65-CAEE-0746-88DA-4AD58EEF1592}" destId="{9634F0BB-8682-024E-BA12-453B7DAD2004}" srcOrd="0" destOrd="0" parTransId="{E06E2883-E28E-264B-85EE-A43678AEE049}" sibTransId="{3BA7F993-13BB-FC47-A728-CF842CE625B2}"/>
    <dgm:cxn modelId="{BE62E775-EEDC-4B71-B2E6-5DA9AFFB23F5}" type="presOf" srcId="{331291A1-27CF-C142-BF53-744F4DC49230}" destId="{EE95F1D5-B3FE-E048-AB08-8C99A33101E6}" srcOrd="0" destOrd="1" presId="urn:microsoft.com/office/officeart/2005/8/layout/bList2"/>
    <dgm:cxn modelId="{745FBF4B-AFF3-4D4D-96E0-ADE009B0B464}" srcId="{CE5B3B65-CAEE-0746-88DA-4AD58EEF1592}" destId="{C7F35A38-4E28-FE45-8E8A-49D7F6B0569A}" srcOrd="2" destOrd="0" parTransId="{FA50C152-12BC-0C4E-8717-DC80C49B84DC}" sibTransId="{DC21A258-3915-AB41-B648-E42C1CEDA184}"/>
    <dgm:cxn modelId="{AEB966DD-9172-4D9D-AAB2-D7FED87FB62E}" type="presOf" srcId="{06789958-775B-2E41-921A-2E6D983510AF}" destId="{F9DEF9AE-8EFA-BB43-918C-D15AAFD952CC}" srcOrd="0" destOrd="0" presId="urn:microsoft.com/office/officeart/2005/8/layout/bList2"/>
    <dgm:cxn modelId="{42C64CFD-75E0-4022-AE45-47CBC74182EB}" type="presOf" srcId="{C35CFB7B-CDF9-1545-ACA1-ED73E8E2CD40}" destId="{5284B238-0BF2-D641-A7D2-A9E49F12857B}" srcOrd="0" destOrd="2" presId="urn:microsoft.com/office/officeart/2005/8/layout/bList2"/>
    <dgm:cxn modelId="{BF501779-5A90-4FFF-A018-ABB9A6939734}" type="presOf" srcId="{9BF03E6E-64C6-8B4F-9E9E-D4BEA1FFAC0B}" destId="{3E0878C4-DCD2-4845-BAA6-ED89DADE8017}" srcOrd="0" destOrd="0" presId="urn:microsoft.com/office/officeart/2005/8/layout/bList2"/>
    <dgm:cxn modelId="{47B8BB3D-BAF8-9046-9806-D398FA964D15}" srcId="{9BF03E6E-64C6-8B4F-9E9E-D4BEA1FFAC0B}" destId="{E804492E-54B4-B94D-81E7-FF90FB0A1C03}" srcOrd="3" destOrd="0" parTransId="{18C6E09C-59AF-E848-8630-7A2292B45D97}" sibTransId="{29C62CEC-8900-BB4E-B1D7-286180F440A0}"/>
    <dgm:cxn modelId="{85E076BA-B697-ED47-AAD4-CFCC185CF1C6}" srcId="{700DD99B-57A8-2D48-B651-AC16A2762772}" destId="{ACD1F96E-0E0F-CF48-BC5C-A07EA5657BC5}" srcOrd="1" destOrd="0" parTransId="{F60AAF8A-5932-FD4B-B6B2-48A7A2B58C21}" sibTransId="{C7F9F632-DDE4-7F4A-8D6D-992A0D0A9EAD}"/>
    <dgm:cxn modelId="{54C023D8-2656-4071-8C9E-F3F324098636}" type="presOf" srcId="{E804492E-54B4-B94D-81E7-FF90FB0A1C03}" destId="{D1CBEEA0-C057-2A40-94CE-4766C9BD2971}" srcOrd="0" destOrd="0" presId="urn:microsoft.com/office/officeart/2005/8/layout/bList2"/>
    <dgm:cxn modelId="{C7CC2E3E-81CD-DD48-BCFA-FA179778C0C7}" srcId="{B2836DBA-B4B2-C143-8196-D214E948A6AF}" destId="{4593C0E9-7033-A14B-BED3-B2022713C4F2}" srcOrd="0" destOrd="0" parTransId="{95E76FA1-616B-C140-9216-BFBF6897C57A}" sibTransId="{B298C3AE-6F01-5D48-90B2-3496B922297B}"/>
    <dgm:cxn modelId="{711FBE3C-637F-45DC-B8C1-B8C087AA625C}" type="presOf" srcId="{7C6C7EFB-CDD8-E64A-BA8E-1EA90B894FD9}" destId="{8DA26B31-6C11-FD43-B775-8AF5A85CE7EA}" srcOrd="0" destOrd="0" presId="urn:microsoft.com/office/officeart/2005/8/layout/bList2"/>
    <dgm:cxn modelId="{0A54A213-6080-4344-B77A-52A424B0E268}" srcId="{B2836DBA-B4B2-C143-8196-D214E948A6AF}" destId="{C35CFB7B-CDF9-1545-ACA1-ED73E8E2CD40}" srcOrd="2" destOrd="0" parTransId="{1C4895B7-9DBB-8E4D-9EB8-C7E737816213}" sibTransId="{571201BD-6661-5E4E-9738-DCBCDF35D76D}"/>
    <dgm:cxn modelId="{170168CF-771B-AC4C-A3E4-7511A505CA7A}" srcId="{700DD99B-57A8-2D48-B651-AC16A2762772}" destId="{62434AD7-931E-9943-A327-FEA77E1EB60B}" srcOrd="0" destOrd="0" parTransId="{961762F4-9BD3-2946-9516-C306B8362A0F}" sibTransId="{88BD48C6-7E2F-1342-BFEA-AB14E6B879A7}"/>
    <dgm:cxn modelId="{7989444C-A3A2-4F06-9545-57380E57690A}" type="presOf" srcId="{62434AD7-931E-9943-A327-FEA77E1EB60B}" destId="{0ED6854E-2851-3D4D-A416-2E5D80F3A3A9}" srcOrd="0" destOrd="0" presId="urn:microsoft.com/office/officeart/2005/8/layout/bList2"/>
    <dgm:cxn modelId="{5BCDF67C-D9C6-744C-AD5E-3C71745E81A2}" srcId="{E804492E-54B4-B94D-81E7-FF90FB0A1C03}" destId="{331291A1-27CF-C142-BF53-744F4DC49230}" srcOrd="1" destOrd="0" parTransId="{A5029DFA-A1AA-0444-98F6-CBB457F7C50E}" sibTransId="{F9701DBC-9DA9-6646-8540-D8937F053024}"/>
    <dgm:cxn modelId="{8E7C722A-0481-084F-BA95-F1E9B5608528}" srcId="{700DD99B-57A8-2D48-B651-AC16A2762772}" destId="{0208D5CB-B2A1-4747-BE1E-CEB7CAD13B08}" srcOrd="2" destOrd="0" parTransId="{338BCAC9-A840-6640-BB8D-1AB1B7B5675E}" sibTransId="{1C153960-3D78-DB4E-A9E6-0C23E859E449}"/>
    <dgm:cxn modelId="{91A49E35-E25E-1943-9D6F-5520C7D6AC60}" srcId="{B2836DBA-B4B2-C143-8196-D214E948A6AF}" destId="{6B35F087-0D11-8D4F-A1CC-EB05298A1604}" srcOrd="1" destOrd="0" parTransId="{751A2CF6-F91A-6148-9517-791CAC8608AA}" sibTransId="{DEB13010-6AEE-C34D-8A61-08B6103B978A}"/>
    <dgm:cxn modelId="{90D7B78E-AAF9-4B77-BEB5-3848F1AC5BE7}" type="presOf" srcId="{ACD1F96E-0E0F-CF48-BC5C-A07EA5657BC5}" destId="{0ED6854E-2851-3D4D-A416-2E5D80F3A3A9}" srcOrd="0" destOrd="1" presId="urn:microsoft.com/office/officeart/2005/8/layout/bList2"/>
    <dgm:cxn modelId="{9CF3AB39-34C9-DB41-B1B5-666DF00A77ED}" srcId="{E804492E-54B4-B94D-81E7-FF90FB0A1C03}" destId="{3565A2BE-530C-8F47-BCF7-2901D034C55D}" srcOrd="2" destOrd="0" parTransId="{B54A87DA-EA08-7D42-8AC5-0D11CE588C0B}" sibTransId="{51EE8DD7-BAAB-FE4D-9BC2-5141571C7E1F}"/>
    <dgm:cxn modelId="{3D082F33-1EAB-4E44-B60F-AF393CB08ABD}" srcId="{9BF03E6E-64C6-8B4F-9E9E-D4BEA1FFAC0B}" destId="{B2836DBA-B4B2-C143-8196-D214E948A6AF}" srcOrd="0" destOrd="0" parTransId="{6E5E20E6-4D82-FA48-906B-DC031D8D36D5}" sibTransId="{7C6C7EFB-CDD8-E64A-BA8E-1EA90B894FD9}"/>
    <dgm:cxn modelId="{2DD69FD5-68D1-3F4D-9087-6BAFEF4B0702}" srcId="{9BF03E6E-64C6-8B4F-9E9E-D4BEA1FFAC0B}" destId="{700DD99B-57A8-2D48-B651-AC16A2762772}" srcOrd="1" destOrd="0" parTransId="{EFA89E8C-DDCB-1F48-AFF7-62AE5E987891}" sibTransId="{06789958-775B-2E41-921A-2E6D983510AF}"/>
    <dgm:cxn modelId="{D2092A4B-6A88-423D-BCC8-47C10FF9C3B1}" type="presOf" srcId="{700DD99B-57A8-2D48-B651-AC16A2762772}" destId="{EB54E51C-1DDD-FA4D-B3AE-055C72DE48DD}" srcOrd="1" destOrd="0" presId="urn:microsoft.com/office/officeart/2005/8/layout/bList2"/>
    <dgm:cxn modelId="{F9CA941C-9251-4B1B-8E76-3D9D9C0DF8BC}" type="presOf" srcId="{4593C0E9-7033-A14B-BED3-B2022713C4F2}" destId="{5284B238-0BF2-D641-A7D2-A9E49F12857B}" srcOrd="0" destOrd="0" presId="urn:microsoft.com/office/officeart/2005/8/layout/bList2"/>
    <dgm:cxn modelId="{D5C40009-0360-5D48-834B-B6AB738DC39C}" srcId="{E804492E-54B4-B94D-81E7-FF90FB0A1C03}" destId="{8539B6E7-CA0B-F44D-9940-0C81B81ADBD4}" srcOrd="0" destOrd="0" parTransId="{FB6FACEB-08BF-C642-8F05-4B5852F31F4D}" sibTransId="{A32B0E9E-5063-124D-BADC-D08A5279A489}"/>
    <dgm:cxn modelId="{51CDB92F-F0E9-4098-AABA-0DE2D1368058}" type="presOf" srcId="{C7F35A38-4E28-FE45-8E8A-49D7F6B0569A}" destId="{98F3CB39-65C1-9E41-85FE-6CBC2142DF54}" srcOrd="0" destOrd="2" presId="urn:microsoft.com/office/officeart/2005/8/layout/bList2"/>
    <dgm:cxn modelId="{E638D2FA-3137-410A-AAC5-B81BF34E0936}" type="presParOf" srcId="{3E0878C4-DCD2-4845-BAA6-ED89DADE8017}" destId="{94569624-D2F8-694A-9C09-32E24B677BA4}" srcOrd="0" destOrd="0" presId="urn:microsoft.com/office/officeart/2005/8/layout/bList2"/>
    <dgm:cxn modelId="{6C9A1F17-DEA3-43F4-8851-B86AC31395A7}" type="presParOf" srcId="{94569624-D2F8-694A-9C09-32E24B677BA4}" destId="{5284B238-0BF2-D641-A7D2-A9E49F12857B}" srcOrd="0" destOrd="0" presId="urn:microsoft.com/office/officeart/2005/8/layout/bList2"/>
    <dgm:cxn modelId="{C75ABACB-2402-41DD-A306-9BE33CDDBBBB}" type="presParOf" srcId="{94569624-D2F8-694A-9C09-32E24B677BA4}" destId="{D80C159F-915F-AE4C-A06F-0B85E0064CA2}" srcOrd="1" destOrd="0" presId="urn:microsoft.com/office/officeart/2005/8/layout/bList2"/>
    <dgm:cxn modelId="{9C0912E7-737B-4068-8A49-998A9367D6CD}" type="presParOf" srcId="{94569624-D2F8-694A-9C09-32E24B677BA4}" destId="{38CCB0B7-911E-3943-B8A1-DEB0B80384CC}" srcOrd="2" destOrd="0" presId="urn:microsoft.com/office/officeart/2005/8/layout/bList2"/>
    <dgm:cxn modelId="{2B781DE8-447B-45DA-8AB6-9670AB285C61}" type="presParOf" srcId="{94569624-D2F8-694A-9C09-32E24B677BA4}" destId="{80D6B0A0-2A5A-0243-A5DC-CFD555AD98B3}" srcOrd="3" destOrd="0" presId="urn:microsoft.com/office/officeart/2005/8/layout/bList2"/>
    <dgm:cxn modelId="{11AC1152-92F6-4904-B446-0DB97DA9A583}" type="presParOf" srcId="{3E0878C4-DCD2-4845-BAA6-ED89DADE8017}" destId="{8DA26B31-6C11-FD43-B775-8AF5A85CE7EA}" srcOrd="1" destOrd="0" presId="urn:microsoft.com/office/officeart/2005/8/layout/bList2"/>
    <dgm:cxn modelId="{31A8DD51-F8AC-4953-800D-F9C47B6F2C91}" type="presParOf" srcId="{3E0878C4-DCD2-4845-BAA6-ED89DADE8017}" destId="{B2F82149-8A9A-DD4A-A1C2-5DA8300667EB}" srcOrd="2" destOrd="0" presId="urn:microsoft.com/office/officeart/2005/8/layout/bList2"/>
    <dgm:cxn modelId="{8DD23B95-3B53-4F16-986A-7002DBC4B22C}" type="presParOf" srcId="{B2F82149-8A9A-DD4A-A1C2-5DA8300667EB}" destId="{0ED6854E-2851-3D4D-A416-2E5D80F3A3A9}" srcOrd="0" destOrd="0" presId="urn:microsoft.com/office/officeart/2005/8/layout/bList2"/>
    <dgm:cxn modelId="{274A4C4A-69B8-4D24-9072-A1288FD1B4CE}" type="presParOf" srcId="{B2F82149-8A9A-DD4A-A1C2-5DA8300667EB}" destId="{908C04DD-7660-444E-A276-B077933EC3A5}" srcOrd="1" destOrd="0" presId="urn:microsoft.com/office/officeart/2005/8/layout/bList2"/>
    <dgm:cxn modelId="{1E0FABAC-4167-48ED-8294-AEFAE2E2FC36}" type="presParOf" srcId="{B2F82149-8A9A-DD4A-A1C2-5DA8300667EB}" destId="{EB54E51C-1DDD-FA4D-B3AE-055C72DE48DD}" srcOrd="2" destOrd="0" presId="urn:microsoft.com/office/officeart/2005/8/layout/bList2"/>
    <dgm:cxn modelId="{13D6C49C-6746-4AA8-9034-B44823554289}" type="presParOf" srcId="{B2F82149-8A9A-DD4A-A1C2-5DA8300667EB}" destId="{541DC053-C33A-C547-BFBB-D30088FCB86B}" srcOrd="3" destOrd="0" presId="urn:microsoft.com/office/officeart/2005/8/layout/bList2"/>
    <dgm:cxn modelId="{77990B9C-2BCC-45E2-B89F-7E05A73AB521}" type="presParOf" srcId="{3E0878C4-DCD2-4845-BAA6-ED89DADE8017}" destId="{F9DEF9AE-8EFA-BB43-918C-D15AAFD952CC}" srcOrd="3" destOrd="0" presId="urn:microsoft.com/office/officeart/2005/8/layout/bList2"/>
    <dgm:cxn modelId="{E0A3DC19-00B6-4EF5-9B20-9823642A1166}" type="presParOf" srcId="{3E0878C4-DCD2-4845-BAA6-ED89DADE8017}" destId="{5FD41D91-85DB-364C-82CE-DF2D6C19BA0E}" srcOrd="4" destOrd="0" presId="urn:microsoft.com/office/officeart/2005/8/layout/bList2"/>
    <dgm:cxn modelId="{40DB7B62-A62E-46E4-81B2-AE8143C52D69}" type="presParOf" srcId="{5FD41D91-85DB-364C-82CE-DF2D6C19BA0E}" destId="{98F3CB39-65C1-9E41-85FE-6CBC2142DF54}" srcOrd="0" destOrd="0" presId="urn:microsoft.com/office/officeart/2005/8/layout/bList2"/>
    <dgm:cxn modelId="{9A510913-27B9-4169-BC9B-62342C2591D1}" type="presParOf" srcId="{5FD41D91-85DB-364C-82CE-DF2D6C19BA0E}" destId="{815BF86D-C4E1-F140-BB0A-D5F87625C2DC}" srcOrd="1" destOrd="0" presId="urn:microsoft.com/office/officeart/2005/8/layout/bList2"/>
    <dgm:cxn modelId="{830759EF-A1EB-41B5-BF94-3A5F5061298B}" type="presParOf" srcId="{5FD41D91-85DB-364C-82CE-DF2D6C19BA0E}" destId="{408A8867-1D3D-BC44-9737-1F047D63CD05}" srcOrd="2" destOrd="0" presId="urn:microsoft.com/office/officeart/2005/8/layout/bList2"/>
    <dgm:cxn modelId="{20917121-4A54-4498-9C4E-91BD40790389}" type="presParOf" srcId="{5FD41D91-85DB-364C-82CE-DF2D6C19BA0E}" destId="{762D4D6F-2660-9646-9CCD-39B5B77C1962}" srcOrd="3" destOrd="0" presId="urn:microsoft.com/office/officeart/2005/8/layout/bList2"/>
    <dgm:cxn modelId="{60F4B9C3-5EED-4B97-B69C-93B428E3AF5D}" type="presParOf" srcId="{3E0878C4-DCD2-4845-BAA6-ED89DADE8017}" destId="{1EF36ADF-5CBA-C242-AFF1-66996428732D}" srcOrd="5" destOrd="0" presId="urn:microsoft.com/office/officeart/2005/8/layout/bList2"/>
    <dgm:cxn modelId="{6B30D682-184B-4540-8467-8E617E8F8CA8}" type="presParOf" srcId="{3E0878C4-DCD2-4845-BAA6-ED89DADE8017}" destId="{36D4C189-D2CB-D241-B52D-C1B0A2DAE536}" srcOrd="6" destOrd="0" presId="urn:microsoft.com/office/officeart/2005/8/layout/bList2"/>
    <dgm:cxn modelId="{9EBC6A59-F113-48E9-9D81-8B7F424745A5}" type="presParOf" srcId="{36D4C189-D2CB-D241-B52D-C1B0A2DAE536}" destId="{EE95F1D5-B3FE-E048-AB08-8C99A33101E6}" srcOrd="0" destOrd="0" presId="urn:microsoft.com/office/officeart/2005/8/layout/bList2"/>
    <dgm:cxn modelId="{372730DC-0030-477F-9136-98F3F40A38D2}" type="presParOf" srcId="{36D4C189-D2CB-D241-B52D-C1B0A2DAE536}" destId="{D1CBEEA0-C057-2A40-94CE-4766C9BD2971}" srcOrd="1" destOrd="0" presId="urn:microsoft.com/office/officeart/2005/8/layout/bList2"/>
    <dgm:cxn modelId="{32267CAA-04BE-49DB-882A-67F482B50626}" type="presParOf" srcId="{36D4C189-D2CB-D241-B52D-C1B0A2DAE536}" destId="{9A04D2A4-939B-E54F-8E2A-96AAD4AF6D2E}" srcOrd="2" destOrd="0" presId="urn:microsoft.com/office/officeart/2005/8/layout/bList2"/>
    <dgm:cxn modelId="{684ADE95-B2CF-42E4-8C67-D89BF91F4ECD}" type="presParOf" srcId="{36D4C189-D2CB-D241-B52D-C1B0A2DAE536}" destId="{3E78E825-5649-FD4D-9607-32828454F35C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58E8D9D-973D-447F-9AB6-A8D17D26992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C81D1E0-21A7-4E2E-8DF1-786D47194966}">
      <dgm:prSet phldrT="[文本]"/>
      <dgm:spPr>
        <a:solidFill>
          <a:srgbClr val="FFC000"/>
        </a:solidFill>
      </dgm:spPr>
      <dgm:t>
        <a:bodyPr/>
        <a:lstStyle/>
        <a:p>
          <a:r>
            <a:rPr lang="en-US" altLang="zh-CN" b="1" dirty="0" smtClean="0"/>
            <a:t>General information</a:t>
          </a:r>
          <a:endParaRPr lang="zh-CN" altLang="en-US" b="1" dirty="0"/>
        </a:p>
      </dgm:t>
    </dgm:pt>
    <dgm:pt modelId="{B761B9B9-51F0-4F23-92F7-EB021AF0B38C}" type="parTrans" cxnId="{38AD3076-CF9C-4CE6-9A87-292FBEF93AEC}">
      <dgm:prSet/>
      <dgm:spPr/>
      <dgm:t>
        <a:bodyPr/>
        <a:lstStyle/>
        <a:p>
          <a:endParaRPr lang="zh-CN" altLang="en-US"/>
        </a:p>
      </dgm:t>
    </dgm:pt>
    <dgm:pt modelId="{D4CAACB5-C112-4EFF-84BF-FDBED91C1A02}" type="sibTrans" cxnId="{38AD3076-CF9C-4CE6-9A87-292FBEF93AEC}">
      <dgm:prSet/>
      <dgm:spPr/>
      <dgm:t>
        <a:bodyPr/>
        <a:lstStyle/>
        <a:p>
          <a:endParaRPr lang="zh-CN" altLang="en-US"/>
        </a:p>
      </dgm:t>
    </dgm:pt>
    <dgm:pt modelId="{17140A4A-E2C3-40C9-A8D7-56F2693F8A71}">
      <dgm:prSet phldrT="[文本]"/>
      <dgm:spPr>
        <a:solidFill>
          <a:srgbClr val="FFC000"/>
        </a:solidFill>
      </dgm:spPr>
      <dgm:t>
        <a:bodyPr/>
        <a:lstStyle/>
        <a:p>
          <a:r>
            <a:rPr lang="en-US" altLang="zh-CN" dirty="0" smtClean="0"/>
            <a:t>Corner Case of Freebase </a:t>
          </a:r>
          <a:r>
            <a:rPr lang="en-US" altLang="zh-CN" dirty="0" smtClean="0"/>
            <a:t>vs. </a:t>
          </a:r>
          <a:r>
            <a:rPr lang="en-US" altLang="zh-CN" dirty="0" err="1" smtClean="0"/>
            <a:t>Dbpedia</a:t>
          </a:r>
          <a:endParaRPr lang="zh-CN" altLang="en-US" dirty="0"/>
        </a:p>
      </dgm:t>
    </dgm:pt>
    <dgm:pt modelId="{8DFA5A8A-B305-45E9-B00B-679E7AC7DD65}" type="parTrans" cxnId="{714971C3-F8C8-4E5C-B744-17504859FF93}">
      <dgm:prSet/>
      <dgm:spPr/>
      <dgm:t>
        <a:bodyPr/>
        <a:lstStyle/>
        <a:p>
          <a:endParaRPr lang="zh-CN" altLang="en-US"/>
        </a:p>
      </dgm:t>
    </dgm:pt>
    <dgm:pt modelId="{9868E33B-1DE2-4F71-A24B-E975A11EB657}" type="sibTrans" cxnId="{714971C3-F8C8-4E5C-B744-17504859FF93}">
      <dgm:prSet/>
      <dgm:spPr/>
      <dgm:t>
        <a:bodyPr/>
        <a:lstStyle/>
        <a:p>
          <a:endParaRPr lang="zh-CN" altLang="en-US"/>
        </a:p>
      </dgm:t>
    </dgm:pt>
    <dgm:pt modelId="{FFD9503F-09E9-406E-A56A-69C10A40A117}">
      <dgm:prSet phldrT="[文本]"/>
      <dgm:spPr>
        <a:solidFill>
          <a:srgbClr val="FFC000"/>
        </a:solidFill>
      </dgm:spPr>
      <dgm:t>
        <a:bodyPr/>
        <a:lstStyle/>
        <a:p>
          <a:r>
            <a:rPr lang="en-US" altLang="zh-CN" dirty="0" smtClean="0"/>
            <a:t>Corner Case of </a:t>
          </a:r>
          <a:r>
            <a:rPr lang="en-US" altLang="zh-CN" dirty="0" err="1" smtClean="0"/>
            <a:t>Dbpedia</a:t>
          </a:r>
          <a:r>
            <a:rPr lang="en-US" altLang="zh-CN" dirty="0" smtClean="0"/>
            <a:t> </a:t>
          </a:r>
          <a:r>
            <a:rPr lang="en-US" altLang="zh-CN" dirty="0" smtClean="0"/>
            <a:t>Company vs. Location</a:t>
          </a:r>
          <a:endParaRPr lang="zh-CN" altLang="en-US" dirty="0"/>
        </a:p>
      </dgm:t>
    </dgm:pt>
    <dgm:pt modelId="{1D97A6BB-E7F4-49B1-9DA3-D1FCDA18FEC4}" type="parTrans" cxnId="{8DEC93C7-339B-4F0D-A362-DDC00C5F838B}">
      <dgm:prSet/>
      <dgm:spPr/>
      <dgm:t>
        <a:bodyPr/>
        <a:lstStyle/>
        <a:p>
          <a:endParaRPr lang="zh-CN" altLang="en-US"/>
        </a:p>
      </dgm:t>
    </dgm:pt>
    <dgm:pt modelId="{4BCFE103-C51B-4724-96EB-2C35B2C8278F}" type="sibTrans" cxnId="{8DEC93C7-339B-4F0D-A362-DDC00C5F838B}">
      <dgm:prSet/>
      <dgm:spPr/>
      <dgm:t>
        <a:bodyPr/>
        <a:lstStyle/>
        <a:p>
          <a:endParaRPr lang="zh-CN" altLang="en-US"/>
        </a:p>
      </dgm:t>
    </dgm:pt>
    <dgm:pt modelId="{DBD0AC70-A6C5-49B9-B9F6-9542DA6A50A5}">
      <dgm:prSet/>
      <dgm:spPr/>
      <dgm:t>
        <a:bodyPr/>
        <a:lstStyle/>
        <a:p>
          <a:r>
            <a:rPr lang="en-US" altLang="zh-CN" dirty="0" smtClean="0"/>
            <a:t>Training data: 200</a:t>
          </a:r>
          <a:endParaRPr lang="zh-CN" altLang="en-US" dirty="0"/>
        </a:p>
      </dgm:t>
    </dgm:pt>
    <dgm:pt modelId="{46D57019-AB08-4F18-BB02-56D69493F245}" type="parTrans" cxnId="{9D578CC0-0CA6-4777-96F7-13E8F019574E}">
      <dgm:prSet/>
      <dgm:spPr/>
      <dgm:t>
        <a:bodyPr/>
        <a:lstStyle/>
        <a:p>
          <a:endParaRPr lang="zh-CN" altLang="en-US"/>
        </a:p>
      </dgm:t>
    </dgm:pt>
    <dgm:pt modelId="{C3E31FC2-9C89-431D-9EF3-F88ED96416A2}" type="sibTrans" cxnId="{9D578CC0-0CA6-4777-96F7-13E8F019574E}">
      <dgm:prSet/>
      <dgm:spPr/>
      <dgm:t>
        <a:bodyPr/>
        <a:lstStyle/>
        <a:p>
          <a:endParaRPr lang="zh-CN" altLang="en-US"/>
        </a:p>
      </dgm:t>
    </dgm:pt>
    <dgm:pt modelId="{B9EE7F2A-BC53-469D-BA3D-9AFE02E23801}">
      <dgm:prSet/>
      <dgm:spPr/>
      <dgm:t>
        <a:bodyPr/>
        <a:lstStyle/>
        <a:p>
          <a:r>
            <a:rPr lang="en-US" altLang="zh-CN" dirty="0" err="1" smtClean="0">
              <a:solidFill>
                <a:schemeClr val="tx1"/>
              </a:solidFill>
            </a:rPr>
            <a:t>Repsol</a:t>
          </a:r>
          <a:r>
            <a:rPr lang="en-US" altLang="zh-CN" dirty="0" smtClean="0">
              <a:solidFill>
                <a:schemeClr val="tx1"/>
              </a:solidFill>
            </a:rPr>
            <a:t> vs </a:t>
          </a:r>
          <a:r>
            <a:rPr lang="en-US" altLang="zh-CN" dirty="0" err="1" smtClean="0">
              <a:solidFill>
                <a:schemeClr val="tx1"/>
              </a:solidFill>
            </a:rPr>
            <a:t>Repsol</a:t>
          </a:r>
          <a:r>
            <a:rPr lang="en-US" altLang="zh-CN" dirty="0" smtClean="0">
              <a:solidFill>
                <a:schemeClr val="tx1"/>
              </a:solidFill>
            </a:rPr>
            <a:t> YPF S.A. </a:t>
          </a:r>
          <a:r>
            <a:rPr lang="en-US" altLang="zh-CN" i="1" dirty="0" smtClean="0">
              <a:solidFill>
                <a:schemeClr val="tx1"/>
              </a:solidFill>
            </a:rPr>
            <a:t>−→ true</a:t>
          </a:r>
          <a:endParaRPr lang="zh-CN" altLang="en-US" dirty="0"/>
        </a:p>
      </dgm:t>
    </dgm:pt>
    <dgm:pt modelId="{4556AAB5-505F-467D-95A4-217DDB99FC4B}" type="parTrans" cxnId="{0DE4E359-2791-4AAE-A8AC-5AC2ABC8C8A6}">
      <dgm:prSet/>
      <dgm:spPr/>
      <dgm:t>
        <a:bodyPr/>
        <a:lstStyle/>
        <a:p>
          <a:endParaRPr lang="zh-CN" altLang="en-US"/>
        </a:p>
      </dgm:t>
    </dgm:pt>
    <dgm:pt modelId="{9378B1EF-181C-4A1B-ADC6-50D78D823884}" type="sibTrans" cxnId="{0DE4E359-2791-4AAE-A8AC-5AC2ABC8C8A6}">
      <dgm:prSet/>
      <dgm:spPr/>
      <dgm:t>
        <a:bodyPr/>
        <a:lstStyle/>
        <a:p>
          <a:endParaRPr lang="zh-CN" altLang="en-US"/>
        </a:p>
      </dgm:t>
    </dgm:pt>
    <dgm:pt modelId="{495F5DE4-F1A6-429A-8A34-7F1456A3BB9C}">
      <dgm:prSet/>
      <dgm:spPr/>
      <dgm:t>
        <a:bodyPr/>
        <a:lstStyle/>
        <a:p>
          <a:r>
            <a:rPr lang="en-US" altLang="zh-CN" smtClean="0">
              <a:solidFill>
                <a:schemeClr val="tx1"/>
              </a:solidFill>
            </a:rPr>
            <a:t>New York vs New York City </a:t>
          </a:r>
          <a:r>
            <a:rPr lang="en-US" altLang="zh-CN" i="1" smtClean="0">
              <a:solidFill>
                <a:schemeClr val="tx1"/>
              </a:solidFill>
            </a:rPr>
            <a:t>−→ true</a:t>
          </a:r>
          <a:endParaRPr lang="zh-CN" altLang="en-US"/>
        </a:p>
      </dgm:t>
    </dgm:pt>
    <dgm:pt modelId="{47F77467-16C4-434A-A2CD-E679497346F8}" type="parTrans" cxnId="{066C5D77-5E5A-4990-9CF1-98CF6CA72C77}">
      <dgm:prSet/>
      <dgm:spPr/>
      <dgm:t>
        <a:bodyPr/>
        <a:lstStyle/>
        <a:p>
          <a:endParaRPr lang="zh-CN" altLang="en-US"/>
        </a:p>
      </dgm:t>
    </dgm:pt>
    <dgm:pt modelId="{587621A0-E27B-4580-A9A1-182BBE887937}" type="sibTrans" cxnId="{066C5D77-5E5A-4990-9CF1-98CF6CA72C77}">
      <dgm:prSet/>
      <dgm:spPr/>
      <dgm:t>
        <a:bodyPr/>
        <a:lstStyle/>
        <a:p>
          <a:endParaRPr lang="zh-CN" altLang="en-US"/>
        </a:p>
      </dgm:t>
    </dgm:pt>
    <dgm:pt modelId="{2811BFE7-938F-408F-B911-EA0E44A988DB}">
      <dgm:prSet phldrT="[文本]"/>
      <dgm:spPr>
        <a:solidFill>
          <a:srgbClr val="FFC000"/>
        </a:solidFill>
      </dgm:spPr>
      <dgm:t>
        <a:bodyPr/>
        <a:lstStyle/>
        <a:p>
          <a:r>
            <a:rPr lang="en-US" altLang="zh-CN" dirty="0" smtClean="0"/>
            <a:t>Corner Case of Freebase </a:t>
          </a:r>
          <a:r>
            <a:rPr lang="en-US" altLang="zh-CN" dirty="0" smtClean="0"/>
            <a:t>vs. Forbes</a:t>
          </a:r>
          <a:endParaRPr lang="zh-CN" altLang="en-US" dirty="0"/>
        </a:p>
      </dgm:t>
    </dgm:pt>
    <dgm:pt modelId="{BF6C5905-D640-40E4-8F7B-03C5B17EFEF8}" type="parTrans" cxnId="{3BD59712-58E5-43CB-AF8E-0C02157AB6C4}">
      <dgm:prSet/>
      <dgm:spPr/>
      <dgm:t>
        <a:bodyPr/>
        <a:lstStyle/>
        <a:p>
          <a:endParaRPr lang="zh-CN" altLang="en-US"/>
        </a:p>
      </dgm:t>
    </dgm:pt>
    <dgm:pt modelId="{6DD2E593-695D-46D0-BCDB-431C461646EA}" type="sibTrans" cxnId="{3BD59712-58E5-43CB-AF8E-0C02157AB6C4}">
      <dgm:prSet/>
      <dgm:spPr/>
      <dgm:t>
        <a:bodyPr/>
        <a:lstStyle/>
        <a:p>
          <a:endParaRPr lang="zh-CN" altLang="en-US"/>
        </a:p>
      </dgm:t>
    </dgm:pt>
    <dgm:pt modelId="{451B0BE4-E7C5-4DA0-8F13-E749C3FB92E1}">
      <dgm:prSet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BP vs TNK-BP </a:t>
          </a:r>
          <a:r>
            <a:rPr lang="en-US" altLang="zh-CN" i="1" dirty="0" smtClean="0">
              <a:solidFill>
                <a:schemeClr val="tx1"/>
              </a:solidFill>
            </a:rPr>
            <a:t>−→ false</a:t>
          </a:r>
          <a:endParaRPr lang="zh-CN" altLang="en-US" dirty="0"/>
        </a:p>
      </dgm:t>
    </dgm:pt>
    <dgm:pt modelId="{31630C7B-34A9-4FD2-8710-42AF2E698619}" type="parTrans" cxnId="{679F932C-1DA7-44CE-B122-57789ECD8982}">
      <dgm:prSet/>
      <dgm:spPr/>
      <dgm:t>
        <a:bodyPr/>
        <a:lstStyle/>
        <a:p>
          <a:endParaRPr lang="zh-CN" altLang="en-US"/>
        </a:p>
      </dgm:t>
    </dgm:pt>
    <dgm:pt modelId="{2F5DB5AA-5148-409B-8CB1-F6E56A735222}" type="sibTrans" cxnId="{679F932C-1DA7-44CE-B122-57789ECD8982}">
      <dgm:prSet/>
      <dgm:spPr/>
      <dgm:t>
        <a:bodyPr/>
        <a:lstStyle/>
        <a:p>
          <a:endParaRPr lang="zh-CN" altLang="en-US"/>
        </a:p>
      </dgm:t>
    </dgm:pt>
    <dgm:pt modelId="{5201978C-3A59-4697-89D2-2EDC549D7852}">
      <dgm:prSet/>
      <dgm:spPr/>
      <dgm:t>
        <a:bodyPr/>
        <a:lstStyle/>
        <a:p>
          <a:r>
            <a:rPr lang="en-US" altLang="zh-CN" dirty="0" smtClean="0"/>
            <a:t>Test data: 20</a:t>
          </a:r>
          <a:endParaRPr lang="zh-CN" altLang="en-US" dirty="0"/>
        </a:p>
      </dgm:t>
    </dgm:pt>
    <dgm:pt modelId="{6DB6CBD9-892A-4B4C-BB4E-C65ECE003CA4}" type="parTrans" cxnId="{D7277EE3-8C6F-4572-A538-4BDC34D07155}">
      <dgm:prSet/>
      <dgm:spPr/>
      <dgm:t>
        <a:bodyPr/>
        <a:lstStyle/>
        <a:p>
          <a:endParaRPr lang="zh-CN" altLang="en-US"/>
        </a:p>
      </dgm:t>
    </dgm:pt>
    <dgm:pt modelId="{CCA16AB1-2BC4-47CD-BC9D-897F8D3BC119}" type="sibTrans" cxnId="{D7277EE3-8C6F-4572-A538-4BDC34D07155}">
      <dgm:prSet/>
      <dgm:spPr/>
      <dgm:t>
        <a:bodyPr/>
        <a:lstStyle/>
        <a:p>
          <a:endParaRPr lang="zh-CN" altLang="en-US"/>
        </a:p>
      </dgm:t>
    </dgm:pt>
    <dgm:pt modelId="{CB81EFFE-E596-4ABC-8121-D7E68F8498A4}" type="pres">
      <dgm:prSet presAssocID="{A58E8D9D-973D-447F-9AB6-A8D17D26992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C4060BB-F00A-4C0C-A383-55F2687562FB}" type="pres">
      <dgm:prSet presAssocID="{8C81D1E0-21A7-4E2E-8DF1-786D47194966}" presName="parentLin" presStyleCnt="0"/>
      <dgm:spPr/>
    </dgm:pt>
    <dgm:pt modelId="{4A54588D-8E99-4BE1-B2E4-C65783EC5151}" type="pres">
      <dgm:prSet presAssocID="{8C81D1E0-21A7-4E2E-8DF1-786D47194966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A361E53D-88C6-4018-B446-08C5CA10CE2D}" type="pres">
      <dgm:prSet presAssocID="{8C81D1E0-21A7-4E2E-8DF1-786D47194966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869BA6-F83B-4E9A-B1BA-4F20C537BD59}" type="pres">
      <dgm:prSet presAssocID="{8C81D1E0-21A7-4E2E-8DF1-786D47194966}" presName="negativeSpace" presStyleCnt="0"/>
      <dgm:spPr/>
    </dgm:pt>
    <dgm:pt modelId="{8A1A8CF0-EDF3-4B84-A542-2C86E06683FF}" type="pres">
      <dgm:prSet presAssocID="{8C81D1E0-21A7-4E2E-8DF1-786D47194966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FA1A0F-93BB-498E-BEF6-6CAAC9B490B8}" type="pres">
      <dgm:prSet presAssocID="{D4CAACB5-C112-4EFF-84BF-FDBED91C1A02}" presName="spaceBetweenRectangles" presStyleCnt="0"/>
      <dgm:spPr/>
    </dgm:pt>
    <dgm:pt modelId="{5523513F-A591-473F-972B-B27DAB2371AA}" type="pres">
      <dgm:prSet presAssocID="{17140A4A-E2C3-40C9-A8D7-56F2693F8A71}" presName="parentLin" presStyleCnt="0"/>
      <dgm:spPr/>
    </dgm:pt>
    <dgm:pt modelId="{F8BE74FE-0814-4CDE-B8E8-41C258AF8931}" type="pres">
      <dgm:prSet presAssocID="{17140A4A-E2C3-40C9-A8D7-56F2693F8A71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2EF0AD62-F290-4464-B230-12C4B3090615}" type="pres">
      <dgm:prSet presAssocID="{17140A4A-E2C3-40C9-A8D7-56F2693F8A71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DD53B6-7F0F-4EA4-B0BE-A718D82EB12E}" type="pres">
      <dgm:prSet presAssocID="{17140A4A-E2C3-40C9-A8D7-56F2693F8A71}" presName="negativeSpace" presStyleCnt="0"/>
      <dgm:spPr/>
    </dgm:pt>
    <dgm:pt modelId="{DB4C0559-635D-41D4-A4E5-FD737711EB19}" type="pres">
      <dgm:prSet presAssocID="{17140A4A-E2C3-40C9-A8D7-56F2693F8A71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4D24AE-DD98-4576-918B-B7A5016427B8}" type="pres">
      <dgm:prSet presAssocID="{9868E33B-1DE2-4F71-A24B-E975A11EB657}" presName="spaceBetweenRectangles" presStyleCnt="0"/>
      <dgm:spPr/>
    </dgm:pt>
    <dgm:pt modelId="{E428270C-071D-4D64-B5D2-8E085ED0C197}" type="pres">
      <dgm:prSet presAssocID="{FFD9503F-09E9-406E-A56A-69C10A40A117}" presName="parentLin" presStyleCnt="0"/>
      <dgm:spPr/>
    </dgm:pt>
    <dgm:pt modelId="{7D71CCC2-1CD4-46FB-AC24-14A2505099BB}" type="pres">
      <dgm:prSet presAssocID="{FFD9503F-09E9-406E-A56A-69C10A40A117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0250F8A3-DA52-4767-B2C2-54B4BC2AF0E1}" type="pres">
      <dgm:prSet presAssocID="{FFD9503F-09E9-406E-A56A-69C10A40A11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69675D-AD5C-4BB4-B558-079E60BC9747}" type="pres">
      <dgm:prSet presAssocID="{FFD9503F-09E9-406E-A56A-69C10A40A117}" presName="negativeSpace" presStyleCnt="0"/>
      <dgm:spPr/>
    </dgm:pt>
    <dgm:pt modelId="{6E3C1649-7472-41C0-9184-51256E890A96}" type="pres">
      <dgm:prSet presAssocID="{FFD9503F-09E9-406E-A56A-69C10A40A117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14B06F-8225-45B8-9B31-48205E340C1A}" type="pres">
      <dgm:prSet presAssocID="{4BCFE103-C51B-4724-96EB-2C35B2C8278F}" presName="spaceBetweenRectangles" presStyleCnt="0"/>
      <dgm:spPr/>
    </dgm:pt>
    <dgm:pt modelId="{40D45264-7BE4-4B53-99F7-6A5BEA017144}" type="pres">
      <dgm:prSet presAssocID="{2811BFE7-938F-408F-B911-EA0E44A988DB}" presName="parentLin" presStyleCnt="0"/>
      <dgm:spPr/>
    </dgm:pt>
    <dgm:pt modelId="{C835B192-C4F6-477D-9399-B2A916D20845}" type="pres">
      <dgm:prSet presAssocID="{2811BFE7-938F-408F-B911-EA0E44A988DB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18920D3B-2AD1-4E52-94EE-5F1A1F21857C}" type="pres">
      <dgm:prSet presAssocID="{2811BFE7-938F-408F-B911-EA0E44A988DB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0BEC6E-3444-4B8E-ADF4-A6A1A13C9787}" type="pres">
      <dgm:prSet presAssocID="{2811BFE7-938F-408F-B911-EA0E44A988DB}" presName="negativeSpace" presStyleCnt="0"/>
      <dgm:spPr/>
    </dgm:pt>
    <dgm:pt modelId="{3C63BB61-9FD9-4E79-AFCC-DAD4A83016E1}" type="pres">
      <dgm:prSet presAssocID="{2811BFE7-938F-408F-B911-EA0E44A988DB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239DA8B-A5B4-4240-9D53-DA57ACDF318A}" type="presOf" srcId="{8C81D1E0-21A7-4E2E-8DF1-786D47194966}" destId="{A361E53D-88C6-4018-B446-08C5CA10CE2D}" srcOrd="1" destOrd="0" presId="urn:microsoft.com/office/officeart/2005/8/layout/list1"/>
    <dgm:cxn modelId="{D7277EE3-8C6F-4572-A538-4BDC34D07155}" srcId="{8C81D1E0-21A7-4E2E-8DF1-786D47194966}" destId="{5201978C-3A59-4697-89D2-2EDC549D7852}" srcOrd="1" destOrd="0" parTransId="{6DB6CBD9-892A-4B4C-BB4E-C65ECE003CA4}" sibTransId="{CCA16AB1-2BC4-47CD-BC9D-897F8D3BC119}"/>
    <dgm:cxn modelId="{714971C3-F8C8-4E5C-B744-17504859FF93}" srcId="{A58E8D9D-973D-447F-9AB6-A8D17D269927}" destId="{17140A4A-E2C3-40C9-A8D7-56F2693F8A71}" srcOrd="1" destOrd="0" parTransId="{8DFA5A8A-B305-45E9-B00B-679E7AC7DD65}" sibTransId="{9868E33B-1DE2-4F71-A24B-E975A11EB657}"/>
    <dgm:cxn modelId="{C81F864A-44CE-4D16-900C-5F516E6EF116}" type="presOf" srcId="{2811BFE7-938F-408F-B911-EA0E44A988DB}" destId="{C835B192-C4F6-477D-9399-B2A916D20845}" srcOrd="0" destOrd="0" presId="urn:microsoft.com/office/officeart/2005/8/layout/list1"/>
    <dgm:cxn modelId="{38AD3076-CF9C-4CE6-9A87-292FBEF93AEC}" srcId="{A58E8D9D-973D-447F-9AB6-A8D17D269927}" destId="{8C81D1E0-21A7-4E2E-8DF1-786D47194966}" srcOrd="0" destOrd="0" parTransId="{B761B9B9-51F0-4F23-92F7-EB021AF0B38C}" sibTransId="{D4CAACB5-C112-4EFF-84BF-FDBED91C1A02}"/>
    <dgm:cxn modelId="{6507B77C-A394-4076-A478-6E782A2D8AEF}" type="presOf" srcId="{2811BFE7-938F-408F-B911-EA0E44A988DB}" destId="{18920D3B-2AD1-4E52-94EE-5F1A1F21857C}" srcOrd="1" destOrd="0" presId="urn:microsoft.com/office/officeart/2005/8/layout/list1"/>
    <dgm:cxn modelId="{3BD59712-58E5-43CB-AF8E-0C02157AB6C4}" srcId="{A58E8D9D-973D-447F-9AB6-A8D17D269927}" destId="{2811BFE7-938F-408F-B911-EA0E44A988DB}" srcOrd="3" destOrd="0" parTransId="{BF6C5905-D640-40E4-8F7B-03C5B17EFEF8}" sibTransId="{6DD2E593-695D-46D0-BCDB-431C461646EA}"/>
    <dgm:cxn modelId="{E3DDB463-0EC6-4BA6-B61A-3A8A336B3762}" type="presOf" srcId="{FFD9503F-09E9-406E-A56A-69C10A40A117}" destId="{0250F8A3-DA52-4767-B2C2-54B4BC2AF0E1}" srcOrd="1" destOrd="0" presId="urn:microsoft.com/office/officeart/2005/8/layout/list1"/>
    <dgm:cxn modelId="{0DE4E359-2791-4AAE-A8AC-5AC2ABC8C8A6}" srcId="{17140A4A-E2C3-40C9-A8D7-56F2693F8A71}" destId="{B9EE7F2A-BC53-469D-BA3D-9AFE02E23801}" srcOrd="0" destOrd="0" parTransId="{4556AAB5-505F-467D-95A4-217DDB99FC4B}" sibTransId="{9378B1EF-181C-4A1B-ADC6-50D78D823884}"/>
    <dgm:cxn modelId="{066C5D77-5E5A-4990-9CF1-98CF6CA72C77}" srcId="{FFD9503F-09E9-406E-A56A-69C10A40A117}" destId="{495F5DE4-F1A6-429A-8A34-7F1456A3BB9C}" srcOrd="0" destOrd="0" parTransId="{47F77467-16C4-434A-A2CD-E679497346F8}" sibTransId="{587621A0-E27B-4580-A9A1-182BBE887937}"/>
    <dgm:cxn modelId="{ED1BFF7F-1752-4CAE-B1A3-7462E1C5BABB}" type="presOf" srcId="{495F5DE4-F1A6-429A-8A34-7F1456A3BB9C}" destId="{6E3C1649-7472-41C0-9184-51256E890A96}" srcOrd="0" destOrd="0" presId="urn:microsoft.com/office/officeart/2005/8/layout/list1"/>
    <dgm:cxn modelId="{8DEC93C7-339B-4F0D-A362-DDC00C5F838B}" srcId="{A58E8D9D-973D-447F-9AB6-A8D17D269927}" destId="{FFD9503F-09E9-406E-A56A-69C10A40A117}" srcOrd="2" destOrd="0" parTransId="{1D97A6BB-E7F4-49B1-9DA3-D1FCDA18FEC4}" sibTransId="{4BCFE103-C51B-4724-96EB-2C35B2C8278F}"/>
    <dgm:cxn modelId="{AF879ED2-9846-4188-8432-2594BC0160C8}" type="presOf" srcId="{17140A4A-E2C3-40C9-A8D7-56F2693F8A71}" destId="{2EF0AD62-F290-4464-B230-12C4B3090615}" srcOrd="1" destOrd="0" presId="urn:microsoft.com/office/officeart/2005/8/layout/list1"/>
    <dgm:cxn modelId="{93B0A1D9-7000-4F9D-A546-1C2B587A6278}" type="presOf" srcId="{8C81D1E0-21A7-4E2E-8DF1-786D47194966}" destId="{4A54588D-8E99-4BE1-B2E4-C65783EC5151}" srcOrd="0" destOrd="0" presId="urn:microsoft.com/office/officeart/2005/8/layout/list1"/>
    <dgm:cxn modelId="{28069B20-FBE6-480C-9526-360D7150B6AC}" type="presOf" srcId="{5201978C-3A59-4697-89D2-2EDC549D7852}" destId="{8A1A8CF0-EDF3-4B84-A542-2C86E06683FF}" srcOrd="0" destOrd="1" presId="urn:microsoft.com/office/officeart/2005/8/layout/list1"/>
    <dgm:cxn modelId="{E6026580-F52F-4427-B4AB-23C5B363165B}" type="presOf" srcId="{DBD0AC70-A6C5-49B9-B9F6-9542DA6A50A5}" destId="{8A1A8CF0-EDF3-4B84-A542-2C86E06683FF}" srcOrd="0" destOrd="0" presId="urn:microsoft.com/office/officeart/2005/8/layout/list1"/>
    <dgm:cxn modelId="{2E27EA40-D410-45B3-A6CE-79F6985CA5C5}" type="presOf" srcId="{17140A4A-E2C3-40C9-A8D7-56F2693F8A71}" destId="{F8BE74FE-0814-4CDE-B8E8-41C258AF8931}" srcOrd="0" destOrd="0" presId="urn:microsoft.com/office/officeart/2005/8/layout/list1"/>
    <dgm:cxn modelId="{E50E28FF-78D2-4A13-844D-5145715D0E70}" type="presOf" srcId="{FFD9503F-09E9-406E-A56A-69C10A40A117}" destId="{7D71CCC2-1CD4-46FB-AC24-14A2505099BB}" srcOrd="0" destOrd="0" presId="urn:microsoft.com/office/officeart/2005/8/layout/list1"/>
    <dgm:cxn modelId="{679F932C-1DA7-44CE-B122-57789ECD8982}" srcId="{2811BFE7-938F-408F-B911-EA0E44A988DB}" destId="{451B0BE4-E7C5-4DA0-8F13-E749C3FB92E1}" srcOrd="0" destOrd="0" parTransId="{31630C7B-34A9-4FD2-8710-42AF2E698619}" sibTransId="{2F5DB5AA-5148-409B-8CB1-F6E56A735222}"/>
    <dgm:cxn modelId="{33B297F8-33AB-4E01-A7D7-F9505329E80E}" type="presOf" srcId="{451B0BE4-E7C5-4DA0-8F13-E749C3FB92E1}" destId="{3C63BB61-9FD9-4E79-AFCC-DAD4A83016E1}" srcOrd="0" destOrd="0" presId="urn:microsoft.com/office/officeart/2005/8/layout/list1"/>
    <dgm:cxn modelId="{9D578CC0-0CA6-4777-96F7-13E8F019574E}" srcId="{8C81D1E0-21A7-4E2E-8DF1-786D47194966}" destId="{DBD0AC70-A6C5-49B9-B9F6-9542DA6A50A5}" srcOrd="0" destOrd="0" parTransId="{46D57019-AB08-4F18-BB02-56D69493F245}" sibTransId="{C3E31FC2-9C89-431D-9EF3-F88ED96416A2}"/>
    <dgm:cxn modelId="{D1E686C7-FBB0-4B2C-B1B5-6B08CC87A39D}" type="presOf" srcId="{B9EE7F2A-BC53-469D-BA3D-9AFE02E23801}" destId="{DB4C0559-635D-41D4-A4E5-FD737711EB19}" srcOrd="0" destOrd="0" presId="urn:microsoft.com/office/officeart/2005/8/layout/list1"/>
    <dgm:cxn modelId="{6E454CEF-B324-4AB2-8482-55C9CB8BD320}" type="presOf" srcId="{A58E8D9D-973D-447F-9AB6-A8D17D269927}" destId="{CB81EFFE-E596-4ABC-8121-D7E68F8498A4}" srcOrd="0" destOrd="0" presId="urn:microsoft.com/office/officeart/2005/8/layout/list1"/>
    <dgm:cxn modelId="{C80DCEBA-7B1F-4759-9910-5EF8758406B5}" type="presParOf" srcId="{CB81EFFE-E596-4ABC-8121-D7E68F8498A4}" destId="{DC4060BB-F00A-4C0C-A383-55F2687562FB}" srcOrd="0" destOrd="0" presId="urn:microsoft.com/office/officeart/2005/8/layout/list1"/>
    <dgm:cxn modelId="{5A4E2335-FEDF-4150-82A8-2C1773A15004}" type="presParOf" srcId="{DC4060BB-F00A-4C0C-A383-55F2687562FB}" destId="{4A54588D-8E99-4BE1-B2E4-C65783EC5151}" srcOrd="0" destOrd="0" presId="urn:microsoft.com/office/officeart/2005/8/layout/list1"/>
    <dgm:cxn modelId="{F82CB3E1-0926-4CDA-8922-283DB01DB1DE}" type="presParOf" srcId="{DC4060BB-F00A-4C0C-A383-55F2687562FB}" destId="{A361E53D-88C6-4018-B446-08C5CA10CE2D}" srcOrd="1" destOrd="0" presId="urn:microsoft.com/office/officeart/2005/8/layout/list1"/>
    <dgm:cxn modelId="{69EA7A8F-9D30-4FF7-BCAD-26CA8A5E481E}" type="presParOf" srcId="{CB81EFFE-E596-4ABC-8121-D7E68F8498A4}" destId="{D6869BA6-F83B-4E9A-B1BA-4F20C537BD59}" srcOrd="1" destOrd="0" presId="urn:microsoft.com/office/officeart/2005/8/layout/list1"/>
    <dgm:cxn modelId="{E8955DFF-EA48-41FC-931E-F579965CE5A0}" type="presParOf" srcId="{CB81EFFE-E596-4ABC-8121-D7E68F8498A4}" destId="{8A1A8CF0-EDF3-4B84-A542-2C86E06683FF}" srcOrd="2" destOrd="0" presId="urn:microsoft.com/office/officeart/2005/8/layout/list1"/>
    <dgm:cxn modelId="{689C59D9-628F-4C03-B7F6-1C18530B0EEE}" type="presParOf" srcId="{CB81EFFE-E596-4ABC-8121-D7E68F8498A4}" destId="{41FA1A0F-93BB-498E-BEF6-6CAAC9B490B8}" srcOrd="3" destOrd="0" presId="urn:microsoft.com/office/officeart/2005/8/layout/list1"/>
    <dgm:cxn modelId="{FD5B493C-EE78-473A-9625-58366449B837}" type="presParOf" srcId="{CB81EFFE-E596-4ABC-8121-D7E68F8498A4}" destId="{5523513F-A591-473F-972B-B27DAB2371AA}" srcOrd="4" destOrd="0" presId="urn:microsoft.com/office/officeart/2005/8/layout/list1"/>
    <dgm:cxn modelId="{EF9ACE64-445B-4045-B2AE-EABF16FE95EE}" type="presParOf" srcId="{5523513F-A591-473F-972B-B27DAB2371AA}" destId="{F8BE74FE-0814-4CDE-B8E8-41C258AF8931}" srcOrd="0" destOrd="0" presId="urn:microsoft.com/office/officeart/2005/8/layout/list1"/>
    <dgm:cxn modelId="{630E9973-62D3-4497-91BF-58C619D7CBD4}" type="presParOf" srcId="{5523513F-A591-473F-972B-B27DAB2371AA}" destId="{2EF0AD62-F290-4464-B230-12C4B3090615}" srcOrd="1" destOrd="0" presId="urn:microsoft.com/office/officeart/2005/8/layout/list1"/>
    <dgm:cxn modelId="{047D8A01-4D0B-4811-A556-E4A678A404D9}" type="presParOf" srcId="{CB81EFFE-E596-4ABC-8121-D7E68F8498A4}" destId="{A1DD53B6-7F0F-4EA4-B0BE-A718D82EB12E}" srcOrd="5" destOrd="0" presId="urn:microsoft.com/office/officeart/2005/8/layout/list1"/>
    <dgm:cxn modelId="{B699AF5E-7670-4428-BD1C-C0351C1074C8}" type="presParOf" srcId="{CB81EFFE-E596-4ABC-8121-D7E68F8498A4}" destId="{DB4C0559-635D-41D4-A4E5-FD737711EB19}" srcOrd="6" destOrd="0" presId="urn:microsoft.com/office/officeart/2005/8/layout/list1"/>
    <dgm:cxn modelId="{AEC1121C-0BAE-4B2A-B9BA-4D2CC2301B6E}" type="presParOf" srcId="{CB81EFFE-E596-4ABC-8121-D7E68F8498A4}" destId="{2E4D24AE-DD98-4576-918B-B7A5016427B8}" srcOrd="7" destOrd="0" presId="urn:microsoft.com/office/officeart/2005/8/layout/list1"/>
    <dgm:cxn modelId="{0B289240-1F9F-4E95-85E5-0CB247411BF1}" type="presParOf" srcId="{CB81EFFE-E596-4ABC-8121-D7E68F8498A4}" destId="{E428270C-071D-4D64-B5D2-8E085ED0C197}" srcOrd="8" destOrd="0" presId="urn:microsoft.com/office/officeart/2005/8/layout/list1"/>
    <dgm:cxn modelId="{48323A68-BD59-4079-B8E2-4AC64C5A7490}" type="presParOf" srcId="{E428270C-071D-4D64-B5D2-8E085ED0C197}" destId="{7D71CCC2-1CD4-46FB-AC24-14A2505099BB}" srcOrd="0" destOrd="0" presId="urn:microsoft.com/office/officeart/2005/8/layout/list1"/>
    <dgm:cxn modelId="{ECD02D37-E6D1-4F67-8EF0-D19E612A067A}" type="presParOf" srcId="{E428270C-071D-4D64-B5D2-8E085ED0C197}" destId="{0250F8A3-DA52-4767-B2C2-54B4BC2AF0E1}" srcOrd="1" destOrd="0" presId="urn:microsoft.com/office/officeart/2005/8/layout/list1"/>
    <dgm:cxn modelId="{D9FA4255-9961-4F82-B101-ED0726433FB7}" type="presParOf" srcId="{CB81EFFE-E596-4ABC-8121-D7E68F8498A4}" destId="{1C69675D-AD5C-4BB4-B558-079E60BC9747}" srcOrd="9" destOrd="0" presId="urn:microsoft.com/office/officeart/2005/8/layout/list1"/>
    <dgm:cxn modelId="{1AA514B1-49B9-47D0-A244-C6773B7D6EFA}" type="presParOf" srcId="{CB81EFFE-E596-4ABC-8121-D7E68F8498A4}" destId="{6E3C1649-7472-41C0-9184-51256E890A96}" srcOrd="10" destOrd="0" presId="urn:microsoft.com/office/officeart/2005/8/layout/list1"/>
    <dgm:cxn modelId="{11A7C753-B970-4CD7-A5EB-ED8D3F662110}" type="presParOf" srcId="{CB81EFFE-E596-4ABC-8121-D7E68F8498A4}" destId="{5714B06F-8225-45B8-9B31-48205E340C1A}" srcOrd="11" destOrd="0" presId="urn:microsoft.com/office/officeart/2005/8/layout/list1"/>
    <dgm:cxn modelId="{44F0C2ED-DED9-4962-8C43-7C55F9E8CD1A}" type="presParOf" srcId="{CB81EFFE-E596-4ABC-8121-D7E68F8498A4}" destId="{40D45264-7BE4-4B53-99F7-6A5BEA017144}" srcOrd="12" destOrd="0" presId="urn:microsoft.com/office/officeart/2005/8/layout/list1"/>
    <dgm:cxn modelId="{1CB03D93-7010-418E-9A09-C82BC86B3E59}" type="presParOf" srcId="{40D45264-7BE4-4B53-99F7-6A5BEA017144}" destId="{C835B192-C4F6-477D-9399-B2A916D20845}" srcOrd="0" destOrd="0" presId="urn:microsoft.com/office/officeart/2005/8/layout/list1"/>
    <dgm:cxn modelId="{33420550-CB2E-4747-8FD8-101DEFC36834}" type="presParOf" srcId="{40D45264-7BE4-4B53-99F7-6A5BEA017144}" destId="{18920D3B-2AD1-4E52-94EE-5F1A1F21857C}" srcOrd="1" destOrd="0" presId="urn:microsoft.com/office/officeart/2005/8/layout/list1"/>
    <dgm:cxn modelId="{7E46840F-435F-4CC5-BCA5-C921E70F4B46}" type="presParOf" srcId="{CB81EFFE-E596-4ABC-8121-D7E68F8498A4}" destId="{660BEC6E-3444-4B8E-ADF4-A6A1A13C9787}" srcOrd="13" destOrd="0" presId="urn:microsoft.com/office/officeart/2005/8/layout/list1"/>
    <dgm:cxn modelId="{9E1AE70B-009F-460C-B559-5AEA4ADE619A}" type="presParOf" srcId="{CB81EFFE-E596-4ABC-8121-D7E68F8498A4}" destId="{3C63BB61-9FD9-4E79-AFCC-DAD4A83016E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BF03E6E-64C6-8B4F-9E9E-D4BEA1FFAC0B}" type="doc">
      <dgm:prSet loTypeId="urn:microsoft.com/office/officeart/2005/8/layout/bList2" loCatId="process" qsTypeId="urn:microsoft.com/office/officeart/2005/8/quickstyle/simple4" qsCatId="simple" csTypeId="urn:microsoft.com/office/officeart/2005/8/colors/accent1_2" csCatId="accent1" phldr="1"/>
      <dgm:spPr/>
    </dgm:pt>
    <dgm:pt modelId="{B2836DBA-B4B2-C143-8196-D214E948A6AF}">
      <dgm:prSet phldrT="[文本]"/>
      <dgm:spPr/>
      <dgm:t>
        <a:bodyPr/>
        <a:lstStyle/>
        <a:p>
          <a:r>
            <a:rPr lang="en-US" altLang="zh-CN" dirty="0" smtClean="0"/>
            <a:t>Forbes: Company</a:t>
          </a:r>
          <a:endParaRPr lang="zh-CN" altLang="en-US" dirty="0"/>
        </a:p>
      </dgm:t>
    </dgm:pt>
    <dgm:pt modelId="{6E5E20E6-4D82-FA48-906B-DC031D8D36D5}" type="par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C6C7EFB-CDD8-E64A-BA8E-1EA90B894FD9}" type="sib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00DD99B-57A8-2D48-B651-AC16A2762772}">
      <dgm:prSet phldrT="[文本]"/>
      <dgm:spPr/>
      <dgm:t>
        <a:bodyPr/>
        <a:lstStyle/>
        <a:p>
          <a:r>
            <a:rPr lang="en-US" altLang="zh-CN" dirty="0" smtClean="0"/>
            <a:t>Freebase:Company</a:t>
          </a:r>
          <a:endParaRPr lang="zh-CN" altLang="en-US" dirty="0"/>
        </a:p>
      </dgm:t>
    </dgm:pt>
    <dgm:pt modelId="{EFA89E8C-DDCB-1F48-AFF7-62AE5E987891}" type="par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06789958-775B-2E41-921A-2E6D983510AF}" type="sib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E804492E-54B4-B94D-81E7-FF90FB0A1C03}">
      <dgm:prSet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Location</a:t>
          </a:r>
          <a:endParaRPr lang="zh-CN" altLang="en-US" dirty="0"/>
        </a:p>
      </dgm:t>
    </dgm:pt>
    <dgm:pt modelId="{18C6E09C-59AF-E848-8630-7A2292B45D97}" type="par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29C62CEC-8900-BB4E-B1D7-286180F440A0}" type="sib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CE5B3B65-CAEE-0746-88DA-4AD58EEF1592}">
      <dgm:prSet phldrT="[文本]"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Company</a:t>
          </a:r>
          <a:endParaRPr lang="zh-CN" altLang="en-US" dirty="0"/>
        </a:p>
      </dgm:t>
    </dgm:pt>
    <dgm:pt modelId="{AB19DB0A-3C09-5748-9899-AF82412C6425}" type="par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AAC12561-A9A0-1D4F-A805-F63102D51685}" type="sib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4593C0E9-7033-A14B-BED3-B2022713C4F2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2000</a:t>
          </a:r>
          <a:endParaRPr lang="zh-CN" altLang="en-US" sz="2000" dirty="0"/>
        </a:p>
      </dgm:t>
    </dgm:pt>
    <dgm:pt modelId="{95E76FA1-616B-C140-9216-BFBF6897C57A}" type="par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B298C3AE-6F01-5D48-90B2-3496B922297B}" type="sib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6B35F087-0D11-8D4F-A1CC-EB05298A1604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7</a:t>
          </a:r>
          <a:endParaRPr lang="zh-CN" altLang="en-US" sz="2000" dirty="0"/>
        </a:p>
      </dgm:t>
    </dgm:pt>
    <dgm:pt modelId="{751A2CF6-F91A-6148-9517-791CAC8608AA}" type="par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DEB13010-6AEE-C34D-8A61-08B6103B978A}" type="sib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C35CFB7B-CDF9-1545-ACA1-ED73E8E2CD40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XLSX</a:t>
          </a:r>
          <a:endParaRPr lang="zh-CN" altLang="en-US" sz="2000" dirty="0"/>
        </a:p>
      </dgm:t>
    </dgm:pt>
    <dgm:pt modelId="{1C4895B7-9DBB-8E4D-9EB8-C7E737816213}" type="par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571201BD-6661-5E4E-9738-DCBCDF35D76D}" type="sib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62434AD7-931E-9943-A327-FEA77E1EB60B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3182</a:t>
          </a:r>
          <a:endParaRPr lang="zh-CN" altLang="en-US" sz="2000" dirty="0"/>
        </a:p>
      </dgm:t>
    </dgm:pt>
    <dgm:pt modelId="{961762F4-9BD3-2946-9516-C306B8362A0F}" type="par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88BD48C6-7E2F-1342-BFEA-AB14E6B879A7}" type="sib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ACD1F96E-0E0F-CF48-BC5C-A07EA5657BC5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F60AAF8A-5932-FD4B-B6B2-48A7A2B58C21}" type="par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C7F9F632-DDE4-7F4A-8D6D-992A0D0A9EAD}" type="sib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0208D5CB-B2A1-4747-BE1E-CEB7CAD13B08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JSON</a:t>
          </a:r>
          <a:endParaRPr lang="zh-CN" altLang="en-US" sz="2000" dirty="0"/>
        </a:p>
      </dgm:t>
    </dgm:pt>
    <dgm:pt modelId="{338BCAC9-A840-6640-BB8D-1AB1B7B5675E}" type="par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1C153960-3D78-DB4E-A9E6-0C23E859E449}" type="sib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9634F0BB-8682-024E-BA12-453B7DAD200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16051</a:t>
          </a:r>
          <a:endParaRPr lang="zh-CN" altLang="en-US" sz="2000" dirty="0"/>
        </a:p>
      </dgm:t>
    </dgm:pt>
    <dgm:pt modelId="{E06E2883-E28E-264B-85EE-A43678AEE049}" type="par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3BA7F993-13BB-FC47-A728-CF842CE625B2}" type="sib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F3242A28-1954-284A-8BF2-86295FD1509E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24C3CDB5-F071-724A-82D5-1EA168E46499}" type="par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7C16E0DD-238C-C74C-9E75-B1B37313B9FF}" type="sib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C7F35A38-4E28-FE45-8E8A-49D7F6B0569A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FA50C152-12BC-0C4E-8717-DC80C49B84DC}" type="par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DC21A258-3915-AB41-B648-E42C1CEDA184}" type="sib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8539B6E7-CA0B-F44D-9940-0C81B81ADBD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Entities:3270</a:t>
          </a:r>
          <a:endParaRPr lang="zh-CN" altLang="en-US" sz="2000" dirty="0"/>
        </a:p>
      </dgm:t>
    </dgm:pt>
    <dgm:pt modelId="{FB6FACEB-08BF-C642-8F05-4B5852F31F4D}" type="par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A32B0E9E-5063-124D-BADC-D08A5279A489}" type="sib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331291A1-27CF-C142-BF53-744F4DC49230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5</a:t>
          </a:r>
          <a:endParaRPr lang="zh-CN" altLang="en-US" sz="2000" dirty="0"/>
        </a:p>
      </dgm:t>
    </dgm:pt>
    <dgm:pt modelId="{A5029DFA-A1AA-0444-98F6-CBB457F7C50E}" type="par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F9701DBC-9DA9-6646-8540-D8937F053024}" type="sib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3565A2BE-530C-8F47-BCF7-2901D034C55D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B54A87DA-EA08-7D42-8AC5-0D11CE588C0B}" type="par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51EE8DD7-BAAB-FE4D-9BC2-5141571C7E1F}" type="sib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3E0878C4-DCD2-4845-BAA6-ED89DADE8017}" type="pres">
      <dgm:prSet presAssocID="{9BF03E6E-64C6-8B4F-9E9E-D4BEA1FFAC0B}" presName="diagram" presStyleCnt="0">
        <dgm:presLayoutVars>
          <dgm:dir/>
          <dgm:animLvl val="lvl"/>
          <dgm:resizeHandles val="exact"/>
        </dgm:presLayoutVars>
      </dgm:prSet>
      <dgm:spPr/>
    </dgm:pt>
    <dgm:pt modelId="{94569624-D2F8-694A-9C09-32E24B677BA4}" type="pres">
      <dgm:prSet presAssocID="{B2836DBA-B4B2-C143-8196-D214E948A6AF}" presName="compNode" presStyleCnt="0"/>
      <dgm:spPr/>
    </dgm:pt>
    <dgm:pt modelId="{5284B238-0BF2-D641-A7D2-A9E49F12857B}" type="pres">
      <dgm:prSet presAssocID="{B2836DBA-B4B2-C143-8196-D214E948A6AF}" presName="childRect" presStyleLbl="bgAcc1" presStyleIdx="0" presStyleCnt="4" custScaleX="99364" custScaleY="83521" custLinFactNeighborX="-27893" custLinFactNeighborY="81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0C159F-915F-AE4C-A06F-0B85E0064CA2}" type="pres">
      <dgm:prSet presAssocID="{B2836DBA-B4B2-C143-8196-D214E948A6A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CCB0B7-911E-3943-B8A1-DEB0B80384CC}" type="pres">
      <dgm:prSet presAssocID="{B2836DBA-B4B2-C143-8196-D214E948A6AF}" presName="parentRect" presStyleLbl="alignNode1" presStyleIdx="0" presStyleCnt="4" custLinFactNeighborX="-27931" custLinFactNeighborY="-369"/>
      <dgm:spPr/>
      <dgm:t>
        <a:bodyPr/>
        <a:lstStyle/>
        <a:p>
          <a:endParaRPr lang="zh-CN" altLang="en-US"/>
        </a:p>
      </dgm:t>
    </dgm:pt>
    <dgm:pt modelId="{80D6B0A0-2A5A-0243-A5DC-CFD555AD98B3}" type="pres">
      <dgm:prSet presAssocID="{B2836DBA-B4B2-C143-8196-D214E948A6AF}" presName="adorn" presStyleLbl="fgAccFollowNode1" presStyleIdx="0" presStyleCnt="4" custLinFactNeighborX="-79803" custLinFactNeighborY="-33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8DA26B31-6C11-FD43-B775-8AF5A85CE7EA}" type="pres">
      <dgm:prSet presAssocID="{7C6C7EFB-CDD8-E64A-BA8E-1EA90B894FD9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B2F82149-8A9A-DD4A-A1C2-5DA8300667EB}" type="pres">
      <dgm:prSet presAssocID="{700DD99B-57A8-2D48-B651-AC16A2762772}" presName="compNode" presStyleCnt="0"/>
      <dgm:spPr/>
    </dgm:pt>
    <dgm:pt modelId="{0ED6854E-2851-3D4D-A416-2E5D80F3A3A9}" type="pres">
      <dgm:prSet presAssocID="{700DD99B-57A8-2D48-B651-AC16A2762772}" presName="childRect" presStyleLbl="bgAcc1" presStyleIdx="1" presStyleCnt="4" custScaleX="101323" custScaleY="88759" custLinFactNeighborX="38085" custLinFactNeighborY="74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8C04DD-7660-444E-A276-B077933EC3A5}" type="pres">
      <dgm:prSet presAssocID="{700DD99B-57A8-2D48-B651-AC16A276277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54E51C-1DDD-FA4D-B3AE-055C72DE48DD}" type="pres">
      <dgm:prSet presAssocID="{700DD99B-57A8-2D48-B651-AC16A2762772}" presName="parentRect" presStyleLbl="alignNode1" presStyleIdx="1" presStyleCnt="4" custScaleX="101605" custLinFactNeighborX="38196" custLinFactNeighborY="-3443"/>
      <dgm:spPr/>
      <dgm:t>
        <a:bodyPr/>
        <a:lstStyle/>
        <a:p>
          <a:endParaRPr lang="zh-CN" altLang="en-US"/>
        </a:p>
      </dgm:t>
    </dgm:pt>
    <dgm:pt modelId="{541DC053-C33A-C547-BFBB-D30088FCB86B}" type="pres">
      <dgm:prSet presAssocID="{700DD99B-57A8-2D48-B651-AC16A2762772}" presName="adorn" presStyleLbl="fgAccFollowNode1" presStyleIdx="1" presStyleCnt="4" custLinFactX="6733" custLinFactNeighborX="100000" custLinFactNeighborY="-339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F9DEF9AE-8EFA-BB43-918C-D15AAFD952CC}" type="pres">
      <dgm:prSet presAssocID="{06789958-775B-2E41-921A-2E6D983510AF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5FD41D91-85DB-364C-82CE-DF2D6C19BA0E}" type="pres">
      <dgm:prSet presAssocID="{CE5B3B65-CAEE-0746-88DA-4AD58EEF1592}" presName="compNode" presStyleCnt="0"/>
      <dgm:spPr/>
    </dgm:pt>
    <dgm:pt modelId="{98F3CB39-65C1-9E41-85FE-6CBC2142DF54}" type="pres">
      <dgm:prSet presAssocID="{CE5B3B65-CAEE-0746-88DA-4AD58EEF1592}" presName="childRect" presStyleLbl="bgAcc1" presStyleIdx="2" presStyleCnt="4" custScaleX="101956" custLinFactNeighborX="-27931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5BF86D-C4E1-F140-BB0A-D5F87625C2DC}" type="pres">
      <dgm:prSet presAssocID="{CE5B3B65-CAEE-0746-88DA-4AD58EEF159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8A8867-1D3D-BC44-9737-1F047D63CD05}" type="pres">
      <dgm:prSet presAssocID="{CE5B3B65-CAEE-0746-88DA-4AD58EEF1592}" presName="parentRect" presStyleLbl="alignNode1" presStyleIdx="2" presStyleCnt="4" custScaleX="102043" custLinFactNeighborX="-27931" custLinFactNeighborY="-7760"/>
      <dgm:spPr/>
      <dgm:t>
        <a:bodyPr/>
        <a:lstStyle/>
        <a:p>
          <a:endParaRPr lang="zh-CN" altLang="en-US"/>
        </a:p>
      </dgm:t>
    </dgm:pt>
    <dgm:pt modelId="{762D4D6F-2660-9646-9CCD-39B5B77C1962}" type="pres">
      <dgm:prSet presAssocID="{CE5B3B65-CAEE-0746-88DA-4AD58EEF1592}" presName="adorn" presStyleLbl="fgAccFollowNode1" presStyleIdx="2" presStyleCnt="4" custLinFactNeighborX="-79803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  <dgm:pt modelId="{1EF36ADF-5CBA-C242-AFF1-66996428732D}" type="pres">
      <dgm:prSet presAssocID="{AAC12561-A9A0-1D4F-A805-F63102D51685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36D4C189-D2CB-D241-B52D-C1B0A2DAE536}" type="pres">
      <dgm:prSet presAssocID="{E804492E-54B4-B94D-81E7-FF90FB0A1C03}" presName="compNode" presStyleCnt="0"/>
      <dgm:spPr/>
    </dgm:pt>
    <dgm:pt modelId="{EE95F1D5-B3FE-E048-AB08-8C99A33101E6}" type="pres">
      <dgm:prSet presAssocID="{E804492E-54B4-B94D-81E7-FF90FB0A1C03}" presName="childRect" presStyleLbl="bgAcc1" presStyleIdx="3" presStyleCnt="4" custLinFactNeighborX="39934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CBEEA0-C057-2A40-94CE-4766C9BD2971}" type="pres">
      <dgm:prSet presAssocID="{E804492E-54B4-B94D-81E7-FF90FB0A1C0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04D2A4-939B-E54F-8E2A-96AAD4AF6D2E}" type="pres">
      <dgm:prSet presAssocID="{E804492E-54B4-B94D-81E7-FF90FB0A1C03}" presName="parentRect" presStyleLbl="alignNode1" presStyleIdx="3" presStyleCnt="4" custLinFactNeighborX="40445" custLinFactNeighborY="-7760"/>
      <dgm:spPr/>
      <dgm:t>
        <a:bodyPr/>
        <a:lstStyle/>
        <a:p>
          <a:endParaRPr lang="zh-CN" altLang="en-US"/>
        </a:p>
      </dgm:t>
    </dgm:pt>
    <dgm:pt modelId="{3E78E825-5649-FD4D-9607-32828454F35C}" type="pres">
      <dgm:prSet presAssocID="{E804492E-54B4-B94D-81E7-FF90FB0A1C03}" presName="adorn" presStyleLbl="fgAccFollowNode1" presStyleIdx="3" presStyleCnt="4" custLinFactX="15557" custLinFactNeighborX="100000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</dgm:ptLst>
  <dgm:cxnLst>
    <dgm:cxn modelId="{EE81E03B-7849-1D4E-B39F-4A5C2885AA15}" srcId="{9BF03E6E-64C6-8B4F-9E9E-D4BEA1FFAC0B}" destId="{CE5B3B65-CAEE-0746-88DA-4AD58EEF1592}" srcOrd="2" destOrd="0" parTransId="{AB19DB0A-3C09-5748-9899-AF82412C6425}" sibTransId="{AAC12561-A9A0-1D4F-A805-F63102D51685}"/>
    <dgm:cxn modelId="{4020086F-7D37-426D-84CF-B5AF0EBAC46A}" type="presOf" srcId="{E804492E-54B4-B94D-81E7-FF90FB0A1C03}" destId="{D1CBEEA0-C057-2A40-94CE-4766C9BD2971}" srcOrd="0" destOrd="0" presId="urn:microsoft.com/office/officeart/2005/8/layout/bList2"/>
    <dgm:cxn modelId="{FCE0F884-C217-4BA1-B277-6E87BD87DEA7}" type="presOf" srcId="{0208D5CB-B2A1-4747-BE1E-CEB7CAD13B08}" destId="{0ED6854E-2851-3D4D-A416-2E5D80F3A3A9}" srcOrd="0" destOrd="2" presId="urn:microsoft.com/office/officeart/2005/8/layout/bList2"/>
    <dgm:cxn modelId="{B63AB9A6-D4AD-6B45-A14B-4F7C029CD269}" srcId="{CE5B3B65-CAEE-0746-88DA-4AD58EEF1592}" destId="{F3242A28-1954-284A-8BF2-86295FD1509E}" srcOrd="1" destOrd="0" parTransId="{24C3CDB5-F071-724A-82D5-1EA168E46499}" sibTransId="{7C16E0DD-238C-C74C-9E75-B1B37313B9FF}"/>
    <dgm:cxn modelId="{9A35569D-4B4B-4BE6-A9F1-B5FBDF92A37D}" type="presOf" srcId="{B2836DBA-B4B2-C143-8196-D214E948A6AF}" destId="{38CCB0B7-911E-3943-B8A1-DEB0B80384CC}" srcOrd="1" destOrd="0" presId="urn:microsoft.com/office/officeart/2005/8/layout/bList2"/>
    <dgm:cxn modelId="{DF68028A-3316-461C-9515-5601178F70EA}" type="presOf" srcId="{E804492E-54B4-B94D-81E7-FF90FB0A1C03}" destId="{9A04D2A4-939B-E54F-8E2A-96AAD4AF6D2E}" srcOrd="1" destOrd="0" presId="urn:microsoft.com/office/officeart/2005/8/layout/bList2"/>
    <dgm:cxn modelId="{D80E3AD0-3AC1-454A-B49B-B49BFB9EB090}" type="presOf" srcId="{331291A1-27CF-C142-BF53-744F4DC49230}" destId="{EE95F1D5-B3FE-E048-AB08-8C99A33101E6}" srcOrd="0" destOrd="1" presId="urn:microsoft.com/office/officeart/2005/8/layout/bList2"/>
    <dgm:cxn modelId="{002AAEB0-DE98-415E-B502-501BF216212D}" type="presOf" srcId="{C35CFB7B-CDF9-1545-ACA1-ED73E8E2CD40}" destId="{5284B238-0BF2-D641-A7D2-A9E49F12857B}" srcOrd="0" destOrd="2" presId="urn:microsoft.com/office/officeart/2005/8/layout/bList2"/>
    <dgm:cxn modelId="{A6D62974-B99A-4FED-8BEC-39BDED26253E}" type="presOf" srcId="{AAC12561-A9A0-1D4F-A805-F63102D51685}" destId="{1EF36ADF-5CBA-C242-AFF1-66996428732D}" srcOrd="0" destOrd="0" presId="urn:microsoft.com/office/officeart/2005/8/layout/bList2"/>
    <dgm:cxn modelId="{6544FDAC-71B2-7F45-8FE6-B0CDF4CC457A}" srcId="{CE5B3B65-CAEE-0746-88DA-4AD58EEF1592}" destId="{9634F0BB-8682-024E-BA12-453B7DAD2004}" srcOrd="0" destOrd="0" parTransId="{E06E2883-E28E-264B-85EE-A43678AEE049}" sibTransId="{3BA7F993-13BB-FC47-A728-CF842CE625B2}"/>
    <dgm:cxn modelId="{745FBF4B-AFF3-4D4D-96E0-ADE009B0B464}" srcId="{CE5B3B65-CAEE-0746-88DA-4AD58EEF1592}" destId="{C7F35A38-4E28-FE45-8E8A-49D7F6B0569A}" srcOrd="2" destOrd="0" parTransId="{FA50C152-12BC-0C4E-8717-DC80C49B84DC}" sibTransId="{DC21A258-3915-AB41-B648-E42C1CEDA184}"/>
    <dgm:cxn modelId="{176533D4-47E1-45B4-B83F-A28FC36029F8}" type="presOf" srcId="{CE5B3B65-CAEE-0746-88DA-4AD58EEF1592}" destId="{408A8867-1D3D-BC44-9737-1F047D63CD05}" srcOrd="1" destOrd="0" presId="urn:microsoft.com/office/officeart/2005/8/layout/bList2"/>
    <dgm:cxn modelId="{A752C5B6-8A15-47F9-863C-9CE1ACF5F805}" type="presOf" srcId="{06789958-775B-2E41-921A-2E6D983510AF}" destId="{F9DEF9AE-8EFA-BB43-918C-D15AAFD952CC}" srcOrd="0" destOrd="0" presId="urn:microsoft.com/office/officeart/2005/8/layout/bList2"/>
    <dgm:cxn modelId="{CF88F2FB-9DDC-41B1-9824-5FA04A16ADE1}" type="presOf" srcId="{3565A2BE-530C-8F47-BCF7-2901D034C55D}" destId="{EE95F1D5-B3FE-E048-AB08-8C99A33101E6}" srcOrd="0" destOrd="2" presId="urn:microsoft.com/office/officeart/2005/8/layout/bList2"/>
    <dgm:cxn modelId="{EF2B6766-3D46-475B-A179-2AB7283E4200}" type="presOf" srcId="{F3242A28-1954-284A-8BF2-86295FD1509E}" destId="{98F3CB39-65C1-9E41-85FE-6CBC2142DF54}" srcOrd="0" destOrd="1" presId="urn:microsoft.com/office/officeart/2005/8/layout/bList2"/>
    <dgm:cxn modelId="{47B8BB3D-BAF8-9046-9806-D398FA964D15}" srcId="{9BF03E6E-64C6-8B4F-9E9E-D4BEA1FFAC0B}" destId="{E804492E-54B4-B94D-81E7-FF90FB0A1C03}" srcOrd="3" destOrd="0" parTransId="{18C6E09C-59AF-E848-8630-7A2292B45D97}" sibTransId="{29C62CEC-8900-BB4E-B1D7-286180F440A0}"/>
    <dgm:cxn modelId="{85E076BA-B697-ED47-AAD4-CFCC185CF1C6}" srcId="{700DD99B-57A8-2D48-B651-AC16A2762772}" destId="{ACD1F96E-0E0F-CF48-BC5C-A07EA5657BC5}" srcOrd="1" destOrd="0" parTransId="{F60AAF8A-5932-FD4B-B6B2-48A7A2B58C21}" sibTransId="{C7F9F632-DDE4-7F4A-8D6D-992A0D0A9EAD}"/>
    <dgm:cxn modelId="{C7CC2E3E-81CD-DD48-BCFA-FA179778C0C7}" srcId="{B2836DBA-B4B2-C143-8196-D214E948A6AF}" destId="{4593C0E9-7033-A14B-BED3-B2022713C4F2}" srcOrd="0" destOrd="0" parTransId="{95E76FA1-616B-C140-9216-BFBF6897C57A}" sibTransId="{B298C3AE-6F01-5D48-90B2-3496B922297B}"/>
    <dgm:cxn modelId="{937B10E4-69B5-4C3A-895E-0B53FFB08529}" type="presOf" srcId="{B2836DBA-B4B2-C143-8196-D214E948A6AF}" destId="{D80C159F-915F-AE4C-A06F-0B85E0064CA2}" srcOrd="0" destOrd="0" presId="urn:microsoft.com/office/officeart/2005/8/layout/bList2"/>
    <dgm:cxn modelId="{75E25A92-4FC5-4A24-B566-5516C8D3388D}" type="presOf" srcId="{6B35F087-0D11-8D4F-A1CC-EB05298A1604}" destId="{5284B238-0BF2-D641-A7D2-A9E49F12857B}" srcOrd="0" destOrd="1" presId="urn:microsoft.com/office/officeart/2005/8/layout/bList2"/>
    <dgm:cxn modelId="{4CC8E1CC-F966-4ECE-AF34-CD9F1475ED0F}" type="presOf" srcId="{C7F35A38-4E28-FE45-8E8A-49D7F6B0569A}" destId="{98F3CB39-65C1-9E41-85FE-6CBC2142DF54}" srcOrd="0" destOrd="2" presId="urn:microsoft.com/office/officeart/2005/8/layout/bList2"/>
    <dgm:cxn modelId="{834DD33E-03B3-4F39-9321-504B233B1790}" type="presOf" srcId="{4593C0E9-7033-A14B-BED3-B2022713C4F2}" destId="{5284B238-0BF2-D641-A7D2-A9E49F12857B}" srcOrd="0" destOrd="0" presId="urn:microsoft.com/office/officeart/2005/8/layout/bList2"/>
    <dgm:cxn modelId="{0A54A213-6080-4344-B77A-52A424B0E268}" srcId="{B2836DBA-B4B2-C143-8196-D214E948A6AF}" destId="{C35CFB7B-CDF9-1545-ACA1-ED73E8E2CD40}" srcOrd="2" destOrd="0" parTransId="{1C4895B7-9DBB-8E4D-9EB8-C7E737816213}" sibTransId="{571201BD-6661-5E4E-9738-DCBCDF35D76D}"/>
    <dgm:cxn modelId="{170168CF-771B-AC4C-A3E4-7511A505CA7A}" srcId="{700DD99B-57A8-2D48-B651-AC16A2762772}" destId="{62434AD7-931E-9943-A327-FEA77E1EB60B}" srcOrd="0" destOrd="0" parTransId="{961762F4-9BD3-2946-9516-C306B8362A0F}" sibTransId="{88BD48C6-7E2F-1342-BFEA-AB14E6B879A7}"/>
    <dgm:cxn modelId="{AEA354D5-CBF5-4589-A092-BFC1AC83FD28}" type="presOf" srcId="{7C6C7EFB-CDD8-E64A-BA8E-1EA90B894FD9}" destId="{8DA26B31-6C11-FD43-B775-8AF5A85CE7EA}" srcOrd="0" destOrd="0" presId="urn:microsoft.com/office/officeart/2005/8/layout/bList2"/>
    <dgm:cxn modelId="{5BCDF67C-D9C6-744C-AD5E-3C71745E81A2}" srcId="{E804492E-54B4-B94D-81E7-FF90FB0A1C03}" destId="{331291A1-27CF-C142-BF53-744F4DC49230}" srcOrd="1" destOrd="0" parTransId="{A5029DFA-A1AA-0444-98F6-CBB457F7C50E}" sibTransId="{F9701DBC-9DA9-6646-8540-D8937F053024}"/>
    <dgm:cxn modelId="{E9BCB9D4-7FA5-4CD5-9B92-61BD9756107E}" type="presOf" srcId="{8539B6E7-CA0B-F44D-9940-0C81B81ADBD4}" destId="{EE95F1D5-B3FE-E048-AB08-8C99A33101E6}" srcOrd="0" destOrd="0" presId="urn:microsoft.com/office/officeart/2005/8/layout/bList2"/>
    <dgm:cxn modelId="{627138AA-3B46-4549-856F-56C7CB48C74E}" type="presOf" srcId="{CE5B3B65-CAEE-0746-88DA-4AD58EEF1592}" destId="{815BF86D-C4E1-F140-BB0A-D5F87625C2DC}" srcOrd="0" destOrd="0" presId="urn:microsoft.com/office/officeart/2005/8/layout/bList2"/>
    <dgm:cxn modelId="{CBAF3CB8-0F5E-420A-8AA6-6087E435496A}" type="presOf" srcId="{9634F0BB-8682-024E-BA12-453B7DAD2004}" destId="{98F3CB39-65C1-9E41-85FE-6CBC2142DF54}" srcOrd="0" destOrd="0" presId="urn:microsoft.com/office/officeart/2005/8/layout/bList2"/>
    <dgm:cxn modelId="{8E7C722A-0481-084F-BA95-F1E9B5608528}" srcId="{700DD99B-57A8-2D48-B651-AC16A2762772}" destId="{0208D5CB-B2A1-4747-BE1E-CEB7CAD13B08}" srcOrd="2" destOrd="0" parTransId="{338BCAC9-A840-6640-BB8D-1AB1B7B5675E}" sibTransId="{1C153960-3D78-DB4E-A9E6-0C23E859E449}"/>
    <dgm:cxn modelId="{EA8F23FD-F311-4368-B427-A1CC9C2A5D63}" type="presOf" srcId="{ACD1F96E-0E0F-CF48-BC5C-A07EA5657BC5}" destId="{0ED6854E-2851-3D4D-A416-2E5D80F3A3A9}" srcOrd="0" destOrd="1" presId="urn:microsoft.com/office/officeart/2005/8/layout/bList2"/>
    <dgm:cxn modelId="{92210269-2B7A-4D1B-95AB-59850B969798}" type="presOf" srcId="{9BF03E6E-64C6-8B4F-9E9E-D4BEA1FFAC0B}" destId="{3E0878C4-DCD2-4845-BAA6-ED89DADE8017}" srcOrd="0" destOrd="0" presId="urn:microsoft.com/office/officeart/2005/8/layout/bList2"/>
    <dgm:cxn modelId="{CEB20547-22C2-47C7-B805-FBA8A3EF6C41}" type="presOf" srcId="{62434AD7-931E-9943-A327-FEA77E1EB60B}" destId="{0ED6854E-2851-3D4D-A416-2E5D80F3A3A9}" srcOrd="0" destOrd="0" presId="urn:microsoft.com/office/officeart/2005/8/layout/bList2"/>
    <dgm:cxn modelId="{91A49E35-E25E-1943-9D6F-5520C7D6AC60}" srcId="{B2836DBA-B4B2-C143-8196-D214E948A6AF}" destId="{6B35F087-0D11-8D4F-A1CC-EB05298A1604}" srcOrd="1" destOrd="0" parTransId="{751A2CF6-F91A-6148-9517-791CAC8608AA}" sibTransId="{DEB13010-6AEE-C34D-8A61-08B6103B978A}"/>
    <dgm:cxn modelId="{4469B771-42BF-4214-A970-ABD247E50E80}" type="presOf" srcId="{700DD99B-57A8-2D48-B651-AC16A2762772}" destId="{908C04DD-7660-444E-A276-B077933EC3A5}" srcOrd="0" destOrd="0" presId="urn:microsoft.com/office/officeart/2005/8/layout/bList2"/>
    <dgm:cxn modelId="{9CF3AB39-34C9-DB41-B1B5-666DF00A77ED}" srcId="{E804492E-54B4-B94D-81E7-FF90FB0A1C03}" destId="{3565A2BE-530C-8F47-BCF7-2901D034C55D}" srcOrd="2" destOrd="0" parTransId="{B54A87DA-EA08-7D42-8AC5-0D11CE588C0B}" sibTransId="{51EE8DD7-BAAB-FE4D-9BC2-5141571C7E1F}"/>
    <dgm:cxn modelId="{3D082F33-1EAB-4E44-B60F-AF393CB08ABD}" srcId="{9BF03E6E-64C6-8B4F-9E9E-D4BEA1FFAC0B}" destId="{B2836DBA-B4B2-C143-8196-D214E948A6AF}" srcOrd="0" destOrd="0" parTransId="{6E5E20E6-4D82-FA48-906B-DC031D8D36D5}" sibTransId="{7C6C7EFB-CDD8-E64A-BA8E-1EA90B894FD9}"/>
    <dgm:cxn modelId="{2DD69FD5-68D1-3F4D-9087-6BAFEF4B0702}" srcId="{9BF03E6E-64C6-8B4F-9E9E-D4BEA1FFAC0B}" destId="{700DD99B-57A8-2D48-B651-AC16A2762772}" srcOrd="1" destOrd="0" parTransId="{EFA89E8C-DDCB-1F48-AFF7-62AE5E987891}" sibTransId="{06789958-775B-2E41-921A-2E6D983510AF}"/>
    <dgm:cxn modelId="{D5C40009-0360-5D48-834B-B6AB738DC39C}" srcId="{E804492E-54B4-B94D-81E7-FF90FB0A1C03}" destId="{8539B6E7-CA0B-F44D-9940-0C81B81ADBD4}" srcOrd="0" destOrd="0" parTransId="{FB6FACEB-08BF-C642-8F05-4B5852F31F4D}" sibTransId="{A32B0E9E-5063-124D-BADC-D08A5279A489}"/>
    <dgm:cxn modelId="{7CF1A148-873F-41AC-84B0-22F5BEB1560F}" type="presOf" srcId="{700DD99B-57A8-2D48-B651-AC16A2762772}" destId="{EB54E51C-1DDD-FA4D-B3AE-055C72DE48DD}" srcOrd="1" destOrd="0" presId="urn:microsoft.com/office/officeart/2005/8/layout/bList2"/>
    <dgm:cxn modelId="{B3857243-DD00-4DF0-A314-B2DF778D069D}" type="presParOf" srcId="{3E0878C4-DCD2-4845-BAA6-ED89DADE8017}" destId="{94569624-D2F8-694A-9C09-32E24B677BA4}" srcOrd="0" destOrd="0" presId="urn:microsoft.com/office/officeart/2005/8/layout/bList2"/>
    <dgm:cxn modelId="{7000DF09-E1D4-46E6-88F1-6027EF5BC07E}" type="presParOf" srcId="{94569624-D2F8-694A-9C09-32E24B677BA4}" destId="{5284B238-0BF2-D641-A7D2-A9E49F12857B}" srcOrd="0" destOrd="0" presId="urn:microsoft.com/office/officeart/2005/8/layout/bList2"/>
    <dgm:cxn modelId="{59B3A2BE-AC6E-46AB-A82F-DEEFB2E45507}" type="presParOf" srcId="{94569624-D2F8-694A-9C09-32E24B677BA4}" destId="{D80C159F-915F-AE4C-A06F-0B85E0064CA2}" srcOrd="1" destOrd="0" presId="urn:microsoft.com/office/officeart/2005/8/layout/bList2"/>
    <dgm:cxn modelId="{F128051D-42D3-422F-BD77-201F9998B8E5}" type="presParOf" srcId="{94569624-D2F8-694A-9C09-32E24B677BA4}" destId="{38CCB0B7-911E-3943-B8A1-DEB0B80384CC}" srcOrd="2" destOrd="0" presId="urn:microsoft.com/office/officeart/2005/8/layout/bList2"/>
    <dgm:cxn modelId="{CF1C3029-758C-41AC-8618-827D23AC8F83}" type="presParOf" srcId="{94569624-D2F8-694A-9C09-32E24B677BA4}" destId="{80D6B0A0-2A5A-0243-A5DC-CFD555AD98B3}" srcOrd="3" destOrd="0" presId="urn:microsoft.com/office/officeart/2005/8/layout/bList2"/>
    <dgm:cxn modelId="{892953FA-55A3-4414-8DBB-1CB766F95A67}" type="presParOf" srcId="{3E0878C4-DCD2-4845-BAA6-ED89DADE8017}" destId="{8DA26B31-6C11-FD43-B775-8AF5A85CE7EA}" srcOrd="1" destOrd="0" presId="urn:microsoft.com/office/officeart/2005/8/layout/bList2"/>
    <dgm:cxn modelId="{96A4CD36-C74B-4DB4-BDFC-DC966BADB871}" type="presParOf" srcId="{3E0878C4-DCD2-4845-BAA6-ED89DADE8017}" destId="{B2F82149-8A9A-DD4A-A1C2-5DA8300667EB}" srcOrd="2" destOrd="0" presId="urn:microsoft.com/office/officeart/2005/8/layout/bList2"/>
    <dgm:cxn modelId="{21C763D6-C3F1-41B1-AC11-C23DF944C83A}" type="presParOf" srcId="{B2F82149-8A9A-DD4A-A1C2-5DA8300667EB}" destId="{0ED6854E-2851-3D4D-A416-2E5D80F3A3A9}" srcOrd="0" destOrd="0" presId="urn:microsoft.com/office/officeart/2005/8/layout/bList2"/>
    <dgm:cxn modelId="{547EABE1-CCA9-4F46-86D2-58C845E3203D}" type="presParOf" srcId="{B2F82149-8A9A-DD4A-A1C2-5DA8300667EB}" destId="{908C04DD-7660-444E-A276-B077933EC3A5}" srcOrd="1" destOrd="0" presId="urn:microsoft.com/office/officeart/2005/8/layout/bList2"/>
    <dgm:cxn modelId="{7EB95A7F-856A-4539-9D13-EF4622FE461C}" type="presParOf" srcId="{B2F82149-8A9A-DD4A-A1C2-5DA8300667EB}" destId="{EB54E51C-1DDD-FA4D-B3AE-055C72DE48DD}" srcOrd="2" destOrd="0" presId="urn:microsoft.com/office/officeart/2005/8/layout/bList2"/>
    <dgm:cxn modelId="{70842E51-AFEA-4E9F-9F09-CC732A060AF3}" type="presParOf" srcId="{B2F82149-8A9A-DD4A-A1C2-5DA8300667EB}" destId="{541DC053-C33A-C547-BFBB-D30088FCB86B}" srcOrd="3" destOrd="0" presId="urn:microsoft.com/office/officeart/2005/8/layout/bList2"/>
    <dgm:cxn modelId="{5CD7AFF9-C9A7-4799-89F2-8F424CDFE307}" type="presParOf" srcId="{3E0878C4-DCD2-4845-BAA6-ED89DADE8017}" destId="{F9DEF9AE-8EFA-BB43-918C-D15AAFD952CC}" srcOrd="3" destOrd="0" presId="urn:microsoft.com/office/officeart/2005/8/layout/bList2"/>
    <dgm:cxn modelId="{DFB8F8A2-4CFC-4B58-9955-FB5E0E8C1FA2}" type="presParOf" srcId="{3E0878C4-DCD2-4845-BAA6-ED89DADE8017}" destId="{5FD41D91-85DB-364C-82CE-DF2D6C19BA0E}" srcOrd="4" destOrd="0" presId="urn:microsoft.com/office/officeart/2005/8/layout/bList2"/>
    <dgm:cxn modelId="{D42A9236-747E-4DA5-B7CE-0EB4BA88F5F0}" type="presParOf" srcId="{5FD41D91-85DB-364C-82CE-DF2D6C19BA0E}" destId="{98F3CB39-65C1-9E41-85FE-6CBC2142DF54}" srcOrd="0" destOrd="0" presId="urn:microsoft.com/office/officeart/2005/8/layout/bList2"/>
    <dgm:cxn modelId="{8768BFD2-C936-4FD2-BEB8-3193DBA203C5}" type="presParOf" srcId="{5FD41D91-85DB-364C-82CE-DF2D6C19BA0E}" destId="{815BF86D-C4E1-F140-BB0A-D5F87625C2DC}" srcOrd="1" destOrd="0" presId="urn:microsoft.com/office/officeart/2005/8/layout/bList2"/>
    <dgm:cxn modelId="{3EF7E207-B0E5-4222-B5B8-A6A59A5B0C77}" type="presParOf" srcId="{5FD41D91-85DB-364C-82CE-DF2D6C19BA0E}" destId="{408A8867-1D3D-BC44-9737-1F047D63CD05}" srcOrd="2" destOrd="0" presId="urn:microsoft.com/office/officeart/2005/8/layout/bList2"/>
    <dgm:cxn modelId="{79998825-24AA-467E-9ECB-D3BC2612D48C}" type="presParOf" srcId="{5FD41D91-85DB-364C-82CE-DF2D6C19BA0E}" destId="{762D4D6F-2660-9646-9CCD-39B5B77C1962}" srcOrd="3" destOrd="0" presId="urn:microsoft.com/office/officeart/2005/8/layout/bList2"/>
    <dgm:cxn modelId="{071EA2C8-58A9-4E5B-9D7D-0C9E627261FE}" type="presParOf" srcId="{3E0878C4-DCD2-4845-BAA6-ED89DADE8017}" destId="{1EF36ADF-5CBA-C242-AFF1-66996428732D}" srcOrd="5" destOrd="0" presId="urn:microsoft.com/office/officeart/2005/8/layout/bList2"/>
    <dgm:cxn modelId="{5748F0CF-F9C0-403E-BD5B-66369E909D24}" type="presParOf" srcId="{3E0878C4-DCD2-4845-BAA6-ED89DADE8017}" destId="{36D4C189-D2CB-D241-B52D-C1B0A2DAE536}" srcOrd="6" destOrd="0" presId="urn:microsoft.com/office/officeart/2005/8/layout/bList2"/>
    <dgm:cxn modelId="{7F0B416D-A74C-459B-B282-F228128C558D}" type="presParOf" srcId="{36D4C189-D2CB-D241-B52D-C1B0A2DAE536}" destId="{EE95F1D5-B3FE-E048-AB08-8C99A33101E6}" srcOrd="0" destOrd="0" presId="urn:microsoft.com/office/officeart/2005/8/layout/bList2"/>
    <dgm:cxn modelId="{287228C8-DB94-4BBD-8977-7BCE18CDC4EB}" type="presParOf" srcId="{36D4C189-D2CB-D241-B52D-C1B0A2DAE536}" destId="{D1CBEEA0-C057-2A40-94CE-4766C9BD2971}" srcOrd="1" destOrd="0" presId="urn:microsoft.com/office/officeart/2005/8/layout/bList2"/>
    <dgm:cxn modelId="{56F4F4DB-C070-4125-B8E7-EC30F71E91B1}" type="presParOf" srcId="{36D4C189-D2CB-D241-B52D-C1B0A2DAE536}" destId="{9A04D2A4-939B-E54F-8E2A-96AAD4AF6D2E}" srcOrd="2" destOrd="0" presId="urn:microsoft.com/office/officeart/2005/8/layout/bList2"/>
    <dgm:cxn modelId="{C15370F9-01DE-41B0-98E5-DB0AC661F094}" type="presParOf" srcId="{36D4C189-D2CB-D241-B52D-C1B0A2DAE536}" destId="{3E78E825-5649-FD4D-9607-32828454F35C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BF03E6E-64C6-8B4F-9E9E-D4BEA1FFAC0B}" type="doc">
      <dgm:prSet loTypeId="urn:microsoft.com/office/officeart/2005/8/layout/bList2" loCatId="process" qsTypeId="urn:microsoft.com/office/officeart/2005/8/quickstyle/simple4" qsCatId="simple" csTypeId="urn:microsoft.com/office/officeart/2005/8/colors/accent1_2" csCatId="accent1" phldr="1"/>
      <dgm:spPr/>
    </dgm:pt>
    <dgm:pt modelId="{B2836DBA-B4B2-C143-8196-D214E948A6AF}">
      <dgm:prSet phldrT="[文本]"/>
      <dgm:spPr/>
      <dgm:t>
        <a:bodyPr/>
        <a:lstStyle/>
        <a:p>
          <a:r>
            <a:rPr lang="en-US" altLang="zh-CN" dirty="0" smtClean="0"/>
            <a:t>Forbes: Company</a:t>
          </a:r>
          <a:endParaRPr lang="zh-CN" altLang="en-US" dirty="0"/>
        </a:p>
      </dgm:t>
    </dgm:pt>
    <dgm:pt modelId="{6E5E20E6-4D82-FA48-906B-DC031D8D36D5}" type="par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C6C7EFB-CDD8-E64A-BA8E-1EA90B894FD9}" type="sib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00DD99B-57A8-2D48-B651-AC16A2762772}">
      <dgm:prSet phldrT="[文本]"/>
      <dgm:spPr/>
      <dgm:t>
        <a:bodyPr/>
        <a:lstStyle/>
        <a:p>
          <a:r>
            <a:rPr lang="en-US" altLang="zh-CN" dirty="0" smtClean="0"/>
            <a:t>Freebase:Company</a:t>
          </a:r>
          <a:endParaRPr lang="zh-CN" altLang="en-US" dirty="0"/>
        </a:p>
      </dgm:t>
    </dgm:pt>
    <dgm:pt modelId="{EFA89E8C-DDCB-1F48-AFF7-62AE5E987891}" type="par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06789958-775B-2E41-921A-2E6D983510AF}" type="sib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E804492E-54B4-B94D-81E7-FF90FB0A1C03}">
      <dgm:prSet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Location</a:t>
          </a:r>
          <a:endParaRPr lang="zh-CN" altLang="en-US" dirty="0"/>
        </a:p>
      </dgm:t>
    </dgm:pt>
    <dgm:pt modelId="{18C6E09C-59AF-E848-8630-7A2292B45D97}" type="par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29C62CEC-8900-BB4E-B1D7-286180F440A0}" type="sib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CE5B3B65-CAEE-0746-88DA-4AD58EEF1592}">
      <dgm:prSet phldrT="[文本]"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Company</a:t>
          </a:r>
          <a:endParaRPr lang="zh-CN" altLang="en-US" dirty="0"/>
        </a:p>
      </dgm:t>
    </dgm:pt>
    <dgm:pt modelId="{AB19DB0A-3C09-5748-9899-AF82412C6425}" type="par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AAC12561-A9A0-1D4F-A805-F63102D51685}" type="sib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4593C0E9-7033-A14B-BED3-B2022713C4F2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2000</a:t>
          </a:r>
          <a:endParaRPr lang="zh-CN" altLang="en-US" sz="2000" dirty="0"/>
        </a:p>
      </dgm:t>
    </dgm:pt>
    <dgm:pt modelId="{95E76FA1-616B-C140-9216-BFBF6897C57A}" type="par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B298C3AE-6F01-5D48-90B2-3496B922297B}" type="sib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6B35F087-0D11-8D4F-A1CC-EB05298A1604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7</a:t>
          </a:r>
          <a:endParaRPr lang="zh-CN" altLang="en-US" sz="2000" dirty="0"/>
        </a:p>
      </dgm:t>
    </dgm:pt>
    <dgm:pt modelId="{751A2CF6-F91A-6148-9517-791CAC8608AA}" type="par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DEB13010-6AEE-C34D-8A61-08B6103B978A}" type="sib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C35CFB7B-CDF9-1545-ACA1-ED73E8E2CD40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XLSX</a:t>
          </a:r>
          <a:endParaRPr lang="zh-CN" altLang="en-US" sz="2000" dirty="0"/>
        </a:p>
      </dgm:t>
    </dgm:pt>
    <dgm:pt modelId="{1C4895B7-9DBB-8E4D-9EB8-C7E737816213}" type="par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571201BD-6661-5E4E-9738-DCBCDF35D76D}" type="sib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62434AD7-931E-9943-A327-FEA77E1EB60B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3182</a:t>
          </a:r>
          <a:endParaRPr lang="zh-CN" altLang="en-US" sz="2000" dirty="0"/>
        </a:p>
      </dgm:t>
    </dgm:pt>
    <dgm:pt modelId="{961762F4-9BD3-2946-9516-C306B8362A0F}" type="par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88BD48C6-7E2F-1342-BFEA-AB14E6B879A7}" type="sib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ACD1F96E-0E0F-CF48-BC5C-A07EA5657BC5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F60AAF8A-5932-FD4B-B6B2-48A7A2B58C21}" type="par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C7F9F632-DDE4-7F4A-8D6D-992A0D0A9EAD}" type="sib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0208D5CB-B2A1-4747-BE1E-CEB7CAD13B08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JSON</a:t>
          </a:r>
          <a:endParaRPr lang="zh-CN" altLang="en-US" sz="2000" dirty="0"/>
        </a:p>
      </dgm:t>
    </dgm:pt>
    <dgm:pt modelId="{338BCAC9-A840-6640-BB8D-1AB1B7B5675E}" type="par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1C153960-3D78-DB4E-A9E6-0C23E859E449}" type="sib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9634F0BB-8682-024E-BA12-453B7DAD200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16051</a:t>
          </a:r>
          <a:endParaRPr lang="zh-CN" altLang="en-US" sz="2000" dirty="0"/>
        </a:p>
      </dgm:t>
    </dgm:pt>
    <dgm:pt modelId="{E06E2883-E28E-264B-85EE-A43678AEE049}" type="par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3BA7F993-13BB-FC47-A728-CF842CE625B2}" type="sib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F3242A28-1954-284A-8BF2-86295FD1509E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24C3CDB5-F071-724A-82D5-1EA168E46499}" type="par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7C16E0DD-238C-C74C-9E75-B1B37313B9FF}" type="sib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C7F35A38-4E28-FE45-8E8A-49D7F6B0569A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FA50C152-12BC-0C4E-8717-DC80C49B84DC}" type="par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DC21A258-3915-AB41-B648-E42C1CEDA184}" type="sib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8539B6E7-CA0B-F44D-9940-0C81B81ADBD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Entities:3270</a:t>
          </a:r>
          <a:endParaRPr lang="zh-CN" altLang="en-US" sz="2000" dirty="0"/>
        </a:p>
      </dgm:t>
    </dgm:pt>
    <dgm:pt modelId="{FB6FACEB-08BF-C642-8F05-4B5852F31F4D}" type="par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A32B0E9E-5063-124D-BADC-D08A5279A489}" type="sib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331291A1-27CF-C142-BF53-744F4DC49230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5</a:t>
          </a:r>
          <a:endParaRPr lang="zh-CN" altLang="en-US" sz="2000" dirty="0"/>
        </a:p>
      </dgm:t>
    </dgm:pt>
    <dgm:pt modelId="{A5029DFA-A1AA-0444-98F6-CBB457F7C50E}" type="par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F9701DBC-9DA9-6646-8540-D8937F053024}" type="sib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3565A2BE-530C-8F47-BCF7-2901D034C55D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B54A87DA-EA08-7D42-8AC5-0D11CE588C0B}" type="par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51EE8DD7-BAAB-FE4D-9BC2-5141571C7E1F}" type="sib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3E0878C4-DCD2-4845-BAA6-ED89DADE8017}" type="pres">
      <dgm:prSet presAssocID="{9BF03E6E-64C6-8B4F-9E9E-D4BEA1FFAC0B}" presName="diagram" presStyleCnt="0">
        <dgm:presLayoutVars>
          <dgm:dir/>
          <dgm:animLvl val="lvl"/>
          <dgm:resizeHandles val="exact"/>
        </dgm:presLayoutVars>
      </dgm:prSet>
      <dgm:spPr/>
    </dgm:pt>
    <dgm:pt modelId="{94569624-D2F8-694A-9C09-32E24B677BA4}" type="pres">
      <dgm:prSet presAssocID="{B2836DBA-B4B2-C143-8196-D214E948A6AF}" presName="compNode" presStyleCnt="0"/>
      <dgm:spPr/>
    </dgm:pt>
    <dgm:pt modelId="{5284B238-0BF2-D641-A7D2-A9E49F12857B}" type="pres">
      <dgm:prSet presAssocID="{B2836DBA-B4B2-C143-8196-D214E948A6AF}" presName="childRect" presStyleLbl="bgAcc1" presStyleIdx="0" presStyleCnt="4" custScaleX="99364" custScaleY="83521" custLinFactNeighborX="-27893" custLinFactNeighborY="81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0C159F-915F-AE4C-A06F-0B85E0064CA2}" type="pres">
      <dgm:prSet presAssocID="{B2836DBA-B4B2-C143-8196-D214E948A6A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CCB0B7-911E-3943-B8A1-DEB0B80384CC}" type="pres">
      <dgm:prSet presAssocID="{B2836DBA-B4B2-C143-8196-D214E948A6AF}" presName="parentRect" presStyleLbl="alignNode1" presStyleIdx="0" presStyleCnt="4" custLinFactNeighborX="-27931" custLinFactNeighborY="-369"/>
      <dgm:spPr/>
      <dgm:t>
        <a:bodyPr/>
        <a:lstStyle/>
        <a:p>
          <a:endParaRPr lang="zh-CN" altLang="en-US"/>
        </a:p>
      </dgm:t>
    </dgm:pt>
    <dgm:pt modelId="{80D6B0A0-2A5A-0243-A5DC-CFD555AD98B3}" type="pres">
      <dgm:prSet presAssocID="{B2836DBA-B4B2-C143-8196-D214E948A6AF}" presName="adorn" presStyleLbl="fgAccFollowNode1" presStyleIdx="0" presStyleCnt="4" custLinFactNeighborX="-79803" custLinFactNeighborY="-33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8DA26B31-6C11-FD43-B775-8AF5A85CE7EA}" type="pres">
      <dgm:prSet presAssocID="{7C6C7EFB-CDD8-E64A-BA8E-1EA90B894FD9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B2F82149-8A9A-DD4A-A1C2-5DA8300667EB}" type="pres">
      <dgm:prSet presAssocID="{700DD99B-57A8-2D48-B651-AC16A2762772}" presName="compNode" presStyleCnt="0"/>
      <dgm:spPr/>
    </dgm:pt>
    <dgm:pt modelId="{0ED6854E-2851-3D4D-A416-2E5D80F3A3A9}" type="pres">
      <dgm:prSet presAssocID="{700DD99B-57A8-2D48-B651-AC16A2762772}" presName="childRect" presStyleLbl="bgAcc1" presStyleIdx="1" presStyleCnt="4" custScaleX="101323" custScaleY="88759" custLinFactNeighborX="38085" custLinFactNeighborY="74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8C04DD-7660-444E-A276-B077933EC3A5}" type="pres">
      <dgm:prSet presAssocID="{700DD99B-57A8-2D48-B651-AC16A276277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54E51C-1DDD-FA4D-B3AE-055C72DE48DD}" type="pres">
      <dgm:prSet presAssocID="{700DD99B-57A8-2D48-B651-AC16A2762772}" presName="parentRect" presStyleLbl="alignNode1" presStyleIdx="1" presStyleCnt="4" custScaleX="101605" custLinFactNeighborX="38196" custLinFactNeighborY="-3443"/>
      <dgm:spPr/>
      <dgm:t>
        <a:bodyPr/>
        <a:lstStyle/>
        <a:p>
          <a:endParaRPr lang="zh-CN" altLang="en-US"/>
        </a:p>
      </dgm:t>
    </dgm:pt>
    <dgm:pt modelId="{541DC053-C33A-C547-BFBB-D30088FCB86B}" type="pres">
      <dgm:prSet presAssocID="{700DD99B-57A8-2D48-B651-AC16A2762772}" presName="adorn" presStyleLbl="fgAccFollowNode1" presStyleIdx="1" presStyleCnt="4" custLinFactX="6733" custLinFactNeighborX="100000" custLinFactNeighborY="-339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F9DEF9AE-8EFA-BB43-918C-D15AAFD952CC}" type="pres">
      <dgm:prSet presAssocID="{06789958-775B-2E41-921A-2E6D983510AF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5FD41D91-85DB-364C-82CE-DF2D6C19BA0E}" type="pres">
      <dgm:prSet presAssocID="{CE5B3B65-CAEE-0746-88DA-4AD58EEF1592}" presName="compNode" presStyleCnt="0"/>
      <dgm:spPr/>
    </dgm:pt>
    <dgm:pt modelId="{98F3CB39-65C1-9E41-85FE-6CBC2142DF54}" type="pres">
      <dgm:prSet presAssocID="{CE5B3B65-CAEE-0746-88DA-4AD58EEF1592}" presName="childRect" presStyleLbl="bgAcc1" presStyleIdx="2" presStyleCnt="4" custScaleX="101956" custLinFactNeighborX="-27931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5BF86D-C4E1-F140-BB0A-D5F87625C2DC}" type="pres">
      <dgm:prSet presAssocID="{CE5B3B65-CAEE-0746-88DA-4AD58EEF159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8A8867-1D3D-BC44-9737-1F047D63CD05}" type="pres">
      <dgm:prSet presAssocID="{CE5B3B65-CAEE-0746-88DA-4AD58EEF1592}" presName="parentRect" presStyleLbl="alignNode1" presStyleIdx="2" presStyleCnt="4" custScaleX="102043" custLinFactNeighborX="-27931" custLinFactNeighborY="-7760"/>
      <dgm:spPr/>
      <dgm:t>
        <a:bodyPr/>
        <a:lstStyle/>
        <a:p>
          <a:endParaRPr lang="zh-CN" altLang="en-US"/>
        </a:p>
      </dgm:t>
    </dgm:pt>
    <dgm:pt modelId="{762D4D6F-2660-9646-9CCD-39B5B77C1962}" type="pres">
      <dgm:prSet presAssocID="{CE5B3B65-CAEE-0746-88DA-4AD58EEF1592}" presName="adorn" presStyleLbl="fgAccFollowNode1" presStyleIdx="2" presStyleCnt="4" custLinFactNeighborX="-79803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  <dgm:pt modelId="{1EF36ADF-5CBA-C242-AFF1-66996428732D}" type="pres">
      <dgm:prSet presAssocID="{AAC12561-A9A0-1D4F-A805-F63102D51685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36D4C189-D2CB-D241-B52D-C1B0A2DAE536}" type="pres">
      <dgm:prSet presAssocID="{E804492E-54B4-B94D-81E7-FF90FB0A1C03}" presName="compNode" presStyleCnt="0"/>
      <dgm:spPr/>
    </dgm:pt>
    <dgm:pt modelId="{EE95F1D5-B3FE-E048-AB08-8C99A33101E6}" type="pres">
      <dgm:prSet presAssocID="{E804492E-54B4-B94D-81E7-FF90FB0A1C03}" presName="childRect" presStyleLbl="bgAcc1" presStyleIdx="3" presStyleCnt="4" custLinFactNeighborX="39934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CBEEA0-C057-2A40-94CE-4766C9BD2971}" type="pres">
      <dgm:prSet presAssocID="{E804492E-54B4-B94D-81E7-FF90FB0A1C0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04D2A4-939B-E54F-8E2A-96AAD4AF6D2E}" type="pres">
      <dgm:prSet presAssocID="{E804492E-54B4-B94D-81E7-FF90FB0A1C03}" presName="parentRect" presStyleLbl="alignNode1" presStyleIdx="3" presStyleCnt="4" custLinFactNeighborX="40445" custLinFactNeighborY="-7760"/>
      <dgm:spPr/>
      <dgm:t>
        <a:bodyPr/>
        <a:lstStyle/>
        <a:p>
          <a:endParaRPr lang="zh-CN" altLang="en-US"/>
        </a:p>
      </dgm:t>
    </dgm:pt>
    <dgm:pt modelId="{3E78E825-5649-FD4D-9607-32828454F35C}" type="pres">
      <dgm:prSet presAssocID="{E804492E-54B4-B94D-81E7-FF90FB0A1C03}" presName="adorn" presStyleLbl="fgAccFollowNode1" presStyleIdx="3" presStyleCnt="4" custLinFactX="15557" custLinFactNeighborX="100000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</dgm:ptLst>
  <dgm:cxnLst>
    <dgm:cxn modelId="{C393E389-C86A-4D7C-9995-D732407909CF}" type="presOf" srcId="{E804492E-54B4-B94D-81E7-FF90FB0A1C03}" destId="{9A04D2A4-939B-E54F-8E2A-96AAD4AF6D2E}" srcOrd="1" destOrd="0" presId="urn:microsoft.com/office/officeart/2005/8/layout/bList2"/>
    <dgm:cxn modelId="{EE81E03B-7849-1D4E-B39F-4A5C2885AA15}" srcId="{9BF03E6E-64C6-8B4F-9E9E-D4BEA1FFAC0B}" destId="{CE5B3B65-CAEE-0746-88DA-4AD58EEF1592}" srcOrd="2" destOrd="0" parTransId="{AB19DB0A-3C09-5748-9899-AF82412C6425}" sibTransId="{AAC12561-A9A0-1D4F-A805-F63102D51685}"/>
    <dgm:cxn modelId="{E8A7F8E8-0D3D-4F50-B3A6-D04CCFA9A8A1}" type="presOf" srcId="{E804492E-54B4-B94D-81E7-FF90FB0A1C03}" destId="{D1CBEEA0-C057-2A40-94CE-4766C9BD2971}" srcOrd="0" destOrd="0" presId="urn:microsoft.com/office/officeart/2005/8/layout/bList2"/>
    <dgm:cxn modelId="{49172530-9191-4F93-A22B-8CC66BD9B7E2}" type="presOf" srcId="{4593C0E9-7033-A14B-BED3-B2022713C4F2}" destId="{5284B238-0BF2-D641-A7D2-A9E49F12857B}" srcOrd="0" destOrd="0" presId="urn:microsoft.com/office/officeart/2005/8/layout/bList2"/>
    <dgm:cxn modelId="{855D4013-F1D0-4BFB-B304-0A53B3FB42E3}" type="presOf" srcId="{B2836DBA-B4B2-C143-8196-D214E948A6AF}" destId="{D80C159F-915F-AE4C-A06F-0B85E0064CA2}" srcOrd="0" destOrd="0" presId="urn:microsoft.com/office/officeart/2005/8/layout/bList2"/>
    <dgm:cxn modelId="{B63AB9A6-D4AD-6B45-A14B-4F7C029CD269}" srcId="{CE5B3B65-CAEE-0746-88DA-4AD58EEF1592}" destId="{F3242A28-1954-284A-8BF2-86295FD1509E}" srcOrd="1" destOrd="0" parTransId="{24C3CDB5-F071-724A-82D5-1EA168E46499}" sibTransId="{7C16E0DD-238C-C74C-9E75-B1B37313B9FF}"/>
    <dgm:cxn modelId="{CFEFCBF1-944D-42F2-9C0C-69411B630C73}" type="presOf" srcId="{700DD99B-57A8-2D48-B651-AC16A2762772}" destId="{908C04DD-7660-444E-A276-B077933EC3A5}" srcOrd="0" destOrd="0" presId="urn:microsoft.com/office/officeart/2005/8/layout/bList2"/>
    <dgm:cxn modelId="{7CC007E7-A150-4FA5-A2D4-485B17083FEB}" type="presOf" srcId="{0208D5CB-B2A1-4747-BE1E-CEB7CAD13B08}" destId="{0ED6854E-2851-3D4D-A416-2E5D80F3A3A9}" srcOrd="0" destOrd="2" presId="urn:microsoft.com/office/officeart/2005/8/layout/bList2"/>
    <dgm:cxn modelId="{E3371276-A187-470E-A806-8E8C355422FA}" type="presOf" srcId="{62434AD7-931E-9943-A327-FEA77E1EB60B}" destId="{0ED6854E-2851-3D4D-A416-2E5D80F3A3A9}" srcOrd="0" destOrd="0" presId="urn:microsoft.com/office/officeart/2005/8/layout/bList2"/>
    <dgm:cxn modelId="{E507E485-94C0-4BAD-9F21-E6142AC36760}" type="presOf" srcId="{331291A1-27CF-C142-BF53-744F4DC49230}" destId="{EE95F1D5-B3FE-E048-AB08-8C99A33101E6}" srcOrd="0" destOrd="1" presId="urn:microsoft.com/office/officeart/2005/8/layout/bList2"/>
    <dgm:cxn modelId="{217EA697-10C3-42B9-8A70-FEC05A340928}" type="presOf" srcId="{3565A2BE-530C-8F47-BCF7-2901D034C55D}" destId="{EE95F1D5-B3FE-E048-AB08-8C99A33101E6}" srcOrd="0" destOrd="2" presId="urn:microsoft.com/office/officeart/2005/8/layout/bList2"/>
    <dgm:cxn modelId="{9BEF6203-8B71-45D5-B180-B11AC46DA655}" type="presOf" srcId="{9BF03E6E-64C6-8B4F-9E9E-D4BEA1FFAC0B}" destId="{3E0878C4-DCD2-4845-BAA6-ED89DADE8017}" srcOrd="0" destOrd="0" presId="urn:microsoft.com/office/officeart/2005/8/layout/bList2"/>
    <dgm:cxn modelId="{38084884-CE93-4F86-BC39-88C535EB56E4}" type="presOf" srcId="{F3242A28-1954-284A-8BF2-86295FD1509E}" destId="{98F3CB39-65C1-9E41-85FE-6CBC2142DF54}" srcOrd="0" destOrd="1" presId="urn:microsoft.com/office/officeart/2005/8/layout/bList2"/>
    <dgm:cxn modelId="{E3FE391C-4511-4B54-93BB-DA6F4940A416}" type="presOf" srcId="{C7F35A38-4E28-FE45-8E8A-49D7F6B0569A}" destId="{98F3CB39-65C1-9E41-85FE-6CBC2142DF54}" srcOrd="0" destOrd="2" presId="urn:microsoft.com/office/officeart/2005/8/layout/bList2"/>
    <dgm:cxn modelId="{6544FDAC-71B2-7F45-8FE6-B0CDF4CC457A}" srcId="{CE5B3B65-CAEE-0746-88DA-4AD58EEF1592}" destId="{9634F0BB-8682-024E-BA12-453B7DAD2004}" srcOrd="0" destOrd="0" parTransId="{E06E2883-E28E-264B-85EE-A43678AEE049}" sibTransId="{3BA7F993-13BB-FC47-A728-CF842CE625B2}"/>
    <dgm:cxn modelId="{644DCCCD-79B8-4577-BA23-C1397D824480}" type="presOf" srcId="{CE5B3B65-CAEE-0746-88DA-4AD58EEF1592}" destId="{815BF86D-C4E1-F140-BB0A-D5F87625C2DC}" srcOrd="0" destOrd="0" presId="urn:microsoft.com/office/officeart/2005/8/layout/bList2"/>
    <dgm:cxn modelId="{A2F936B8-BE58-42F0-A68E-F90577C1CE56}" type="presOf" srcId="{6B35F087-0D11-8D4F-A1CC-EB05298A1604}" destId="{5284B238-0BF2-D641-A7D2-A9E49F12857B}" srcOrd="0" destOrd="1" presId="urn:microsoft.com/office/officeart/2005/8/layout/bList2"/>
    <dgm:cxn modelId="{745FBF4B-AFF3-4D4D-96E0-ADE009B0B464}" srcId="{CE5B3B65-CAEE-0746-88DA-4AD58EEF1592}" destId="{C7F35A38-4E28-FE45-8E8A-49D7F6B0569A}" srcOrd="2" destOrd="0" parTransId="{FA50C152-12BC-0C4E-8717-DC80C49B84DC}" sibTransId="{DC21A258-3915-AB41-B648-E42C1CEDA184}"/>
    <dgm:cxn modelId="{F91637CB-456F-43CD-A1E5-D42426A542E3}" type="presOf" srcId="{AAC12561-A9A0-1D4F-A805-F63102D51685}" destId="{1EF36ADF-5CBA-C242-AFF1-66996428732D}" srcOrd="0" destOrd="0" presId="urn:microsoft.com/office/officeart/2005/8/layout/bList2"/>
    <dgm:cxn modelId="{47B8BB3D-BAF8-9046-9806-D398FA964D15}" srcId="{9BF03E6E-64C6-8B4F-9E9E-D4BEA1FFAC0B}" destId="{E804492E-54B4-B94D-81E7-FF90FB0A1C03}" srcOrd="3" destOrd="0" parTransId="{18C6E09C-59AF-E848-8630-7A2292B45D97}" sibTransId="{29C62CEC-8900-BB4E-B1D7-286180F440A0}"/>
    <dgm:cxn modelId="{85E076BA-B697-ED47-AAD4-CFCC185CF1C6}" srcId="{700DD99B-57A8-2D48-B651-AC16A2762772}" destId="{ACD1F96E-0E0F-CF48-BC5C-A07EA5657BC5}" srcOrd="1" destOrd="0" parTransId="{F60AAF8A-5932-FD4B-B6B2-48A7A2B58C21}" sibTransId="{C7F9F632-DDE4-7F4A-8D6D-992A0D0A9EAD}"/>
    <dgm:cxn modelId="{C7CC2E3E-81CD-DD48-BCFA-FA179778C0C7}" srcId="{B2836DBA-B4B2-C143-8196-D214E948A6AF}" destId="{4593C0E9-7033-A14B-BED3-B2022713C4F2}" srcOrd="0" destOrd="0" parTransId="{95E76FA1-616B-C140-9216-BFBF6897C57A}" sibTransId="{B298C3AE-6F01-5D48-90B2-3496B922297B}"/>
    <dgm:cxn modelId="{0EF471CF-8766-4292-A892-1C6BC79145BA}" type="presOf" srcId="{8539B6E7-CA0B-F44D-9940-0C81B81ADBD4}" destId="{EE95F1D5-B3FE-E048-AB08-8C99A33101E6}" srcOrd="0" destOrd="0" presId="urn:microsoft.com/office/officeart/2005/8/layout/bList2"/>
    <dgm:cxn modelId="{0A54A213-6080-4344-B77A-52A424B0E268}" srcId="{B2836DBA-B4B2-C143-8196-D214E948A6AF}" destId="{C35CFB7B-CDF9-1545-ACA1-ED73E8E2CD40}" srcOrd="2" destOrd="0" parTransId="{1C4895B7-9DBB-8E4D-9EB8-C7E737816213}" sibTransId="{571201BD-6661-5E4E-9738-DCBCDF35D76D}"/>
    <dgm:cxn modelId="{170168CF-771B-AC4C-A3E4-7511A505CA7A}" srcId="{700DD99B-57A8-2D48-B651-AC16A2762772}" destId="{62434AD7-931E-9943-A327-FEA77E1EB60B}" srcOrd="0" destOrd="0" parTransId="{961762F4-9BD3-2946-9516-C306B8362A0F}" sibTransId="{88BD48C6-7E2F-1342-BFEA-AB14E6B879A7}"/>
    <dgm:cxn modelId="{29392CC9-824D-42FF-A696-A3F9BF3BFA23}" type="presOf" srcId="{9634F0BB-8682-024E-BA12-453B7DAD2004}" destId="{98F3CB39-65C1-9E41-85FE-6CBC2142DF54}" srcOrd="0" destOrd="0" presId="urn:microsoft.com/office/officeart/2005/8/layout/bList2"/>
    <dgm:cxn modelId="{0770CF80-B6E9-4573-81AC-F9B98E3F654C}" type="presOf" srcId="{ACD1F96E-0E0F-CF48-BC5C-A07EA5657BC5}" destId="{0ED6854E-2851-3D4D-A416-2E5D80F3A3A9}" srcOrd="0" destOrd="1" presId="urn:microsoft.com/office/officeart/2005/8/layout/bList2"/>
    <dgm:cxn modelId="{4F7E336E-B53B-4AA8-AE76-B1FF5B8D5AA5}" type="presOf" srcId="{700DD99B-57A8-2D48-B651-AC16A2762772}" destId="{EB54E51C-1DDD-FA4D-B3AE-055C72DE48DD}" srcOrd="1" destOrd="0" presId="urn:microsoft.com/office/officeart/2005/8/layout/bList2"/>
    <dgm:cxn modelId="{5BCDF67C-D9C6-744C-AD5E-3C71745E81A2}" srcId="{E804492E-54B4-B94D-81E7-FF90FB0A1C03}" destId="{331291A1-27CF-C142-BF53-744F4DC49230}" srcOrd="1" destOrd="0" parTransId="{A5029DFA-A1AA-0444-98F6-CBB457F7C50E}" sibTransId="{F9701DBC-9DA9-6646-8540-D8937F053024}"/>
    <dgm:cxn modelId="{8E7C722A-0481-084F-BA95-F1E9B5608528}" srcId="{700DD99B-57A8-2D48-B651-AC16A2762772}" destId="{0208D5CB-B2A1-4747-BE1E-CEB7CAD13B08}" srcOrd="2" destOrd="0" parTransId="{338BCAC9-A840-6640-BB8D-1AB1B7B5675E}" sibTransId="{1C153960-3D78-DB4E-A9E6-0C23E859E449}"/>
    <dgm:cxn modelId="{48FAC880-B994-4E77-A276-CF3D815C5F05}" type="presOf" srcId="{CE5B3B65-CAEE-0746-88DA-4AD58EEF1592}" destId="{408A8867-1D3D-BC44-9737-1F047D63CD05}" srcOrd="1" destOrd="0" presId="urn:microsoft.com/office/officeart/2005/8/layout/bList2"/>
    <dgm:cxn modelId="{76DCFD07-00CD-4A9E-9D50-EEB5470EEAF7}" type="presOf" srcId="{7C6C7EFB-CDD8-E64A-BA8E-1EA90B894FD9}" destId="{8DA26B31-6C11-FD43-B775-8AF5A85CE7EA}" srcOrd="0" destOrd="0" presId="urn:microsoft.com/office/officeart/2005/8/layout/bList2"/>
    <dgm:cxn modelId="{91A49E35-E25E-1943-9D6F-5520C7D6AC60}" srcId="{B2836DBA-B4B2-C143-8196-D214E948A6AF}" destId="{6B35F087-0D11-8D4F-A1CC-EB05298A1604}" srcOrd="1" destOrd="0" parTransId="{751A2CF6-F91A-6148-9517-791CAC8608AA}" sibTransId="{DEB13010-6AEE-C34D-8A61-08B6103B978A}"/>
    <dgm:cxn modelId="{775D56D2-C552-490D-AD07-F525319F7935}" type="presOf" srcId="{C35CFB7B-CDF9-1545-ACA1-ED73E8E2CD40}" destId="{5284B238-0BF2-D641-A7D2-A9E49F12857B}" srcOrd="0" destOrd="2" presId="urn:microsoft.com/office/officeart/2005/8/layout/bList2"/>
    <dgm:cxn modelId="{47369BAA-59F0-4FE6-BF9E-ABCB6118BAB8}" type="presOf" srcId="{06789958-775B-2E41-921A-2E6D983510AF}" destId="{F9DEF9AE-8EFA-BB43-918C-D15AAFD952CC}" srcOrd="0" destOrd="0" presId="urn:microsoft.com/office/officeart/2005/8/layout/bList2"/>
    <dgm:cxn modelId="{EFE83D61-553A-45E4-B6A1-477C738BB2E9}" type="presOf" srcId="{B2836DBA-B4B2-C143-8196-D214E948A6AF}" destId="{38CCB0B7-911E-3943-B8A1-DEB0B80384CC}" srcOrd="1" destOrd="0" presId="urn:microsoft.com/office/officeart/2005/8/layout/bList2"/>
    <dgm:cxn modelId="{9CF3AB39-34C9-DB41-B1B5-666DF00A77ED}" srcId="{E804492E-54B4-B94D-81E7-FF90FB0A1C03}" destId="{3565A2BE-530C-8F47-BCF7-2901D034C55D}" srcOrd="2" destOrd="0" parTransId="{B54A87DA-EA08-7D42-8AC5-0D11CE588C0B}" sibTransId="{51EE8DD7-BAAB-FE4D-9BC2-5141571C7E1F}"/>
    <dgm:cxn modelId="{3D082F33-1EAB-4E44-B60F-AF393CB08ABD}" srcId="{9BF03E6E-64C6-8B4F-9E9E-D4BEA1FFAC0B}" destId="{B2836DBA-B4B2-C143-8196-D214E948A6AF}" srcOrd="0" destOrd="0" parTransId="{6E5E20E6-4D82-FA48-906B-DC031D8D36D5}" sibTransId="{7C6C7EFB-CDD8-E64A-BA8E-1EA90B894FD9}"/>
    <dgm:cxn modelId="{2DD69FD5-68D1-3F4D-9087-6BAFEF4B0702}" srcId="{9BF03E6E-64C6-8B4F-9E9E-D4BEA1FFAC0B}" destId="{700DD99B-57A8-2D48-B651-AC16A2762772}" srcOrd="1" destOrd="0" parTransId="{EFA89E8C-DDCB-1F48-AFF7-62AE5E987891}" sibTransId="{06789958-775B-2E41-921A-2E6D983510AF}"/>
    <dgm:cxn modelId="{D5C40009-0360-5D48-834B-B6AB738DC39C}" srcId="{E804492E-54B4-B94D-81E7-FF90FB0A1C03}" destId="{8539B6E7-CA0B-F44D-9940-0C81B81ADBD4}" srcOrd="0" destOrd="0" parTransId="{FB6FACEB-08BF-C642-8F05-4B5852F31F4D}" sibTransId="{A32B0E9E-5063-124D-BADC-D08A5279A489}"/>
    <dgm:cxn modelId="{551EF728-C04A-4BF6-8D65-734AC45D92E2}" type="presParOf" srcId="{3E0878C4-DCD2-4845-BAA6-ED89DADE8017}" destId="{94569624-D2F8-694A-9C09-32E24B677BA4}" srcOrd="0" destOrd="0" presId="urn:microsoft.com/office/officeart/2005/8/layout/bList2"/>
    <dgm:cxn modelId="{47FD1FE7-9142-41B6-BAB2-FA3A5BC24F68}" type="presParOf" srcId="{94569624-D2F8-694A-9C09-32E24B677BA4}" destId="{5284B238-0BF2-D641-A7D2-A9E49F12857B}" srcOrd="0" destOrd="0" presId="urn:microsoft.com/office/officeart/2005/8/layout/bList2"/>
    <dgm:cxn modelId="{E3CB7525-D7B3-4FA9-B3CE-B0821CCCF04F}" type="presParOf" srcId="{94569624-D2F8-694A-9C09-32E24B677BA4}" destId="{D80C159F-915F-AE4C-A06F-0B85E0064CA2}" srcOrd="1" destOrd="0" presId="urn:microsoft.com/office/officeart/2005/8/layout/bList2"/>
    <dgm:cxn modelId="{9BF71FD6-0DEC-438E-9C70-E4EE18712B81}" type="presParOf" srcId="{94569624-D2F8-694A-9C09-32E24B677BA4}" destId="{38CCB0B7-911E-3943-B8A1-DEB0B80384CC}" srcOrd="2" destOrd="0" presId="urn:microsoft.com/office/officeart/2005/8/layout/bList2"/>
    <dgm:cxn modelId="{B4B34316-21C1-4A3C-8919-351A27132B9D}" type="presParOf" srcId="{94569624-D2F8-694A-9C09-32E24B677BA4}" destId="{80D6B0A0-2A5A-0243-A5DC-CFD555AD98B3}" srcOrd="3" destOrd="0" presId="urn:microsoft.com/office/officeart/2005/8/layout/bList2"/>
    <dgm:cxn modelId="{EF6A81FD-E455-46F9-ABF7-E02E7DCB1811}" type="presParOf" srcId="{3E0878C4-DCD2-4845-BAA6-ED89DADE8017}" destId="{8DA26B31-6C11-FD43-B775-8AF5A85CE7EA}" srcOrd="1" destOrd="0" presId="urn:microsoft.com/office/officeart/2005/8/layout/bList2"/>
    <dgm:cxn modelId="{34A7688F-62AE-4BF1-B8C5-E601FF5C97D9}" type="presParOf" srcId="{3E0878C4-DCD2-4845-BAA6-ED89DADE8017}" destId="{B2F82149-8A9A-DD4A-A1C2-5DA8300667EB}" srcOrd="2" destOrd="0" presId="urn:microsoft.com/office/officeart/2005/8/layout/bList2"/>
    <dgm:cxn modelId="{9480956C-518B-4BE5-A43E-2C25E031F130}" type="presParOf" srcId="{B2F82149-8A9A-DD4A-A1C2-5DA8300667EB}" destId="{0ED6854E-2851-3D4D-A416-2E5D80F3A3A9}" srcOrd="0" destOrd="0" presId="urn:microsoft.com/office/officeart/2005/8/layout/bList2"/>
    <dgm:cxn modelId="{0FFACC1A-B19E-4A2A-ADDC-2E5A5F4DFBF6}" type="presParOf" srcId="{B2F82149-8A9A-DD4A-A1C2-5DA8300667EB}" destId="{908C04DD-7660-444E-A276-B077933EC3A5}" srcOrd="1" destOrd="0" presId="urn:microsoft.com/office/officeart/2005/8/layout/bList2"/>
    <dgm:cxn modelId="{16F8AAA3-4B9C-448F-8353-4B17B4EBCDEC}" type="presParOf" srcId="{B2F82149-8A9A-DD4A-A1C2-5DA8300667EB}" destId="{EB54E51C-1DDD-FA4D-B3AE-055C72DE48DD}" srcOrd="2" destOrd="0" presId="urn:microsoft.com/office/officeart/2005/8/layout/bList2"/>
    <dgm:cxn modelId="{F3864B29-1D21-4175-864B-5A86A1A9827D}" type="presParOf" srcId="{B2F82149-8A9A-DD4A-A1C2-5DA8300667EB}" destId="{541DC053-C33A-C547-BFBB-D30088FCB86B}" srcOrd="3" destOrd="0" presId="urn:microsoft.com/office/officeart/2005/8/layout/bList2"/>
    <dgm:cxn modelId="{EF8383D8-CC6E-43C0-9AAC-6338FC3E10DA}" type="presParOf" srcId="{3E0878C4-DCD2-4845-BAA6-ED89DADE8017}" destId="{F9DEF9AE-8EFA-BB43-918C-D15AAFD952CC}" srcOrd="3" destOrd="0" presId="urn:microsoft.com/office/officeart/2005/8/layout/bList2"/>
    <dgm:cxn modelId="{DE645E96-C772-40C6-99D8-BDB2DE02E31A}" type="presParOf" srcId="{3E0878C4-DCD2-4845-BAA6-ED89DADE8017}" destId="{5FD41D91-85DB-364C-82CE-DF2D6C19BA0E}" srcOrd="4" destOrd="0" presId="urn:microsoft.com/office/officeart/2005/8/layout/bList2"/>
    <dgm:cxn modelId="{976609ED-28DE-4ADF-B3F8-B77BC5D81424}" type="presParOf" srcId="{5FD41D91-85DB-364C-82CE-DF2D6C19BA0E}" destId="{98F3CB39-65C1-9E41-85FE-6CBC2142DF54}" srcOrd="0" destOrd="0" presId="urn:microsoft.com/office/officeart/2005/8/layout/bList2"/>
    <dgm:cxn modelId="{46D6F289-8B79-43F3-8A7D-027AA33A1A37}" type="presParOf" srcId="{5FD41D91-85DB-364C-82CE-DF2D6C19BA0E}" destId="{815BF86D-C4E1-F140-BB0A-D5F87625C2DC}" srcOrd="1" destOrd="0" presId="urn:microsoft.com/office/officeart/2005/8/layout/bList2"/>
    <dgm:cxn modelId="{55DC43D9-A2C8-4213-BBEF-8D7B03981A6D}" type="presParOf" srcId="{5FD41D91-85DB-364C-82CE-DF2D6C19BA0E}" destId="{408A8867-1D3D-BC44-9737-1F047D63CD05}" srcOrd="2" destOrd="0" presId="urn:microsoft.com/office/officeart/2005/8/layout/bList2"/>
    <dgm:cxn modelId="{3181F58F-683A-4E97-9EDA-12F1106DEE76}" type="presParOf" srcId="{5FD41D91-85DB-364C-82CE-DF2D6C19BA0E}" destId="{762D4D6F-2660-9646-9CCD-39B5B77C1962}" srcOrd="3" destOrd="0" presId="urn:microsoft.com/office/officeart/2005/8/layout/bList2"/>
    <dgm:cxn modelId="{3F6D4F33-906F-4196-BBF5-C2C5D6B25A5F}" type="presParOf" srcId="{3E0878C4-DCD2-4845-BAA6-ED89DADE8017}" destId="{1EF36ADF-5CBA-C242-AFF1-66996428732D}" srcOrd="5" destOrd="0" presId="urn:microsoft.com/office/officeart/2005/8/layout/bList2"/>
    <dgm:cxn modelId="{8BA963E8-50F0-4C61-ACC7-1232527A6853}" type="presParOf" srcId="{3E0878C4-DCD2-4845-BAA6-ED89DADE8017}" destId="{36D4C189-D2CB-D241-B52D-C1B0A2DAE536}" srcOrd="6" destOrd="0" presId="urn:microsoft.com/office/officeart/2005/8/layout/bList2"/>
    <dgm:cxn modelId="{130E18D8-B728-407A-92D7-3466F2171DC9}" type="presParOf" srcId="{36D4C189-D2CB-D241-B52D-C1B0A2DAE536}" destId="{EE95F1D5-B3FE-E048-AB08-8C99A33101E6}" srcOrd="0" destOrd="0" presId="urn:microsoft.com/office/officeart/2005/8/layout/bList2"/>
    <dgm:cxn modelId="{479DB286-D18D-4852-BDD7-3C622C117FA4}" type="presParOf" srcId="{36D4C189-D2CB-D241-B52D-C1B0A2DAE536}" destId="{D1CBEEA0-C057-2A40-94CE-4766C9BD2971}" srcOrd="1" destOrd="0" presId="urn:microsoft.com/office/officeart/2005/8/layout/bList2"/>
    <dgm:cxn modelId="{8DCE43F4-7E56-46C4-A9AA-BCBB42E5C28D}" type="presParOf" srcId="{36D4C189-D2CB-D241-B52D-C1B0A2DAE536}" destId="{9A04D2A4-939B-E54F-8E2A-96AAD4AF6D2E}" srcOrd="2" destOrd="0" presId="urn:microsoft.com/office/officeart/2005/8/layout/bList2"/>
    <dgm:cxn modelId="{56E5557F-2E86-47DE-9FB1-14F8E7786334}" type="presParOf" srcId="{36D4C189-D2CB-D241-B52D-C1B0A2DAE536}" destId="{3E78E825-5649-FD4D-9607-32828454F35C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BF03E6E-64C6-8B4F-9E9E-D4BEA1FFAC0B}" type="doc">
      <dgm:prSet loTypeId="urn:microsoft.com/office/officeart/2005/8/layout/bList2" loCatId="process" qsTypeId="urn:microsoft.com/office/officeart/2005/8/quickstyle/simple4" qsCatId="simple" csTypeId="urn:microsoft.com/office/officeart/2005/8/colors/accent1_2" csCatId="accent1" phldr="1"/>
      <dgm:spPr/>
    </dgm:pt>
    <dgm:pt modelId="{B2836DBA-B4B2-C143-8196-D214E948A6AF}">
      <dgm:prSet phldrT="[文本]"/>
      <dgm:spPr/>
      <dgm:t>
        <a:bodyPr/>
        <a:lstStyle/>
        <a:p>
          <a:r>
            <a:rPr lang="en-US" altLang="zh-CN" dirty="0" smtClean="0"/>
            <a:t>Forbes: Company</a:t>
          </a:r>
          <a:endParaRPr lang="zh-CN" altLang="en-US" dirty="0"/>
        </a:p>
      </dgm:t>
    </dgm:pt>
    <dgm:pt modelId="{6E5E20E6-4D82-FA48-906B-DC031D8D36D5}" type="par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C6C7EFB-CDD8-E64A-BA8E-1EA90B894FD9}" type="sib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00DD99B-57A8-2D48-B651-AC16A2762772}">
      <dgm:prSet phldrT="[文本]"/>
      <dgm:spPr/>
      <dgm:t>
        <a:bodyPr/>
        <a:lstStyle/>
        <a:p>
          <a:r>
            <a:rPr lang="en-US" altLang="zh-CN" dirty="0" smtClean="0"/>
            <a:t>Freebase:Company</a:t>
          </a:r>
          <a:endParaRPr lang="zh-CN" altLang="en-US" dirty="0"/>
        </a:p>
      </dgm:t>
    </dgm:pt>
    <dgm:pt modelId="{EFA89E8C-DDCB-1F48-AFF7-62AE5E987891}" type="par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06789958-775B-2E41-921A-2E6D983510AF}" type="sib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E804492E-54B4-B94D-81E7-FF90FB0A1C03}">
      <dgm:prSet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Location</a:t>
          </a:r>
          <a:endParaRPr lang="zh-CN" altLang="en-US" dirty="0"/>
        </a:p>
      </dgm:t>
    </dgm:pt>
    <dgm:pt modelId="{18C6E09C-59AF-E848-8630-7A2292B45D97}" type="par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29C62CEC-8900-BB4E-B1D7-286180F440A0}" type="sib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CE5B3B65-CAEE-0746-88DA-4AD58EEF1592}">
      <dgm:prSet phldrT="[文本]"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Company</a:t>
          </a:r>
          <a:endParaRPr lang="zh-CN" altLang="en-US" dirty="0"/>
        </a:p>
      </dgm:t>
    </dgm:pt>
    <dgm:pt modelId="{AB19DB0A-3C09-5748-9899-AF82412C6425}" type="par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AAC12561-A9A0-1D4F-A805-F63102D51685}" type="sib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4593C0E9-7033-A14B-BED3-B2022713C4F2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2000</a:t>
          </a:r>
          <a:endParaRPr lang="zh-CN" altLang="en-US" sz="2000" dirty="0"/>
        </a:p>
      </dgm:t>
    </dgm:pt>
    <dgm:pt modelId="{95E76FA1-616B-C140-9216-BFBF6897C57A}" type="par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B298C3AE-6F01-5D48-90B2-3496B922297B}" type="sib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6B35F087-0D11-8D4F-A1CC-EB05298A1604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7</a:t>
          </a:r>
          <a:endParaRPr lang="zh-CN" altLang="en-US" sz="2000" dirty="0"/>
        </a:p>
      </dgm:t>
    </dgm:pt>
    <dgm:pt modelId="{751A2CF6-F91A-6148-9517-791CAC8608AA}" type="par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DEB13010-6AEE-C34D-8A61-08B6103B978A}" type="sib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C35CFB7B-CDF9-1545-ACA1-ED73E8E2CD40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XLSX</a:t>
          </a:r>
          <a:endParaRPr lang="zh-CN" altLang="en-US" sz="2000" dirty="0"/>
        </a:p>
      </dgm:t>
    </dgm:pt>
    <dgm:pt modelId="{1C4895B7-9DBB-8E4D-9EB8-C7E737816213}" type="par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571201BD-6661-5E4E-9738-DCBCDF35D76D}" type="sib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62434AD7-931E-9943-A327-FEA77E1EB60B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3182</a:t>
          </a:r>
          <a:endParaRPr lang="zh-CN" altLang="en-US" sz="2000" dirty="0"/>
        </a:p>
      </dgm:t>
    </dgm:pt>
    <dgm:pt modelId="{961762F4-9BD3-2946-9516-C306B8362A0F}" type="par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88BD48C6-7E2F-1342-BFEA-AB14E6B879A7}" type="sib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ACD1F96E-0E0F-CF48-BC5C-A07EA5657BC5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F60AAF8A-5932-FD4B-B6B2-48A7A2B58C21}" type="par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C7F9F632-DDE4-7F4A-8D6D-992A0D0A9EAD}" type="sib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0208D5CB-B2A1-4747-BE1E-CEB7CAD13B08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JSON</a:t>
          </a:r>
          <a:endParaRPr lang="zh-CN" altLang="en-US" sz="2000" dirty="0"/>
        </a:p>
      </dgm:t>
    </dgm:pt>
    <dgm:pt modelId="{338BCAC9-A840-6640-BB8D-1AB1B7B5675E}" type="par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1C153960-3D78-DB4E-A9E6-0C23E859E449}" type="sib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9634F0BB-8682-024E-BA12-453B7DAD200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16051</a:t>
          </a:r>
          <a:endParaRPr lang="zh-CN" altLang="en-US" sz="2000" dirty="0"/>
        </a:p>
      </dgm:t>
    </dgm:pt>
    <dgm:pt modelId="{E06E2883-E28E-264B-85EE-A43678AEE049}" type="par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3BA7F993-13BB-FC47-A728-CF842CE625B2}" type="sib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F3242A28-1954-284A-8BF2-86295FD1509E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24C3CDB5-F071-724A-82D5-1EA168E46499}" type="par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7C16E0DD-238C-C74C-9E75-B1B37313B9FF}" type="sib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C7F35A38-4E28-FE45-8E8A-49D7F6B0569A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FA50C152-12BC-0C4E-8717-DC80C49B84DC}" type="par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DC21A258-3915-AB41-B648-E42C1CEDA184}" type="sib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8539B6E7-CA0B-F44D-9940-0C81B81ADBD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Entities:3270</a:t>
          </a:r>
          <a:endParaRPr lang="zh-CN" altLang="en-US" sz="2000" dirty="0"/>
        </a:p>
      </dgm:t>
    </dgm:pt>
    <dgm:pt modelId="{FB6FACEB-08BF-C642-8F05-4B5852F31F4D}" type="par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A32B0E9E-5063-124D-BADC-D08A5279A489}" type="sib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331291A1-27CF-C142-BF53-744F4DC49230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5</a:t>
          </a:r>
          <a:endParaRPr lang="zh-CN" altLang="en-US" sz="2000" dirty="0"/>
        </a:p>
      </dgm:t>
    </dgm:pt>
    <dgm:pt modelId="{A5029DFA-A1AA-0444-98F6-CBB457F7C50E}" type="par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F9701DBC-9DA9-6646-8540-D8937F053024}" type="sib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3565A2BE-530C-8F47-BCF7-2901D034C55D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B54A87DA-EA08-7D42-8AC5-0D11CE588C0B}" type="par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51EE8DD7-BAAB-FE4D-9BC2-5141571C7E1F}" type="sib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3E0878C4-DCD2-4845-BAA6-ED89DADE8017}" type="pres">
      <dgm:prSet presAssocID="{9BF03E6E-64C6-8B4F-9E9E-D4BEA1FFAC0B}" presName="diagram" presStyleCnt="0">
        <dgm:presLayoutVars>
          <dgm:dir/>
          <dgm:animLvl val="lvl"/>
          <dgm:resizeHandles val="exact"/>
        </dgm:presLayoutVars>
      </dgm:prSet>
      <dgm:spPr/>
    </dgm:pt>
    <dgm:pt modelId="{94569624-D2F8-694A-9C09-32E24B677BA4}" type="pres">
      <dgm:prSet presAssocID="{B2836DBA-B4B2-C143-8196-D214E948A6AF}" presName="compNode" presStyleCnt="0"/>
      <dgm:spPr/>
    </dgm:pt>
    <dgm:pt modelId="{5284B238-0BF2-D641-A7D2-A9E49F12857B}" type="pres">
      <dgm:prSet presAssocID="{B2836DBA-B4B2-C143-8196-D214E948A6AF}" presName="childRect" presStyleLbl="bgAcc1" presStyleIdx="0" presStyleCnt="4" custScaleX="99364" custScaleY="83521" custLinFactNeighborX="-27893" custLinFactNeighborY="81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0C159F-915F-AE4C-A06F-0B85E0064CA2}" type="pres">
      <dgm:prSet presAssocID="{B2836DBA-B4B2-C143-8196-D214E948A6A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CCB0B7-911E-3943-B8A1-DEB0B80384CC}" type="pres">
      <dgm:prSet presAssocID="{B2836DBA-B4B2-C143-8196-D214E948A6AF}" presName="parentRect" presStyleLbl="alignNode1" presStyleIdx="0" presStyleCnt="4" custLinFactNeighborX="-27931" custLinFactNeighborY="-369"/>
      <dgm:spPr/>
      <dgm:t>
        <a:bodyPr/>
        <a:lstStyle/>
        <a:p>
          <a:endParaRPr lang="zh-CN" altLang="en-US"/>
        </a:p>
      </dgm:t>
    </dgm:pt>
    <dgm:pt modelId="{80D6B0A0-2A5A-0243-A5DC-CFD555AD98B3}" type="pres">
      <dgm:prSet presAssocID="{B2836DBA-B4B2-C143-8196-D214E948A6AF}" presName="adorn" presStyleLbl="fgAccFollowNode1" presStyleIdx="0" presStyleCnt="4" custLinFactNeighborX="-79803" custLinFactNeighborY="-33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8DA26B31-6C11-FD43-B775-8AF5A85CE7EA}" type="pres">
      <dgm:prSet presAssocID="{7C6C7EFB-CDD8-E64A-BA8E-1EA90B894FD9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B2F82149-8A9A-DD4A-A1C2-5DA8300667EB}" type="pres">
      <dgm:prSet presAssocID="{700DD99B-57A8-2D48-B651-AC16A2762772}" presName="compNode" presStyleCnt="0"/>
      <dgm:spPr/>
    </dgm:pt>
    <dgm:pt modelId="{0ED6854E-2851-3D4D-A416-2E5D80F3A3A9}" type="pres">
      <dgm:prSet presAssocID="{700DD99B-57A8-2D48-B651-AC16A2762772}" presName="childRect" presStyleLbl="bgAcc1" presStyleIdx="1" presStyleCnt="4" custScaleX="101323" custScaleY="88759" custLinFactNeighborX="38085" custLinFactNeighborY="74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8C04DD-7660-444E-A276-B077933EC3A5}" type="pres">
      <dgm:prSet presAssocID="{700DD99B-57A8-2D48-B651-AC16A276277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54E51C-1DDD-FA4D-B3AE-055C72DE48DD}" type="pres">
      <dgm:prSet presAssocID="{700DD99B-57A8-2D48-B651-AC16A2762772}" presName="parentRect" presStyleLbl="alignNode1" presStyleIdx="1" presStyleCnt="4" custScaleX="101605" custLinFactNeighborX="38196" custLinFactNeighborY="-3443"/>
      <dgm:spPr/>
      <dgm:t>
        <a:bodyPr/>
        <a:lstStyle/>
        <a:p>
          <a:endParaRPr lang="zh-CN" altLang="en-US"/>
        </a:p>
      </dgm:t>
    </dgm:pt>
    <dgm:pt modelId="{541DC053-C33A-C547-BFBB-D30088FCB86B}" type="pres">
      <dgm:prSet presAssocID="{700DD99B-57A8-2D48-B651-AC16A2762772}" presName="adorn" presStyleLbl="fgAccFollowNode1" presStyleIdx="1" presStyleCnt="4" custLinFactX="6733" custLinFactNeighborX="100000" custLinFactNeighborY="-339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F9DEF9AE-8EFA-BB43-918C-D15AAFD952CC}" type="pres">
      <dgm:prSet presAssocID="{06789958-775B-2E41-921A-2E6D983510AF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5FD41D91-85DB-364C-82CE-DF2D6C19BA0E}" type="pres">
      <dgm:prSet presAssocID="{CE5B3B65-CAEE-0746-88DA-4AD58EEF1592}" presName="compNode" presStyleCnt="0"/>
      <dgm:spPr/>
    </dgm:pt>
    <dgm:pt modelId="{98F3CB39-65C1-9E41-85FE-6CBC2142DF54}" type="pres">
      <dgm:prSet presAssocID="{CE5B3B65-CAEE-0746-88DA-4AD58EEF1592}" presName="childRect" presStyleLbl="bgAcc1" presStyleIdx="2" presStyleCnt="4" custScaleX="101956" custLinFactNeighborX="-27931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5BF86D-C4E1-F140-BB0A-D5F87625C2DC}" type="pres">
      <dgm:prSet presAssocID="{CE5B3B65-CAEE-0746-88DA-4AD58EEF159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8A8867-1D3D-BC44-9737-1F047D63CD05}" type="pres">
      <dgm:prSet presAssocID="{CE5B3B65-CAEE-0746-88DA-4AD58EEF1592}" presName="parentRect" presStyleLbl="alignNode1" presStyleIdx="2" presStyleCnt="4" custScaleX="102043" custLinFactNeighborX="-27931" custLinFactNeighborY="-7760"/>
      <dgm:spPr/>
      <dgm:t>
        <a:bodyPr/>
        <a:lstStyle/>
        <a:p>
          <a:endParaRPr lang="zh-CN" altLang="en-US"/>
        </a:p>
      </dgm:t>
    </dgm:pt>
    <dgm:pt modelId="{762D4D6F-2660-9646-9CCD-39B5B77C1962}" type="pres">
      <dgm:prSet presAssocID="{CE5B3B65-CAEE-0746-88DA-4AD58EEF1592}" presName="adorn" presStyleLbl="fgAccFollowNode1" presStyleIdx="2" presStyleCnt="4" custLinFactNeighborX="-79803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  <dgm:pt modelId="{1EF36ADF-5CBA-C242-AFF1-66996428732D}" type="pres">
      <dgm:prSet presAssocID="{AAC12561-A9A0-1D4F-A805-F63102D51685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36D4C189-D2CB-D241-B52D-C1B0A2DAE536}" type="pres">
      <dgm:prSet presAssocID="{E804492E-54B4-B94D-81E7-FF90FB0A1C03}" presName="compNode" presStyleCnt="0"/>
      <dgm:spPr/>
    </dgm:pt>
    <dgm:pt modelId="{EE95F1D5-B3FE-E048-AB08-8C99A33101E6}" type="pres">
      <dgm:prSet presAssocID="{E804492E-54B4-B94D-81E7-FF90FB0A1C03}" presName="childRect" presStyleLbl="bgAcc1" presStyleIdx="3" presStyleCnt="4" custLinFactNeighborX="39934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CBEEA0-C057-2A40-94CE-4766C9BD2971}" type="pres">
      <dgm:prSet presAssocID="{E804492E-54B4-B94D-81E7-FF90FB0A1C0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04D2A4-939B-E54F-8E2A-96AAD4AF6D2E}" type="pres">
      <dgm:prSet presAssocID="{E804492E-54B4-B94D-81E7-FF90FB0A1C03}" presName="parentRect" presStyleLbl="alignNode1" presStyleIdx="3" presStyleCnt="4" custLinFactNeighborX="40445" custLinFactNeighborY="-7760"/>
      <dgm:spPr/>
      <dgm:t>
        <a:bodyPr/>
        <a:lstStyle/>
        <a:p>
          <a:endParaRPr lang="zh-CN" altLang="en-US"/>
        </a:p>
      </dgm:t>
    </dgm:pt>
    <dgm:pt modelId="{3E78E825-5649-FD4D-9607-32828454F35C}" type="pres">
      <dgm:prSet presAssocID="{E804492E-54B4-B94D-81E7-FF90FB0A1C03}" presName="adorn" presStyleLbl="fgAccFollowNode1" presStyleIdx="3" presStyleCnt="4" custLinFactX="15557" custLinFactNeighborX="100000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</dgm:ptLst>
  <dgm:cxnLst>
    <dgm:cxn modelId="{A7446834-BB88-43ED-9D82-B99F213BA841}" type="presOf" srcId="{8539B6E7-CA0B-F44D-9940-0C81B81ADBD4}" destId="{EE95F1D5-B3FE-E048-AB08-8C99A33101E6}" srcOrd="0" destOrd="0" presId="urn:microsoft.com/office/officeart/2005/8/layout/bList2"/>
    <dgm:cxn modelId="{EE81E03B-7849-1D4E-B39F-4A5C2885AA15}" srcId="{9BF03E6E-64C6-8B4F-9E9E-D4BEA1FFAC0B}" destId="{CE5B3B65-CAEE-0746-88DA-4AD58EEF1592}" srcOrd="2" destOrd="0" parTransId="{AB19DB0A-3C09-5748-9899-AF82412C6425}" sibTransId="{AAC12561-A9A0-1D4F-A805-F63102D51685}"/>
    <dgm:cxn modelId="{B3611868-5520-4255-A2F6-FB48A788653E}" type="presOf" srcId="{9634F0BB-8682-024E-BA12-453B7DAD2004}" destId="{98F3CB39-65C1-9E41-85FE-6CBC2142DF54}" srcOrd="0" destOrd="0" presId="urn:microsoft.com/office/officeart/2005/8/layout/bList2"/>
    <dgm:cxn modelId="{53A0359C-CADC-4E4C-9D5A-CC1226F7F254}" type="presOf" srcId="{CE5B3B65-CAEE-0746-88DA-4AD58EEF1592}" destId="{815BF86D-C4E1-F140-BB0A-D5F87625C2DC}" srcOrd="0" destOrd="0" presId="urn:microsoft.com/office/officeart/2005/8/layout/bList2"/>
    <dgm:cxn modelId="{0054969C-317A-443F-B97E-7257268F8A49}" type="presOf" srcId="{7C6C7EFB-CDD8-E64A-BA8E-1EA90B894FD9}" destId="{8DA26B31-6C11-FD43-B775-8AF5A85CE7EA}" srcOrd="0" destOrd="0" presId="urn:microsoft.com/office/officeart/2005/8/layout/bList2"/>
    <dgm:cxn modelId="{B63AB9A6-D4AD-6B45-A14B-4F7C029CD269}" srcId="{CE5B3B65-CAEE-0746-88DA-4AD58EEF1592}" destId="{F3242A28-1954-284A-8BF2-86295FD1509E}" srcOrd="1" destOrd="0" parTransId="{24C3CDB5-F071-724A-82D5-1EA168E46499}" sibTransId="{7C16E0DD-238C-C74C-9E75-B1B37313B9FF}"/>
    <dgm:cxn modelId="{EB119DBD-5800-48DD-9723-D54AD1C34D27}" type="presOf" srcId="{9BF03E6E-64C6-8B4F-9E9E-D4BEA1FFAC0B}" destId="{3E0878C4-DCD2-4845-BAA6-ED89DADE8017}" srcOrd="0" destOrd="0" presId="urn:microsoft.com/office/officeart/2005/8/layout/bList2"/>
    <dgm:cxn modelId="{D7A1B04B-2385-4749-A8E8-7452183054CD}" type="presOf" srcId="{C35CFB7B-CDF9-1545-ACA1-ED73E8E2CD40}" destId="{5284B238-0BF2-D641-A7D2-A9E49F12857B}" srcOrd="0" destOrd="2" presId="urn:microsoft.com/office/officeart/2005/8/layout/bList2"/>
    <dgm:cxn modelId="{A906C6FA-EC37-44E2-8CBA-2DF237ECC152}" type="presOf" srcId="{331291A1-27CF-C142-BF53-744F4DC49230}" destId="{EE95F1D5-B3FE-E048-AB08-8C99A33101E6}" srcOrd="0" destOrd="1" presId="urn:microsoft.com/office/officeart/2005/8/layout/bList2"/>
    <dgm:cxn modelId="{6544FDAC-71B2-7F45-8FE6-B0CDF4CC457A}" srcId="{CE5B3B65-CAEE-0746-88DA-4AD58EEF1592}" destId="{9634F0BB-8682-024E-BA12-453B7DAD2004}" srcOrd="0" destOrd="0" parTransId="{E06E2883-E28E-264B-85EE-A43678AEE049}" sibTransId="{3BA7F993-13BB-FC47-A728-CF842CE625B2}"/>
    <dgm:cxn modelId="{2D60FFF1-4E51-4807-A480-03CABB380533}" type="presOf" srcId="{ACD1F96E-0E0F-CF48-BC5C-A07EA5657BC5}" destId="{0ED6854E-2851-3D4D-A416-2E5D80F3A3A9}" srcOrd="0" destOrd="1" presId="urn:microsoft.com/office/officeart/2005/8/layout/bList2"/>
    <dgm:cxn modelId="{745FBF4B-AFF3-4D4D-96E0-ADE009B0B464}" srcId="{CE5B3B65-CAEE-0746-88DA-4AD58EEF1592}" destId="{C7F35A38-4E28-FE45-8E8A-49D7F6B0569A}" srcOrd="2" destOrd="0" parTransId="{FA50C152-12BC-0C4E-8717-DC80C49B84DC}" sibTransId="{DC21A258-3915-AB41-B648-E42C1CEDA184}"/>
    <dgm:cxn modelId="{F0404DA5-D814-4DAE-8898-D39644E0F14F}" type="presOf" srcId="{F3242A28-1954-284A-8BF2-86295FD1509E}" destId="{98F3CB39-65C1-9E41-85FE-6CBC2142DF54}" srcOrd="0" destOrd="1" presId="urn:microsoft.com/office/officeart/2005/8/layout/bList2"/>
    <dgm:cxn modelId="{47B8BB3D-BAF8-9046-9806-D398FA964D15}" srcId="{9BF03E6E-64C6-8B4F-9E9E-D4BEA1FFAC0B}" destId="{E804492E-54B4-B94D-81E7-FF90FB0A1C03}" srcOrd="3" destOrd="0" parTransId="{18C6E09C-59AF-E848-8630-7A2292B45D97}" sibTransId="{29C62CEC-8900-BB4E-B1D7-286180F440A0}"/>
    <dgm:cxn modelId="{E7B28208-AD42-48D8-BD28-AE1F1C2C5ABF}" type="presOf" srcId="{6B35F087-0D11-8D4F-A1CC-EB05298A1604}" destId="{5284B238-0BF2-D641-A7D2-A9E49F12857B}" srcOrd="0" destOrd="1" presId="urn:microsoft.com/office/officeart/2005/8/layout/bList2"/>
    <dgm:cxn modelId="{85E076BA-B697-ED47-AAD4-CFCC185CF1C6}" srcId="{700DD99B-57A8-2D48-B651-AC16A2762772}" destId="{ACD1F96E-0E0F-CF48-BC5C-A07EA5657BC5}" srcOrd="1" destOrd="0" parTransId="{F60AAF8A-5932-FD4B-B6B2-48A7A2B58C21}" sibTransId="{C7F9F632-DDE4-7F4A-8D6D-992A0D0A9EAD}"/>
    <dgm:cxn modelId="{C7CC2E3E-81CD-DD48-BCFA-FA179778C0C7}" srcId="{B2836DBA-B4B2-C143-8196-D214E948A6AF}" destId="{4593C0E9-7033-A14B-BED3-B2022713C4F2}" srcOrd="0" destOrd="0" parTransId="{95E76FA1-616B-C140-9216-BFBF6897C57A}" sibTransId="{B298C3AE-6F01-5D48-90B2-3496B922297B}"/>
    <dgm:cxn modelId="{AF0454B9-D25E-431A-B159-246D8DCBC974}" type="presOf" srcId="{E804492E-54B4-B94D-81E7-FF90FB0A1C03}" destId="{D1CBEEA0-C057-2A40-94CE-4766C9BD2971}" srcOrd="0" destOrd="0" presId="urn:microsoft.com/office/officeart/2005/8/layout/bList2"/>
    <dgm:cxn modelId="{227F77EE-6B3E-4E5C-951E-BD625FE712F3}" type="presOf" srcId="{C7F35A38-4E28-FE45-8E8A-49D7F6B0569A}" destId="{98F3CB39-65C1-9E41-85FE-6CBC2142DF54}" srcOrd="0" destOrd="2" presId="urn:microsoft.com/office/officeart/2005/8/layout/bList2"/>
    <dgm:cxn modelId="{0A54A213-6080-4344-B77A-52A424B0E268}" srcId="{B2836DBA-B4B2-C143-8196-D214E948A6AF}" destId="{C35CFB7B-CDF9-1545-ACA1-ED73E8E2CD40}" srcOrd="2" destOrd="0" parTransId="{1C4895B7-9DBB-8E4D-9EB8-C7E737816213}" sibTransId="{571201BD-6661-5E4E-9738-DCBCDF35D76D}"/>
    <dgm:cxn modelId="{170168CF-771B-AC4C-A3E4-7511A505CA7A}" srcId="{700DD99B-57A8-2D48-B651-AC16A2762772}" destId="{62434AD7-931E-9943-A327-FEA77E1EB60B}" srcOrd="0" destOrd="0" parTransId="{961762F4-9BD3-2946-9516-C306B8362A0F}" sibTransId="{88BD48C6-7E2F-1342-BFEA-AB14E6B879A7}"/>
    <dgm:cxn modelId="{DB635295-A9C7-4EB9-8A78-033FC073957A}" type="presOf" srcId="{700DD99B-57A8-2D48-B651-AC16A2762772}" destId="{EB54E51C-1DDD-FA4D-B3AE-055C72DE48DD}" srcOrd="1" destOrd="0" presId="urn:microsoft.com/office/officeart/2005/8/layout/bList2"/>
    <dgm:cxn modelId="{5BCDF67C-D9C6-744C-AD5E-3C71745E81A2}" srcId="{E804492E-54B4-B94D-81E7-FF90FB0A1C03}" destId="{331291A1-27CF-C142-BF53-744F4DC49230}" srcOrd="1" destOrd="0" parTransId="{A5029DFA-A1AA-0444-98F6-CBB457F7C50E}" sibTransId="{F9701DBC-9DA9-6646-8540-D8937F053024}"/>
    <dgm:cxn modelId="{8E7C722A-0481-084F-BA95-F1E9B5608528}" srcId="{700DD99B-57A8-2D48-B651-AC16A2762772}" destId="{0208D5CB-B2A1-4747-BE1E-CEB7CAD13B08}" srcOrd="2" destOrd="0" parTransId="{338BCAC9-A840-6640-BB8D-1AB1B7B5675E}" sibTransId="{1C153960-3D78-DB4E-A9E6-0C23E859E449}"/>
    <dgm:cxn modelId="{F6C692E4-ED2C-4C85-8E2B-70638DB8ECA6}" type="presOf" srcId="{CE5B3B65-CAEE-0746-88DA-4AD58EEF1592}" destId="{408A8867-1D3D-BC44-9737-1F047D63CD05}" srcOrd="1" destOrd="0" presId="urn:microsoft.com/office/officeart/2005/8/layout/bList2"/>
    <dgm:cxn modelId="{AD75875B-51BE-4BD6-81FE-D8CB48D38A8D}" type="presOf" srcId="{700DD99B-57A8-2D48-B651-AC16A2762772}" destId="{908C04DD-7660-444E-A276-B077933EC3A5}" srcOrd="0" destOrd="0" presId="urn:microsoft.com/office/officeart/2005/8/layout/bList2"/>
    <dgm:cxn modelId="{91A49E35-E25E-1943-9D6F-5520C7D6AC60}" srcId="{B2836DBA-B4B2-C143-8196-D214E948A6AF}" destId="{6B35F087-0D11-8D4F-A1CC-EB05298A1604}" srcOrd="1" destOrd="0" parTransId="{751A2CF6-F91A-6148-9517-791CAC8608AA}" sibTransId="{DEB13010-6AEE-C34D-8A61-08B6103B978A}"/>
    <dgm:cxn modelId="{D08740AA-C5A4-4274-B93F-02DB5E0EF947}" type="presOf" srcId="{E804492E-54B4-B94D-81E7-FF90FB0A1C03}" destId="{9A04D2A4-939B-E54F-8E2A-96AAD4AF6D2E}" srcOrd="1" destOrd="0" presId="urn:microsoft.com/office/officeart/2005/8/layout/bList2"/>
    <dgm:cxn modelId="{E332758A-AEB6-4067-8840-67ABA66AEEA8}" type="presOf" srcId="{B2836DBA-B4B2-C143-8196-D214E948A6AF}" destId="{38CCB0B7-911E-3943-B8A1-DEB0B80384CC}" srcOrd="1" destOrd="0" presId="urn:microsoft.com/office/officeart/2005/8/layout/bList2"/>
    <dgm:cxn modelId="{30A97003-BE70-4C2E-959C-370F3D3E042A}" type="presOf" srcId="{62434AD7-931E-9943-A327-FEA77E1EB60B}" destId="{0ED6854E-2851-3D4D-A416-2E5D80F3A3A9}" srcOrd="0" destOrd="0" presId="urn:microsoft.com/office/officeart/2005/8/layout/bList2"/>
    <dgm:cxn modelId="{CBF0C889-B9E8-4510-AE59-DF8293FAD201}" type="presOf" srcId="{4593C0E9-7033-A14B-BED3-B2022713C4F2}" destId="{5284B238-0BF2-D641-A7D2-A9E49F12857B}" srcOrd="0" destOrd="0" presId="urn:microsoft.com/office/officeart/2005/8/layout/bList2"/>
    <dgm:cxn modelId="{ED5EC382-41B2-4680-BE41-26B3FCA42DF7}" type="presOf" srcId="{B2836DBA-B4B2-C143-8196-D214E948A6AF}" destId="{D80C159F-915F-AE4C-A06F-0B85E0064CA2}" srcOrd="0" destOrd="0" presId="urn:microsoft.com/office/officeart/2005/8/layout/bList2"/>
    <dgm:cxn modelId="{3D082F33-1EAB-4E44-B60F-AF393CB08ABD}" srcId="{9BF03E6E-64C6-8B4F-9E9E-D4BEA1FFAC0B}" destId="{B2836DBA-B4B2-C143-8196-D214E948A6AF}" srcOrd="0" destOrd="0" parTransId="{6E5E20E6-4D82-FA48-906B-DC031D8D36D5}" sibTransId="{7C6C7EFB-CDD8-E64A-BA8E-1EA90B894FD9}"/>
    <dgm:cxn modelId="{9CF3AB39-34C9-DB41-B1B5-666DF00A77ED}" srcId="{E804492E-54B4-B94D-81E7-FF90FB0A1C03}" destId="{3565A2BE-530C-8F47-BCF7-2901D034C55D}" srcOrd="2" destOrd="0" parTransId="{B54A87DA-EA08-7D42-8AC5-0D11CE588C0B}" sibTransId="{51EE8DD7-BAAB-FE4D-9BC2-5141571C7E1F}"/>
    <dgm:cxn modelId="{2DD69FD5-68D1-3F4D-9087-6BAFEF4B0702}" srcId="{9BF03E6E-64C6-8B4F-9E9E-D4BEA1FFAC0B}" destId="{700DD99B-57A8-2D48-B651-AC16A2762772}" srcOrd="1" destOrd="0" parTransId="{EFA89E8C-DDCB-1F48-AFF7-62AE5E987891}" sibTransId="{06789958-775B-2E41-921A-2E6D983510AF}"/>
    <dgm:cxn modelId="{D5C40009-0360-5D48-834B-B6AB738DC39C}" srcId="{E804492E-54B4-B94D-81E7-FF90FB0A1C03}" destId="{8539B6E7-CA0B-F44D-9940-0C81B81ADBD4}" srcOrd="0" destOrd="0" parTransId="{FB6FACEB-08BF-C642-8F05-4B5852F31F4D}" sibTransId="{A32B0E9E-5063-124D-BADC-D08A5279A489}"/>
    <dgm:cxn modelId="{7D1968A7-359E-4232-9065-F9D54ECC7F99}" type="presOf" srcId="{0208D5CB-B2A1-4747-BE1E-CEB7CAD13B08}" destId="{0ED6854E-2851-3D4D-A416-2E5D80F3A3A9}" srcOrd="0" destOrd="2" presId="urn:microsoft.com/office/officeart/2005/8/layout/bList2"/>
    <dgm:cxn modelId="{5A7EA4FC-439E-4A71-B6DE-6586CD5CD936}" type="presOf" srcId="{AAC12561-A9A0-1D4F-A805-F63102D51685}" destId="{1EF36ADF-5CBA-C242-AFF1-66996428732D}" srcOrd="0" destOrd="0" presId="urn:microsoft.com/office/officeart/2005/8/layout/bList2"/>
    <dgm:cxn modelId="{51483C79-8E42-4611-A51F-88BD4A8199E7}" type="presOf" srcId="{06789958-775B-2E41-921A-2E6D983510AF}" destId="{F9DEF9AE-8EFA-BB43-918C-D15AAFD952CC}" srcOrd="0" destOrd="0" presId="urn:microsoft.com/office/officeart/2005/8/layout/bList2"/>
    <dgm:cxn modelId="{91CC58B3-D8E3-48E3-B56B-D49671A4CC19}" type="presOf" srcId="{3565A2BE-530C-8F47-BCF7-2901D034C55D}" destId="{EE95F1D5-B3FE-E048-AB08-8C99A33101E6}" srcOrd="0" destOrd="2" presId="urn:microsoft.com/office/officeart/2005/8/layout/bList2"/>
    <dgm:cxn modelId="{AE10F163-AD2D-4683-9902-96BB3A4B2310}" type="presParOf" srcId="{3E0878C4-DCD2-4845-BAA6-ED89DADE8017}" destId="{94569624-D2F8-694A-9C09-32E24B677BA4}" srcOrd="0" destOrd="0" presId="urn:microsoft.com/office/officeart/2005/8/layout/bList2"/>
    <dgm:cxn modelId="{292DBE35-37A5-4930-9CDA-D8109BC88FD2}" type="presParOf" srcId="{94569624-D2F8-694A-9C09-32E24B677BA4}" destId="{5284B238-0BF2-D641-A7D2-A9E49F12857B}" srcOrd="0" destOrd="0" presId="urn:microsoft.com/office/officeart/2005/8/layout/bList2"/>
    <dgm:cxn modelId="{76E3F3C3-774E-405C-8F6A-B68D69180A4D}" type="presParOf" srcId="{94569624-D2F8-694A-9C09-32E24B677BA4}" destId="{D80C159F-915F-AE4C-A06F-0B85E0064CA2}" srcOrd="1" destOrd="0" presId="urn:microsoft.com/office/officeart/2005/8/layout/bList2"/>
    <dgm:cxn modelId="{8A752351-C65B-4528-AC6C-330DE487CDBB}" type="presParOf" srcId="{94569624-D2F8-694A-9C09-32E24B677BA4}" destId="{38CCB0B7-911E-3943-B8A1-DEB0B80384CC}" srcOrd="2" destOrd="0" presId="urn:microsoft.com/office/officeart/2005/8/layout/bList2"/>
    <dgm:cxn modelId="{494F45B4-4DEF-41DA-9039-EAFDFCE02FE2}" type="presParOf" srcId="{94569624-D2F8-694A-9C09-32E24B677BA4}" destId="{80D6B0A0-2A5A-0243-A5DC-CFD555AD98B3}" srcOrd="3" destOrd="0" presId="urn:microsoft.com/office/officeart/2005/8/layout/bList2"/>
    <dgm:cxn modelId="{60C5FE3D-2DD5-43BA-B3E8-3FE36D20AE98}" type="presParOf" srcId="{3E0878C4-DCD2-4845-BAA6-ED89DADE8017}" destId="{8DA26B31-6C11-FD43-B775-8AF5A85CE7EA}" srcOrd="1" destOrd="0" presId="urn:microsoft.com/office/officeart/2005/8/layout/bList2"/>
    <dgm:cxn modelId="{42E519D5-35F9-46CE-8ECC-7EE00966A11E}" type="presParOf" srcId="{3E0878C4-DCD2-4845-BAA6-ED89DADE8017}" destId="{B2F82149-8A9A-DD4A-A1C2-5DA8300667EB}" srcOrd="2" destOrd="0" presId="urn:microsoft.com/office/officeart/2005/8/layout/bList2"/>
    <dgm:cxn modelId="{BAC3DD07-C95A-4CD2-929A-57D6E4F82221}" type="presParOf" srcId="{B2F82149-8A9A-DD4A-A1C2-5DA8300667EB}" destId="{0ED6854E-2851-3D4D-A416-2E5D80F3A3A9}" srcOrd="0" destOrd="0" presId="urn:microsoft.com/office/officeart/2005/8/layout/bList2"/>
    <dgm:cxn modelId="{91F92E43-A87D-4C8C-8542-9848D4B95F32}" type="presParOf" srcId="{B2F82149-8A9A-DD4A-A1C2-5DA8300667EB}" destId="{908C04DD-7660-444E-A276-B077933EC3A5}" srcOrd="1" destOrd="0" presId="urn:microsoft.com/office/officeart/2005/8/layout/bList2"/>
    <dgm:cxn modelId="{BA49837D-1BBE-442F-88BD-E52C27AF8BA1}" type="presParOf" srcId="{B2F82149-8A9A-DD4A-A1C2-5DA8300667EB}" destId="{EB54E51C-1DDD-FA4D-B3AE-055C72DE48DD}" srcOrd="2" destOrd="0" presId="urn:microsoft.com/office/officeart/2005/8/layout/bList2"/>
    <dgm:cxn modelId="{02DB205F-848C-4429-A1D5-F96B0E8565DB}" type="presParOf" srcId="{B2F82149-8A9A-DD4A-A1C2-5DA8300667EB}" destId="{541DC053-C33A-C547-BFBB-D30088FCB86B}" srcOrd="3" destOrd="0" presId="urn:microsoft.com/office/officeart/2005/8/layout/bList2"/>
    <dgm:cxn modelId="{31722914-E985-4813-9B98-36303B49C42B}" type="presParOf" srcId="{3E0878C4-DCD2-4845-BAA6-ED89DADE8017}" destId="{F9DEF9AE-8EFA-BB43-918C-D15AAFD952CC}" srcOrd="3" destOrd="0" presId="urn:microsoft.com/office/officeart/2005/8/layout/bList2"/>
    <dgm:cxn modelId="{340FE32E-DE65-42DD-ABAD-BDA8837D124E}" type="presParOf" srcId="{3E0878C4-DCD2-4845-BAA6-ED89DADE8017}" destId="{5FD41D91-85DB-364C-82CE-DF2D6C19BA0E}" srcOrd="4" destOrd="0" presId="urn:microsoft.com/office/officeart/2005/8/layout/bList2"/>
    <dgm:cxn modelId="{F8DC65AA-9EEC-41FD-B59C-DE328C6D4CFC}" type="presParOf" srcId="{5FD41D91-85DB-364C-82CE-DF2D6C19BA0E}" destId="{98F3CB39-65C1-9E41-85FE-6CBC2142DF54}" srcOrd="0" destOrd="0" presId="urn:microsoft.com/office/officeart/2005/8/layout/bList2"/>
    <dgm:cxn modelId="{7E286F91-D8C6-4305-AAF3-D6314A17DF6E}" type="presParOf" srcId="{5FD41D91-85DB-364C-82CE-DF2D6C19BA0E}" destId="{815BF86D-C4E1-F140-BB0A-D5F87625C2DC}" srcOrd="1" destOrd="0" presId="urn:microsoft.com/office/officeart/2005/8/layout/bList2"/>
    <dgm:cxn modelId="{F9341949-5ADF-4B55-BB6C-5568457D1F4E}" type="presParOf" srcId="{5FD41D91-85DB-364C-82CE-DF2D6C19BA0E}" destId="{408A8867-1D3D-BC44-9737-1F047D63CD05}" srcOrd="2" destOrd="0" presId="urn:microsoft.com/office/officeart/2005/8/layout/bList2"/>
    <dgm:cxn modelId="{7384498A-0B91-4D94-B92E-A8FDF80A6CF7}" type="presParOf" srcId="{5FD41D91-85DB-364C-82CE-DF2D6C19BA0E}" destId="{762D4D6F-2660-9646-9CCD-39B5B77C1962}" srcOrd="3" destOrd="0" presId="urn:microsoft.com/office/officeart/2005/8/layout/bList2"/>
    <dgm:cxn modelId="{3D94CCB1-908B-4A90-B263-63BC61F02BE0}" type="presParOf" srcId="{3E0878C4-DCD2-4845-BAA6-ED89DADE8017}" destId="{1EF36ADF-5CBA-C242-AFF1-66996428732D}" srcOrd="5" destOrd="0" presId="urn:microsoft.com/office/officeart/2005/8/layout/bList2"/>
    <dgm:cxn modelId="{DF68CF31-F5AA-4385-9C86-8074944AC7BF}" type="presParOf" srcId="{3E0878C4-DCD2-4845-BAA6-ED89DADE8017}" destId="{36D4C189-D2CB-D241-B52D-C1B0A2DAE536}" srcOrd="6" destOrd="0" presId="urn:microsoft.com/office/officeart/2005/8/layout/bList2"/>
    <dgm:cxn modelId="{45D12F71-60B2-4E9D-B48F-6C11F85A96EB}" type="presParOf" srcId="{36D4C189-D2CB-D241-B52D-C1B0A2DAE536}" destId="{EE95F1D5-B3FE-E048-AB08-8C99A33101E6}" srcOrd="0" destOrd="0" presId="urn:microsoft.com/office/officeart/2005/8/layout/bList2"/>
    <dgm:cxn modelId="{827063E2-3952-4C53-8FC5-0DCE3C4C9866}" type="presParOf" srcId="{36D4C189-D2CB-D241-B52D-C1B0A2DAE536}" destId="{D1CBEEA0-C057-2A40-94CE-4766C9BD2971}" srcOrd="1" destOrd="0" presId="urn:microsoft.com/office/officeart/2005/8/layout/bList2"/>
    <dgm:cxn modelId="{00E06A07-1412-41F8-AF3B-03D600648F8F}" type="presParOf" srcId="{36D4C189-D2CB-D241-B52D-C1B0A2DAE536}" destId="{9A04D2A4-939B-E54F-8E2A-96AAD4AF6D2E}" srcOrd="2" destOrd="0" presId="urn:microsoft.com/office/officeart/2005/8/layout/bList2"/>
    <dgm:cxn modelId="{DCF3E234-82E4-4A41-8AB0-12CB54376B9B}" type="presParOf" srcId="{36D4C189-D2CB-D241-B52D-C1B0A2DAE536}" destId="{3E78E825-5649-FD4D-9607-32828454F35C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EB7DE8-BE0A-7F4A-91A3-8EE0E218D615}">
      <dsp:nvSpPr>
        <dsp:cNvPr id="0" name=""/>
        <dsp:cNvSpPr/>
      </dsp:nvSpPr>
      <dsp:spPr>
        <a:xfrm>
          <a:off x="381011" y="1142997"/>
          <a:ext cx="3033067" cy="25016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900" kern="1200" dirty="0" smtClean="0"/>
            <a:t>Integrate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company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information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with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it</a:t>
          </a:r>
          <a:r>
            <a:rPr lang="fr-FR" altLang="zh-CN" sz="1900" kern="1200" dirty="0" smtClean="0"/>
            <a:t>’</a:t>
          </a:r>
          <a:r>
            <a:rPr lang="en-US" altLang="zh-CN" sz="1900" kern="1200" dirty="0" smtClean="0"/>
            <a:t>s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headquarters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information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900" kern="1200" dirty="0" smtClean="0"/>
            <a:t>Analyze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how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many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companies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are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found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in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big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cities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or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small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cities</a:t>
          </a:r>
          <a:endParaRPr lang="zh-CN" altLang="en-US" sz="1900" kern="1200" dirty="0"/>
        </a:p>
      </dsp:txBody>
      <dsp:txXfrm>
        <a:off x="438581" y="1200567"/>
        <a:ext cx="2917927" cy="1850439"/>
      </dsp:txXfrm>
    </dsp:sp>
    <dsp:sp modelId="{04993F1A-F208-1B47-8B9A-91D65C0363EC}">
      <dsp:nvSpPr>
        <dsp:cNvPr id="0" name=""/>
        <dsp:cNvSpPr/>
      </dsp:nvSpPr>
      <dsp:spPr>
        <a:xfrm>
          <a:off x="2132416" y="2049078"/>
          <a:ext cx="3121918" cy="3121918"/>
        </a:xfrm>
        <a:prstGeom prst="leftCircularArrow">
          <a:avLst>
            <a:gd name="adj1" fmla="val 2665"/>
            <a:gd name="adj2" fmla="val 324267"/>
            <a:gd name="adj3" fmla="val 2091070"/>
            <a:gd name="adj4" fmla="val 9015781"/>
            <a:gd name="adj5" fmla="val 31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B71027-313C-944C-A2CA-222D5B5A1658}">
      <dsp:nvSpPr>
        <dsp:cNvPr id="0" name=""/>
        <dsp:cNvSpPr/>
      </dsp:nvSpPr>
      <dsp:spPr>
        <a:xfrm>
          <a:off x="1068220" y="3267456"/>
          <a:ext cx="2696059" cy="10721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rgbClr val="FFFFFF"/>
              </a:solidFill>
            </a:rPr>
            <a:t>From</a:t>
          </a:r>
          <a:r>
            <a:rPr lang="zh-CN" altLang="en-US" sz="2400" kern="1200" dirty="0" smtClean="0">
              <a:solidFill>
                <a:srgbClr val="FFFFFF"/>
              </a:solidFill>
            </a:rPr>
            <a:t> </a:t>
          </a:r>
          <a:r>
            <a:rPr lang="en-US" altLang="zh-CN" sz="2400" kern="1200" dirty="0" smtClean="0">
              <a:solidFill>
                <a:srgbClr val="FFFFFF"/>
              </a:solidFill>
            </a:rPr>
            <a:t>Data</a:t>
          </a:r>
          <a:r>
            <a:rPr lang="zh-CN" altLang="en-US" sz="2400" kern="1200" dirty="0" smtClean="0">
              <a:solidFill>
                <a:srgbClr val="FFFFFF"/>
              </a:solidFill>
            </a:rPr>
            <a:t> </a:t>
          </a:r>
          <a:r>
            <a:rPr lang="en-US" altLang="zh-CN" sz="2400" kern="1200" dirty="0" smtClean="0">
              <a:solidFill>
                <a:srgbClr val="FFFFFF"/>
              </a:solidFill>
            </a:rPr>
            <a:t>Science</a:t>
          </a:r>
          <a:r>
            <a:rPr lang="zh-CN" altLang="en-US" sz="2400" kern="1200" dirty="0" smtClean="0">
              <a:solidFill>
                <a:srgbClr val="FFFFFF"/>
              </a:solidFill>
            </a:rPr>
            <a:t> </a:t>
          </a:r>
          <a:r>
            <a:rPr lang="en-US" altLang="zh-CN" sz="2400" kern="1200" dirty="0" smtClean="0">
              <a:solidFill>
                <a:srgbClr val="FFFFFF"/>
              </a:solidFill>
            </a:rPr>
            <a:t>View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1099622" y="3298858"/>
        <a:ext cx="2633255" cy="1009330"/>
      </dsp:txXfrm>
    </dsp:sp>
    <dsp:sp modelId="{2EA34788-3213-F946-911D-F264B2C0C2A9}">
      <dsp:nvSpPr>
        <dsp:cNvPr id="0" name=""/>
        <dsp:cNvSpPr/>
      </dsp:nvSpPr>
      <dsp:spPr>
        <a:xfrm>
          <a:off x="4114811" y="1295397"/>
          <a:ext cx="3033067" cy="2501646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900" kern="1200" dirty="0" smtClean="0">
              <a:solidFill>
                <a:srgbClr val="1C1C1C"/>
              </a:solidFill>
            </a:rPr>
            <a:t>Analyze</a:t>
          </a:r>
          <a:r>
            <a:rPr lang="zh-CN" altLang="en-US" sz="1900" kern="1200" dirty="0" smtClean="0">
              <a:solidFill>
                <a:srgbClr val="1C1C1C"/>
              </a:solidFill>
            </a:rPr>
            <a:t> </a:t>
          </a:r>
          <a:r>
            <a:rPr lang="en-US" altLang="zh-CN" sz="1900" kern="1200" dirty="0" smtClean="0">
              <a:solidFill>
                <a:srgbClr val="1C1C1C"/>
              </a:solidFill>
            </a:rPr>
            <a:t>the</a:t>
          </a:r>
          <a:r>
            <a:rPr lang="zh-CN" altLang="en-US" sz="1900" kern="1200" dirty="0" smtClean="0">
              <a:solidFill>
                <a:srgbClr val="1C1C1C"/>
              </a:solidFill>
            </a:rPr>
            <a:t> </a:t>
          </a:r>
          <a:r>
            <a:rPr lang="en-US" altLang="zh-CN" sz="1900" kern="1200" dirty="0" smtClean="0">
              <a:solidFill>
                <a:srgbClr val="1C1C1C"/>
              </a:solidFill>
            </a:rPr>
            <a:t>relationship</a:t>
          </a:r>
          <a:r>
            <a:rPr lang="zh-CN" altLang="en-US" sz="1900" kern="1200" dirty="0" smtClean="0">
              <a:solidFill>
                <a:srgbClr val="1C1C1C"/>
              </a:solidFill>
            </a:rPr>
            <a:t> </a:t>
          </a:r>
          <a:r>
            <a:rPr lang="en-US" altLang="zh-CN" sz="1900" kern="1200" dirty="0" smtClean="0">
              <a:solidFill>
                <a:srgbClr val="1C1C1C"/>
              </a:solidFill>
            </a:rPr>
            <a:t>between</a:t>
          </a:r>
          <a:r>
            <a:rPr lang="zh-CN" altLang="en-US" sz="1900" kern="1200" dirty="0" smtClean="0">
              <a:solidFill>
                <a:srgbClr val="1C1C1C"/>
              </a:solidFill>
            </a:rPr>
            <a:t> </a:t>
          </a:r>
          <a:r>
            <a:rPr lang="en-US" altLang="zh-CN" sz="1900" kern="1200" dirty="0" smtClean="0">
              <a:solidFill>
                <a:srgbClr val="1C1C1C"/>
              </a:solidFill>
            </a:rPr>
            <a:t>the</a:t>
          </a:r>
          <a:r>
            <a:rPr lang="zh-CN" altLang="en-US" sz="1900" kern="1200" dirty="0" smtClean="0">
              <a:solidFill>
                <a:srgbClr val="1C1C1C"/>
              </a:solidFill>
            </a:rPr>
            <a:t> </a:t>
          </a:r>
          <a:r>
            <a:rPr lang="en-US" altLang="zh-CN" sz="1900" kern="1200" dirty="0" smtClean="0">
              <a:solidFill>
                <a:srgbClr val="1C1C1C"/>
              </a:solidFill>
            </a:rPr>
            <a:t>companies</a:t>
          </a:r>
          <a:r>
            <a:rPr lang="zh-CN" altLang="en-US" sz="1900" kern="1200" dirty="0" smtClean="0">
              <a:solidFill>
                <a:srgbClr val="1C1C1C"/>
              </a:solidFill>
            </a:rPr>
            <a:t> </a:t>
          </a:r>
          <a:r>
            <a:rPr lang="en-US" altLang="zh-CN" sz="1900" kern="1200" dirty="0" smtClean="0">
              <a:solidFill>
                <a:srgbClr val="1C1C1C"/>
              </a:solidFill>
            </a:rPr>
            <a:t>size</a:t>
          </a:r>
          <a:r>
            <a:rPr lang="zh-CN" altLang="en-US" sz="1900" kern="1200" dirty="0" smtClean="0">
              <a:solidFill>
                <a:srgbClr val="1C1C1C"/>
              </a:solidFill>
            </a:rPr>
            <a:t> </a:t>
          </a:r>
          <a:r>
            <a:rPr lang="en-US" altLang="zh-CN" sz="1900" kern="1200" dirty="0" smtClean="0">
              <a:solidFill>
                <a:srgbClr val="1C1C1C"/>
              </a:solidFill>
            </a:rPr>
            <a:t>or</a:t>
          </a:r>
          <a:r>
            <a:rPr lang="zh-CN" altLang="en-US" sz="1900" kern="1200" dirty="0" smtClean="0">
              <a:solidFill>
                <a:srgbClr val="1C1C1C"/>
              </a:solidFill>
            </a:rPr>
            <a:t> </a:t>
          </a:r>
          <a:r>
            <a:rPr lang="en-US" altLang="zh-CN" sz="1900" kern="1200" dirty="0" smtClean="0">
              <a:solidFill>
                <a:srgbClr val="1C1C1C"/>
              </a:solidFill>
            </a:rPr>
            <a:t>profit</a:t>
          </a:r>
          <a:r>
            <a:rPr lang="zh-CN" altLang="en-US" sz="1900" kern="1200" dirty="0" smtClean="0">
              <a:solidFill>
                <a:srgbClr val="1C1C1C"/>
              </a:solidFill>
            </a:rPr>
            <a:t> </a:t>
          </a:r>
          <a:r>
            <a:rPr lang="en-US" altLang="zh-CN" sz="1900" kern="1200" dirty="0" smtClean="0">
              <a:solidFill>
                <a:srgbClr val="1C1C1C"/>
              </a:solidFill>
            </a:rPr>
            <a:t>and</a:t>
          </a:r>
          <a:r>
            <a:rPr lang="zh-CN" altLang="en-US" sz="1900" kern="1200" dirty="0" smtClean="0">
              <a:solidFill>
                <a:srgbClr val="1C1C1C"/>
              </a:solidFill>
            </a:rPr>
            <a:t> </a:t>
          </a:r>
          <a:r>
            <a:rPr lang="en-US" altLang="zh-CN" sz="1900" kern="1200" dirty="0" smtClean="0">
              <a:solidFill>
                <a:srgbClr val="1C1C1C"/>
              </a:solidFill>
            </a:rPr>
            <a:t>the</a:t>
          </a:r>
          <a:r>
            <a:rPr lang="zh-CN" altLang="en-US" sz="1900" kern="1200" dirty="0" smtClean="0">
              <a:solidFill>
                <a:srgbClr val="1C1C1C"/>
              </a:solidFill>
            </a:rPr>
            <a:t> </a:t>
          </a:r>
          <a:r>
            <a:rPr lang="en-US" altLang="zh-CN" sz="1900" kern="1200" dirty="0" smtClean="0">
              <a:solidFill>
                <a:srgbClr val="1C1C1C"/>
              </a:solidFill>
            </a:rPr>
            <a:t>size</a:t>
          </a:r>
          <a:r>
            <a:rPr lang="zh-CN" altLang="en-US" sz="1900" kern="1200" dirty="0" smtClean="0">
              <a:solidFill>
                <a:srgbClr val="1C1C1C"/>
              </a:solidFill>
            </a:rPr>
            <a:t> </a:t>
          </a:r>
          <a:r>
            <a:rPr lang="en-US" altLang="zh-CN" sz="1900" kern="1200" dirty="0" smtClean="0">
              <a:solidFill>
                <a:srgbClr val="1C1C1C"/>
              </a:solidFill>
            </a:rPr>
            <a:t>of</a:t>
          </a:r>
          <a:r>
            <a:rPr lang="zh-CN" altLang="en-US" sz="1900" kern="1200" dirty="0" smtClean="0">
              <a:solidFill>
                <a:srgbClr val="1C1C1C"/>
              </a:solidFill>
            </a:rPr>
            <a:t> </a:t>
          </a:r>
          <a:r>
            <a:rPr lang="en-US" altLang="zh-CN" sz="1900" kern="1200" dirty="0" smtClean="0">
              <a:solidFill>
                <a:srgbClr val="1C1C1C"/>
              </a:solidFill>
            </a:rPr>
            <a:t>headquarters</a:t>
          </a:r>
          <a:endParaRPr lang="zh-CN" altLang="en-US" sz="1900" kern="1200" dirty="0">
            <a:solidFill>
              <a:srgbClr val="1C1C1C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900" kern="1200" dirty="0" smtClean="0">
              <a:solidFill>
                <a:srgbClr val="1C1C1C"/>
              </a:solidFill>
            </a:rPr>
            <a:t>Analyze</a:t>
          </a:r>
          <a:r>
            <a:rPr lang="zh-CN" altLang="en-US" sz="1900" kern="1200" dirty="0" smtClean="0">
              <a:solidFill>
                <a:srgbClr val="1C1C1C"/>
              </a:solidFill>
            </a:rPr>
            <a:t> </a:t>
          </a:r>
          <a:r>
            <a:rPr lang="en-US" altLang="zh-CN" sz="1900" kern="1200" dirty="0" smtClean="0">
              <a:solidFill>
                <a:srgbClr val="1C1C1C"/>
              </a:solidFill>
            </a:rPr>
            <a:t>how</a:t>
          </a:r>
          <a:r>
            <a:rPr lang="zh-CN" altLang="en-US" sz="1900" kern="1200" dirty="0" smtClean="0">
              <a:solidFill>
                <a:srgbClr val="1C1C1C"/>
              </a:solidFill>
            </a:rPr>
            <a:t> </a:t>
          </a:r>
          <a:endParaRPr lang="zh-CN" altLang="en-US" sz="1900" kern="1200" dirty="0">
            <a:solidFill>
              <a:srgbClr val="1C1C1C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900" kern="1200" dirty="0">
            <a:solidFill>
              <a:srgbClr val="1C1C1C"/>
            </a:solidFill>
          </a:endParaRPr>
        </a:p>
      </dsp:txBody>
      <dsp:txXfrm>
        <a:off x="4172381" y="1889034"/>
        <a:ext cx="2917927" cy="1850439"/>
      </dsp:txXfrm>
    </dsp:sp>
    <dsp:sp modelId="{2CF8A811-4C58-244B-BF11-285BE77046F8}">
      <dsp:nvSpPr>
        <dsp:cNvPr id="0" name=""/>
        <dsp:cNvSpPr/>
      </dsp:nvSpPr>
      <dsp:spPr>
        <a:xfrm>
          <a:off x="4834534" y="765810"/>
          <a:ext cx="2696059" cy="10721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rgbClr val="FFFFFF"/>
              </a:solidFill>
            </a:rPr>
            <a:t>From</a:t>
          </a:r>
          <a:r>
            <a:rPr lang="zh-CN" altLang="en-US" sz="2400" kern="1200" dirty="0" smtClean="0">
              <a:solidFill>
                <a:srgbClr val="FFFFFF"/>
              </a:solidFill>
            </a:rPr>
            <a:t> </a:t>
          </a:r>
          <a:r>
            <a:rPr lang="en-US" altLang="zh-CN" sz="2400" kern="1200" dirty="0" smtClean="0">
              <a:solidFill>
                <a:srgbClr val="FFFFFF"/>
              </a:solidFill>
            </a:rPr>
            <a:t>Company</a:t>
          </a:r>
          <a:r>
            <a:rPr lang="zh-CN" altLang="en-US" sz="2400" kern="1200" dirty="0" smtClean="0">
              <a:solidFill>
                <a:srgbClr val="FFFFFF"/>
              </a:solidFill>
            </a:rPr>
            <a:t> </a:t>
          </a:r>
          <a:r>
            <a:rPr lang="en-US" altLang="zh-CN" sz="2400" kern="1200" dirty="0" smtClean="0">
              <a:solidFill>
                <a:srgbClr val="FFFFFF"/>
              </a:solidFill>
            </a:rPr>
            <a:t>View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4865936" y="797212"/>
        <a:ext cx="2633255" cy="10093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4B238-0BF2-D641-A7D2-A9E49F12857B}">
      <dsp:nvSpPr>
        <dsp:cNvPr id="0" name=""/>
        <dsp:cNvSpPr/>
      </dsp:nvSpPr>
      <dsp:spPr>
        <a:xfrm>
          <a:off x="171322" y="182941"/>
          <a:ext cx="2491380" cy="156323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2000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7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XLSX</a:t>
          </a:r>
          <a:endParaRPr lang="zh-CN" altLang="en-US" sz="2000" kern="1200" dirty="0"/>
        </a:p>
      </dsp:txBody>
      <dsp:txXfrm>
        <a:off x="207950" y="219569"/>
        <a:ext cx="2418124" cy="1526606"/>
      </dsp:txXfrm>
    </dsp:sp>
    <dsp:sp modelId="{38CCB0B7-911E-3943-B8A1-DEB0B80384CC}">
      <dsp:nvSpPr>
        <dsp:cNvPr id="0" name=""/>
        <dsp:cNvSpPr/>
      </dsp:nvSpPr>
      <dsp:spPr>
        <a:xfrm>
          <a:off x="162396" y="1745200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Forbes: Company</a:t>
          </a:r>
          <a:endParaRPr lang="zh-CN" altLang="en-US" sz="1700" kern="1200" dirty="0"/>
        </a:p>
      </dsp:txBody>
      <dsp:txXfrm>
        <a:off x="162396" y="1745200"/>
        <a:ext cx="1765723" cy="804816"/>
      </dsp:txXfrm>
    </dsp:sp>
    <dsp:sp modelId="{80D6B0A0-2A5A-0243-A5DC-CFD555AD98B3}">
      <dsp:nvSpPr>
        <dsp:cNvPr id="0" name=""/>
        <dsp:cNvSpPr/>
      </dsp:nvSpPr>
      <dsp:spPr>
        <a:xfrm>
          <a:off x="1999046" y="1873032"/>
          <a:ext cx="877564" cy="87756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854E-2851-3D4D-A416-2E5D80F3A3A9}">
      <dsp:nvSpPr>
        <dsp:cNvPr id="0" name=""/>
        <dsp:cNvSpPr/>
      </dsp:nvSpPr>
      <dsp:spPr>
        <a:xfrm>
          <a:off x="4752795" y="144787"/>
          <a:ext cx="2540499" cy="166127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3182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JSON</a:t>
          </a:r>
          <a:endParaRPr lang="zh-CN" altLang="en-US" sz="2000" kern="1200" dirty="0"/>
        </a:p>
      </dsp:txBody>
      <dsp:txXfrm>
        <a:off x="4791721" y="183713"/>
        <a:ext cx="2462647" cy="1622346"/>
      </dsp:txXfrm>
    </dsp:sp>
    <dsp:sp modelId="{EB54E51C-1DDD-FA4D-B3AE-055C72DE48DD}">
      <dsp:nvSpPr>
        <dsp:cNvPr id="0" name=""/>
        <dsp:cNvSpPr/>
      </dsp:nvSpPr>
      <dsp:spPr>
        <a:xfrm>
          <a:off x="4752043" y="1744969"/>
          <a:ext cx="2547569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Freebase:Company</a:t>
          </a:r>
          <a:endParaRPr lang="zh-CN" altLang="en-US" sz="1700" kern="1200" dirty="0"/>
        </a:p>
      </dsp:txBody>
      <dsp:txXfrm>
        <a:off x="4752043" y="1744969"/>
        <a:ext cx="1794063" cy="804816"/>
      </dsp:txXfrm>
    </dsp:sp>
    <dsp:sp modelId="{541DC053-C33A-C547-BFBB-D30088FCB86B}">
      <dsp:nvSpPr>
        <dsp:cNvPr id="0" name=""/>
        <dsp:cNvSpPr/>
      </dsp:nvSpPr>
      <dsp:spPr>
        <a:xfrm>
          <a:off x="6513835" y="1897542"/>
          <a:ext cx="877564" cy="87756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3CB39-65C1-9E41-85FE-6CBC2142DF54}">
      <dsp:nvSpPr>
        <dsp:cNvPr id="0" name=""/>
        <dsp:cNvSpPr/>
      </dsp:nvSpPr>
      <dsp:spPr>
        <a:xfrm>
          <a:off x="160741" y="3150263"/>
          <a:ext cx="2556370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16051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204596" y="3194118"/>
        <a:ext cx="2468660" cy="1827811"/>
      </dsp:txXfrm>
    </dsp:sp>
    <dsp:sp modelId="{408A8867-1D3D-BC44-9737-1F047D63CD05}">
      <dsp:nvSpPr>
        <dsp:cNvPr id="0" name=""/>
        <dsp:cNvSpPr/>
      </dsp:nvSpPr>
      <dsp:spPr>
        <a:xfrm>
          <a:off x="159650" y="5021934"/>
          <a:ext cx="2558551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Company</a:t>
          </a:r>
          <a:endParaRPr lang="zh-CN" altLang="en-US" sz="1700" kern="1200" dirty="0"/>
        </a:p>
      </dsp:txBody>
      <dsp:txXfrm>
        <a:off x="159650" y="5021934"/>
        <a:ext cx="1801797" cy="804816"/>
      </dsp:txXfrm>
    </dsp:sp>
    <dsp:sp modelId="{762D4D6F-2660-9646-9CCD-39B5B77C1962}">
      <dsp:nvSpPr>
        <dsp:cNvPr id="0" name=""/>
        <dsp:cNvSpPr/>
      </dsp:nvSpPr>
      <dsp:spPr>
        <a:xfrm>
          <a:off x="2021913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5F1D5-B3FE-E048-AB08-8C99A33101E6}">
      <dsp:nvSpPr>
        <dsp:cNvPr id="0" name=""/>
        <dsp:cNvSpPr/>
      </dsp:nvSpPr>
      <dsp:spPr>
        <a:xfrm>
          <a:off x="4818487" y="3150263"/>
          <a:ext cx="2507327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Entities:3270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5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4862342" y="3194118"/>
        <a:ext cx="2419617" cy="1827811"/>
      </dsp:txXfrm>
    </dsp:sp>
    <dsp:sp modelId="{9A04D2A4-939B-E54F-8E2A-96AAD4AF6D2E}">
      <dsp:nvSpPr>
        <dsp:cNvPr id="0" name=""/>
        <dsp:cNvSpPr/>
      </dsp:nvSpPr>
      <dsp:spPr>
        <a:xfrm>
          <a:off x="4831300" y="5021934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Location</a:t>
          </a:r>
          <a:endParaRPr lang="zh-CN" altLang="en-US" sz="1700" kern="1200" dirty="0"/>
        </a:p>
      </dsp:txBody>
      <dsp:txXfrm>
        <a:off x="4831300" y="5021934"/>
        <a:ext cx="1765723" cy="804816"/>
      </dsp:txXfrm>
    </dsp:sp>
    <dsp:sp modelId="{3E78E825-5649-FD4D-9607-32828454F35C}">
      <dsp:nvSpPr>
        <dsp:cNvPr id="0" name=""/>
        <dsp:cNvSpPr/>
      </dsp:nvSpPr>
      <dsp:spPr>
        <a:xfrm>
          <a:off x="6513835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4B238-0BF2-D641-A7D2-A9E49F12857B}">
      <dsp:nvSpPr>
        <dsp:cNvPr id="0" name=""/>
        <dsp:cNvSpPr/>
      </dsp:nvSpPr>
      <dsp:spPr>
        <a:xfrm>
          <a:off x="171322" y="182941"/>
          <a:ext cx="2491380" cy="156323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2000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7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XLSX</a:t>
          </a:r>
          <a:endParaRPr lang="zh-CN" altLang="en-US" sz="2000" kern="1200" dirty="0"/>
        </a:p>
      </dsp:txBody>
      <dsp:txXfrm>
        <a:off x="207950" y="219569"/>
        <a:ext cx="2418124" cy="1526606"/>
      </dsp:txXfrm>
    </dsp:sp>
    <dsp:sp modelId="{38CCB0B7-911E-3943-B8A1-DEB0B80384CC}">
      <dsp:nvSpPr>
        <dsp:cNvPr id="0" name=""/>
        <dsp:cNvSpPr/>
      </dsp:nvSpPr>
      <dsp:spPr>
        <a:xfrm>
          <a:off x="162396" y="1745200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Forbes: Company</a:t>
          </a:r>
          <a:endParaRPr lang="zh-CN" altLang="en-US" sz="1700" kern="1200" dirty="0"/>
        </a:p>
      </dsp:txBody>
      <dsp:txXfrm>
        <a:off x="162396" y="1745200"/>
        <a:ext cx="1765723" cy="804816"/>
      </dsp:txXfrm>
    </dsp:sp>
    <dsp:sp modelId="{80D6B0A0-2A5A-0243-A5DC-CFD555AD98B3}">
      <dsp:nvSpPr>
        <dsp:cNvPr id="0" name=""/>
        <dsp:cNvSpPr/>
      </dsp:nvSpPr>
      <dsp:spPr>
        <a:xfrm>
          <a:off x="1999046" y="1873032"/>
          <a:ext cx="877564" cy="87756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854E-2851-3D4D-A416-2E5D80F3A3A9}">
      <dsp:nvSpPr>
        <dsp:cNvPr id="0" name=""/>
        <dsp:cNvSpPr/>
      </dsp:nvSpPr>
      <dsp:spPr>
        <a:xfrm>
          <a:off x="4752795" y="144787"/>
          <a:ext cx="2540499" cy="166127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3182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JSON</a:t>
          </a:r>
          <a:endParaRPr lang="zh-CN" altLang="en-US" sz="2000" kern="1200" dirty="0"/>
        </a:p>
      </dsp:txBody>
      <dsp:txXfrm>
        <a:off x="4791721" y="183713"/>
        <a:ext cx="2462647" cy="1622346"/>
      </dsp:txXfrm>
    </dsp:sp>
    <dsp:sp modelId="{EB54E51C-1DDD-FA4D-B3AE-055C72DE48DD}">
      <dsp:nvSpPr>
        <dsp:cNvPr id="0" name=""/>
        <dsp:cNvSpPr/>
      </dsp:nvSpPr>
      <dsp:spPr>
        <a:xfrm>
          <a:off x="4752043" y="1744969"/>
          <a:ext cx="2547569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Freebase:Company</a:t>
          </a:r>
          <a:endParaRPr lang="zh-CN" altLang="en-US" sz="1700" kern="1200" dirty="0"/>
        </a:p>
      </dsp:txBody>
      <dsp:txXfrm>
        <a:off x="4752043" y="1744969"/>
        <a:ext cx="1794063" cy="804816"/>
      </dsp:txXfrm>
    </dsp:sp>
    <dsp:sp modelId="{541DC053-C33A-C547-BFBB-D30088FCB86B}">
      <dsp:nvSpPr>
        <dsp:cNvPr id="0" name=""/>
        <dsp:cNvSpPr/>
      </dsp:nvSpPr>
      <dsp:spPr>
        <a:xfrm>
          <a:off x="6513835" y="1897542"/>
          <a:ext cx="877564" cy="87756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3CB39-65C1-9E41-85FE-6CBC2142DF54}">
      <dsp:nvSpPr>
        <dsp:cNvPr id="0" name=""/>
        <dsp:cNvSpPr/>
      </dsp:nvSpPr>
      <dsp:spPr>
        <a:xfrm>
          <a:off x="160741" y="3150263"/>
          <a:ext cx="2556370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16051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204596" y="3194118"/>
        <a:ext cx="2468660" cy="1827811"/>
      </dsp:txXfrm>
    </dsp:sp>
    <dsp:sp modelId="{408A8867-1D3D-BC44-9737-1F047D63CD05}">
      <dsp:nvSpPr>
        <dsp:cNvPr id="0" name=""/>
        <dsp:cNvSpPr/>
      </dsp:nvSpPr>
      <dsp:spPr>
        <a:xfrm>
          <a:off x="159650" y="5021934"/>
          <a:ext cx="2558551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Company</a:t>
          </a:r>
          <a:endParaRPr lang="zh-CN" altLang="en-US" sz="1700" kern="1200" dirty="0"/>
        </a:p>
      </dsp:txBody>
      <dsp:txXfrm>
        <a:off x="159650" y="5021934"/>
        <a:ext cx="1801797" cy="804816"/>
      </dsp:txXfrm>
    </dsp:sp>
    <dsp:sp modelId="{762D4D6F-2660-9646-9CCD-39B5B77C1962}">
      <dsp:nvSpPr>
        <dsp:cNvPr id="0" name=""/>
        <dsp:cNvSpPr/>
      </dsp:nvSpPr>
      <dsp:spPr>
        <a:xfrm>
          <a:off x="2021913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5F1D5-B3FE-E048-AB08-8C99A33101E6}">
      <dsp:nvSpPr>
        <dsp:cNvPr id="0" name=""/>
        <dsp:cNvSpPr/>
      </dsp:nvSpPr>
      <dsp:spPr>
        <a:xfrm>
          <a:off x="4818487" y="3150263"/>
          <a:ext cx="2507327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Entities:3270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5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4862342" y="3194118"/>
        <a:ext cx="2419617" cy="1827811"/>
      </dsp:txXfrm>
    </dsp:sp>
    <dsp:sp modelId="{9A04D2A4-939B-E54F-8E2A-96AAD4AF6D2E}">
      <dsp:nvSpPr>
        <dsp:cNvPr id="0" name=""/>
        <dsp:cNvSpPr/>
      </dsp:nvSpPr>
      <dsp:spPr>
        <a:xfrm>
          <a:off x="4831300" y="5021934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Location</a:t>
          </a:r>
          <a:endParaRPr lang="zh-CN" altLang="en-US" sz="1700" kern="1200" dirty="0"/>
        </a:p>
      </dsp:txBody>
      <dsp:txXfrm>
        <a:off x="4831300" y="5021934"/>
        <a:ext cx="1765723" cy="804816"/>
      </dsp:txXfrm>
    </dsp:sp>
    <dsp:sp modelId="{3E78E825-5649-FD4D-9607-32828454F35C}">
      <dsp:nvSpPr>
        <dsp:cNvPr id="0" name=""/>
        <dsp:cNvSpPr/>
      </dsp:nvSpPr>
      <dsp:spPr>
        <a:xfrm>
          <a:off x="6513835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4B238-0BF2-D641-A7D2-A9E49F12857B}">
      <dsp:nvSpPr>
        <dsp:cNvPr id="0" name=""/>
        <dsp:cNvSpPr/>
      </dsp:nvSpPr>
      <dsp:spPr>
        <a:xfrm>
          <a:off x="171322" y="182941"/>
          <a:ext cx="2491380" cy="156323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2000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7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XLSX</a:t>
          </a:r>
          <a:endParaRPr lang="zh-CN" altLang="en-US" sz="2000" kern="1200" dirty="0"/>
        </a:p>
      </dsp:txBody>
      <dsp:txXfrm>
        <a:off x="207950" y="219569"/>
        <a:ext cx="2418124" cy="1526606"/>
      </dsp:txXfrm>
    </dsp:sp>
    <dsp:sp modelId="{38CCB0B7-911E-3943-B8A1-DEB0B80384CC}">
      <dsp:nvSpPr>
        <dsp:cNvPr id="0" name=""/>
        <dsp:cNvSpPr/>
      </dsp:nvSpPr>
      <dsp:spPr>
        <a:xfrm>
          <a:off x="162396" y="1745200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Forbes: Company</a:t>
          </a:r>
          <a:endParaRPr lang="zh-CN" altLang="en-US" sz="1700" kern="1200" dirty="0"/>
        </a:p>
      </dsp:txBody>
      <dsp:txXfrm>
        <a:off x="162396" y="1745200"/>
        <a:ext cx="1765723" cy="804816"/>
      </dsp:txXfrm>
    </dsp:sp>
    <dsp:sp modelId="{80D6B0A0-2A5A-0243-A5DC-CFD555AD98B3}">
      <dsp:nvSpPr>
        <dsp:cNvPr id="0" name=""/>
        <dsp:cNvSpPr/>
      </dsp:nvSpPr>
      <dsp:spPr>
        <a:xfrm>
          <a:off x="1999046" y="1873032"/>
          <a:ext cx="877564" cy="87756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854E-2851-3D4D-A416-2E5D80F3A3A9}">
      <dsp:nvSpPr>
        <dsp:cNvPr id="0" name=""/>
        <dsp:cNvSpPr/>
      </dsp:nvSpPr>
      <dsp:spPr>
        <a:xfrm>
          <a:off x="4752795" y="144787"/>
          <a:ext cx="2540499" cy="166127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3182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JSON</a:t>
          </a:r>
          <a:endParaRPr lang="zh-CN" altLang="en-US" sz="2000" kern="1200" dirty="0"/>
        </a:p>
      </dsp:txBody>
      <dsp:txXfrm>
        <a:off x="4791721" y="183713"/>
        <a:ext cx="2462647" cy="1622346"/>
      </dsp:txXfrm>
    </dsp:sp>
    <dsp:sp modelId="{EB54E51C-1DDD-FA4D-B3AE-055C72DE48DD}">
      <dsp:nvSpPr>
        <dsp:cNvPr id="0" name=""/>
        <dsp:cNvSpPr/>
      </dsp:nvSpPr>
      <dsp:spPr>
        <a:xfrm>
          <a:off x="4752043" y="1744969"/>
          <a:ext cx="2547569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Freebase:Company</a:t>
          </a:r>
          <a:endParaRPr lang="zh-CN" altLang="en-US" sz="1700" kern="1200" dirty="0"/>
        </a:p>
      </dsp:txBody>
      <dsp:txXfrm>
        <a:off x="4752043" y="1744969"/>
        <a:ext cx="1794063" cy="804816"/>
      </dsp:txXfrm>
    </dsp:sp>
    <dsp:sp modelId="{541DC053-C33A-C547-BFBB-D30088FCB86B}">
      <dsp:nvSpPr>
        <dsp:cNvPr id="0" name=""/>
        <dsp:cNvSpPr/>
      </dsp:nvSpPr>
      <dsp:spPr>
        <a:xfrm>
          <a:off x="6513835" y="1897542"/>
          <a:ext cx="877564" cy="87756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3CB39-65C1-9E41-85FE-6CBC2142DF54}">
      <dsp:nvSpPr>
        <dsp:cNvPr id="0" name=""/>
        <dsp:cNvSpPr/>
      </dsp:nvSpPr>
      <dsp:spPr>
        <a:xfrm>
          <a:off x="160741" y="3150263"/>
          <a:ext cx="2556370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16051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204596" y="3194118"/>
        <a:ext cx="2468660" cy="1827811"/>
      </dsp:txXfrm>
    </dsp:sp>
    <dsp:sp modelId="{408A8867-1D3D-BC44-9737-1F047D63CD05}">
      <dsp:nvSpPr>
        <dsp:cNvPr id="0" name=""/>
        <dsp:cNvSpPr/>
      </dsp:nvSpPr>
      <dsp:spPr>
        <a:xfrm>
          <a:off x="159650" y="5021934"/>
          <a:ext cx="2558551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Company</a:t>
          </a:r>
          <a:endParaRPr lang="zh-CN" altLang="en-US" sz="1700" kern="1200" dirty="0"/>
        </a:p>
      </dsp:txBody>
      <dsp:txXfrm>
        <a:off x="159650" y="5021934"/>
        <a:ext cx="1801797" cy="804816"/>
      </dsp:txXfrm>
    </dsp:sp>
    <dsp:sp modelId="{762D4D6F-2660-9646-9CCD-39B5B77C1962}">
      <dsp:nvSpPr>
        <dsp:cNvPr id="0" name=""/>
        <dsp:cNvSpPr/>
      </dsp:nvSpPr>
      <dsp:spPr>
        <a:xfrm>
          <a:off x="2021913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5F1D5-B3FE-E048-AB08-8C99A33101E6}">
      <dsp:nvSpPr>
        <dsp:cNvPr id="0" name=""/>
        <dsp:cNvSpPr/>
      </dsp:nvSpPr>
      <dsp:spPr>
        <a:xfrm>
          <a:off x="4818487" y="3150263"/>
          <a:ext cx="2507327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Entities:3270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5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4862342" y="3194118"/>
        <a:ext cx="2419617" cy="1827811"/>
      </dsp:txXfrm>
    </dsp:sp>
    <dsp:sp modelId="{9A04D2A4-939B-E54F-8E2A-96AAD4AF6D2E}">
      <dsp:nvSpPr>
        <dsp:cNvPr id="0" name=""/>
        <dsp:cNvSpPr/>
      </dsp:nvSpPr>
      <dsp:spPr>
        <a:xfrm>
          <a:off x="4831300" y="5021934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Location</a:t>
          </a:r>
          <a:endParaRPr lang="zh-CN" altLang="en-US" sz="1700" kern="1200" dirty="0"/>
        </a:p>
      </dsp:txBody>
      <dsp:txXfrm>
        <a:off x="4831300" y="5021934"/>
        <a:ext cx="1765723" cy="804816"/>
      </dsp:txXfrm>
    </dsp:sp>
    <dsp:sp modelId="{3E78E825-5649-FD4D-9607-32828454F35C}">
      <dsp:nvSpPr>
        <dsp:cNvPr id="0" name=""/>
        <dsp:cNvSpPr/>
      </dsp:nvSpPr>
      <dsp:spPr>
        <a:xfrm>
          <a:off x="6513835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1A8CF0-EDF3-4B84-A542-2C86E06683FF}">
      <dsp:nvSpPr>
        <dsp:cNvPr id="0" name=""/>
        <dsp:cNvSpPr/>
      </dsp:nvSpPr>
      <dsp:spPr>
        <a:xfrm>
          <a:off x="0" y="310732"/>
          <a:ext cx="6383867" cy="990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59" tIns="354076" rIns="49545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/>
            <a:t>Training data: 200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/>
            <a:t>Test data: 20</a:t>
          </a:r>
          <a:endParaRPr lang="zh-CN" altLang="en-US" sz="1700" kern="1200" dirty="0"/>
        </a:p>
      </dsp:txBody>
      <dsp:txXfrm>
        <a:off x="0" y="310732"/>
        <a:ext cx="6383867" cy="990675"/>
      </dsp:txXfrm>
    </dsp:sp>
    <dsp:sp modelId="{A361E53D-88C6-4018-B446-08C5CA10CE2D}">
      <dsp:nvSpPr>
        <dsp:cNvPr id="0" name=""/>
        <dsp:cNvSpPr/>
      </dsp:nvSpPr>
      <dsp:spPr>
        <a:xfrm>
          <a:off x="319193" y="59812"/>
          <a:ext cx="4468706" cy="501840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906" tIns="0" rIns="168906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b="1" kern="1200" dirty="0" smtClean="0"/>
            <a:t>General information</a:t>
          </a:r>
          <a:endParaRPr lang="zh-CN" altLang="en-US" sz="1700" b="1" kern="1200" dirty="0"/>
        </a:p>
      </dsp:txBody>
      <dsp:txXfrm>
        <a:off x="343691" y="84310"/>
        <a:ext cx="4419710" cy="452844"/>
      </dsp:txXfrm>
    </dsp:sp>
    <dsp:sp modelId="{DB4C0559-635D-41D4-A4E5-FD737711EB19}">
      <dsp:nvSpPr>
        <dsp:cNvPr id="0" name=""/>
        <dsp:cNvSpPr/>
      </dsp:nvSpPr>
      <dsp:spPr>
        <a:xfrm>
          <a:off x="0" y="1644127"/>
          <a:ext cx="6383867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59" tIns="354076" rIns="49545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err="1" smtClean="0">
              <a:solidFill>
                <a:schemeClr val="tx1"/>
              </a:solidFill>
            </a:rPr>
            <a:t>Repsol</a:t>
          </a:r>
          <a:r>
            <a:rPr lang="en-US" altLang="zh-CN" sz="1700" kern="1200" dirty="0" smtClean="0">
              <a:solidFill>
                <a:schemeClr val="tx1"/>
              </a:solidFill>
            </a:rPr>
            <a:t> vs </a:t>
          </a:r>
          <a:r>
            <a:rPr lang="en-US" altLang="zh-CN" sz="1700" kern="1200" dirty="0" err="1" smtClean="0">
              <a:solidFill>
                <a:schemeClr val="tx1"/>
              </a:solidFill>
            </a:rPr>
            <a:t>Repsol</a:t>
          </a:r>
          <a:r>
            <a:rPr lang="en-US" altLang="zh-CN" sz="1700" kern="1200" dirty="0" smtClean="0">
              <a:solidFill>
                <a:schemeClr val="tx1"/>
              </a:solidFill>
            </a:rPr>
            <a:t> YPF S.A. </a:t>
          </a:r>
          <a:r>
            <a:rPr lang="en-US" altLang="zh-CN" sz="1700" i="1" kern="1200" dirty="0" smtClean="0">
              <a:solidFill>
                <a:schemeClr val="tx1"/>
              </a:solidFill>
            </a:rPr>
            <a:t>−→ true</a:t>
          </a:r>
          <a:endParaRPr lang="zh-CN" altLang="en-US" sz="1700" kern="1200" dirty="0"/>
        </a:p>
      </dsp:txBody>
      <dsp:txXfrm>
        <a:off x="0" y="1644127"/>
        <a:ext cx="6383867" cy="722925"/>
      </dsp:txXfrm>
    </dsp:sp>
    <dsp:sp modelId="{2EF0AD62-F290-4464-B230-12C4B3090615}">
      <dsp:nvSpPr>
        <dsp:cNvPr id="0" name=""/>
        <dsp:cNvSpPr/>
      </dsp:nvSpPr>
      <dsp:spPr>
        <a:xfrm>
          <a:off x="319193" y="1393207"/>
          <a:ext cx="4468706" cy="501840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906" tIns="0" rIns="168906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Corner Case of Freebase </a:t>
          </a:r>
          <a:r>
            <a:rPr lang="en-US" altLang="zh-CN" sz="1700" kern="1200" dirty="0" smtClean="0"/>
            <a:t>vs. </a:t>
          </a:r>
          <a:r>
            <a:rPr lang="en-US" altLang="zh-CN" sz="1700" kern="1200" dirty="0" err="1" smtClean="0"/>
            <a:t>Dbpedia</a:t>
          </a:r>
          <a:endParaRPr lang="zh-CN" altLang="en-US" sz="1700" kern="1200" dirty="0"/>
        </a:p>
      </dsp:txBody>
      <dsp:txXfrm>
        <a:off x="343691" y="1417705"/>
        <a:ext cx="4419710" cy="452844"/>
      </dsp:txXfrm>
    </dsp:sp>
    <dsp:sp modelId="{6E3C1649-7472-41C0-9184-51256E890A96}">
      <dsp:nvSpPr>
        <dsp:cNvPr id="0" name=""/>
        <dsp:cNvSpPr/>
      </dsp:nvSpPr>
      <dsp:spPr>
        <a:xfrm>
          <a:off x="0" y="2709772"/>
          <a:ext cx="6383867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59" tIns="354076" rIns="49545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smtClean="0">
              <a:solidFill>
                <a:schemeClr val="tx1"/>
              </a:solidFill>
            </a:rPr>
            <a:t>New York vs New York City </a:t>
          </a:r>
          <a:r>
            <a:rPr lang="en-US" altLang="zh-CN" sz="1700" i="1" kern="1200" smtClean="0">
              <a:solidFill>
                <a:schemeClr val="tx1"/>
              </a:solidFill>
            </a:rPr>
            <a:t>−→ true</a:t>
          </a:r>
          <a:endParaRPr lang="zh-CN" altLang="en-US" sz="1700" kern="1200"/>
        </a:p>
      </dsp:txBody>
      <dsp:txXfrm>
        <a:off x="0" y="2709772"/>
        <a:ext cx="6383867" cy="722925"/>
      </dsp:txXfrm>
    </dsp:sp>
    <dsp:sp modelId="{0250F8A3-DA52-4767-B2C2-54B4BC2AF0E1}">
      <dsp:nvSpPr>
        <dsp:cNvPr id="0" name=""/>
        <dsp:cNvSpPr/>
      </dsp:nvSpPr>
      <dsp:spPr>
        <a:xfrm>
          <a:off x="319193" y="2458852"/>
          <a:ext cx="4468706" cy="501840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906" tIns="0" rIns="168906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Corner Case of </a:t>
          </a:r>
          <a:r>
            <a:rPr lang="en-US" altLang="zh-CN" sz="1700" kern="1200" dirty="0" err="1" smtClean="0"/>
            <a:t>Dbpedia</a:t>
          </a:r>
          <a:r>
            <a:rPr lang="en-US" altLang="zh-CN" sz="1700" kern="1200" dirty="0" smtClean="0"/>
            <a:t> </a:t>
          </a:r>
          <a:r>
            <a:rPr lang="en-US" altLang="zh-CN" sz="1700" kern="1200" dirty="0" smtClean="0"/>
            <a:t>Company vs. Location</a:t>
          </a:r>
          <a:endParaRPr lang="zh-CN" altLang="en-US" sz="1700" kern="1200" dirty="0"/>
        </a:p>
      </dsp:txBody>
      <dsp:txXfrm>
        <a:off x="343691" y="2483350"/>
        <a:ext cx="4419710" cy="452844"/>
      </dsp:txXfrm>
    </dsp:sp>
    <dsp:sp modelId="{3C63BB61-9FD9-4E79-AFCC-DAD4A83016E1}">
      <dsp:nvSpPr>
        <dsp:cNvPr id="0" name=""/>
        <dsp:cNvSpPr/>
      </dsp:nvSpPr>
      <dsp:spPr>
        <a:xfrm>
          <a:off x="0" y="3775417"/>
          <a:ext cx="6383867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59" tIns="354076" rIns="49545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>
              <a:solidFill>
                <a:schemeClr val="tx1"/>
              </a:solidFill>
            </a:rPr>
            <a:t>BP vs TNK-BP </a:t>
          </a:r>
          <a:r>
            <a:rPr lang="en-US" altLang="zh-CN" sz="1700" i="1" kern="1200" dirty="0" smtClean="0">
              <a:solidFill>
                <a:schemeClr val="tx1"/>
              </a:solidFill>
            </a:rPr>
            <a:t>−→ false</a:t>
          </a:r>
          <a:endParaRPr lang="zh-CN" altLang="en-US" sz="1700" kern="1200" dirty="0"/>
        </a:p>
      </dsp:txBody>
      <dsp:txXfrm>
        <a:off x="0" y="3775417"/>
        <a:ext cx="6383867" cy="722925"/>
      </dsp:txXfrm>
    </dsp:sp>
    <dsp:sp modelId="{18920D3B-2AD1-4E52-94EE-5F1A1F21857C}">
      <dsp:nvSpPr>
        <dsp:cNvPr id="0" name=""/>
        <dsp:cNvSpPr/>
      </dsp:nvSpPr>
      <dsp:spPr>
        <a:xfrm>
          <a:off x="319193" y="3524497"/>
          <a:ext cx="4468706" cy="501840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906" tIns="0" rIns="168906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Corner Case of Freebase </a:t>
          </a:r>
          <a:r>
            <a:rPr lang="en-US" altLang="zh-CN" sz="1700" kern="1200" dirty="0" smtClean="0"/>
            <a:t>vs. Forbes</a:t>
          </a:r>
          <a:endParaRPr lang="zh-CN" altLang="en-US" sz="1700" kern="1200" dirty="0"/>
        </a:p>
      </dsp:txBody>
      <dsp:txXfrm>
        <a:off x="343691" y="3548995"/>
        <a:ext cx="4419710" cy="4528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4B238-0BF2-D641-A7D2-A9E49F12857B}">
      <dsp:nvSpPr>
        <dsp:cNvPr id="0" name=""/>
        <dsp:cNvSpPr/>
      </dsp:nvSpPr>
      <dsp:spPr>
        <a:xfrm>
          <a:off x="171322" y="182941"/>
          <a:ext cx="2491380" cy="156323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2000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7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XLSX</a:t>
          </a:r>
          <a:endParaRPr lang="zh-CN" altLang="en-US" sz="2000" kern="1200" dirty="0"/>
        </a:p>
      </dsp:txBody>
      <dsp:txXfrm>
        <a:off x="207950" y="219569"/>
        <a:ext cx="2418124" cy="1526606"/>
      </dsp:txXfrm>
    </dsp:sp>
    <dsp:sp modelId="{38CCB0B7-911E-3943-B8A1-DEB0B80384CC}">
      <dsp:nvSpPr>
        <dsp:cNvPr id="0" name=""/>
        <dsp:cNvSpPr/>
      </dsp:nvSpPr>
      <dsp:spPr>
        <a:xfrm>
          <a:off x="162396" y="1745200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Forbes: Company</a:t>
          </a:r>
          <a:endParaRPr lang="zh-CN" altLang="en-US" sz="1700" kern="1200" dirty="0"/>
        </a:p>
      </dsp:txBody>
      <dsp:txXfrm>
        <a:off x="162396" y="1745200"/>
        <a:ext cx="1765723" cy="804816"/>
      </dsp:txXfrm>
    </dsp:sp>
    <dsp:sp modelId="{80D6B0A0-2A5A-0243-A5DC-CFD555AD98B3}">
      <dsp:nvSpPr>
        <dsp:cNvPr id="0" name=""/>
        <dsp:cNvSpPr/>
      </dsp:nvSpPr>
      <dsp:spPr>
        <a:xfrm>
          <a:off x="1999046" y="1873032"/>
          <a:ext cx="877564" cy="87756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854E-2851-3D4D-A416-2E5D80F3A3A9}">
      <dsp:nvSpPr>
        <dsp:cNvPr id="0" name=""/>
        <dsp:cNvSpPr/>
      </dsp:nvSpPr>
      <dsp:spPr>
        <a:xfrm>
          <a:off x="4752795" y="144787"/>
          <a:ext cx="2540499" cy="166127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3182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JSON</a:t>
          </a:r>
          <a:endParaRPr lang="zh-CN" altLang="en-US" sz="2000" kern="1200" dirty="0"/>
        </a:p>
      </dsp:txBody>
      <dsp:txXfrm>
        <a:off x="4791721" y="183713"/>
        <a:ext cx="2462647" cy="1622346"/>
      </dsp:txXfrm>
    </dsp:sp>
    <dsp:sp modelId="{EB54E51C-1DDD-FA4D-B3AE-055C72DE48DD}">
      <dsp:nvSpPr>
        <dsp:cNvPr id="0" name=""/>
        <dsp:cNvSpPr/>
      </dsp:nvSpPr>
      <dsp:spPr>
        <a:xfrm>
          <a:off x="4752043" y="1744969"/>
          <a:ext cx="2547569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Freebase:Company</a:t>
          </a:r>
          <a:endParaRPr lang="zh-CN" altLang="en-US" sz="1700" kern="1200" dirty="0"/>
        </a:p>
      </dsp:txBody>
      <dsp:txXfrm>
        <a:off x="4752043" y="1744969"/>
        <a:ext cx="1794063" cy="804816"/>
      </dsp:txXfrm>
    </dsp:sp>
    <dsp:sp modelId="{541DC053-C33A-C547-BFBB-D30088FCB86B}">
      <dsp:nvSpPr>
        <dsp:cNvPr id="0" name=""/>
        <dsp:cNvSpPr/>
      </dsp:nvSpPr>
      <dsp:spPr>
        <a:xfrm>
          <a:off x="6513835" y="1897542"/>
          <a:ext cx="877564" cy="87756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3CB39-65C1-9E41-85FE-6CBC2142DF54}">
      <dsp:nvSpPr>
        <dsp:cNvPr id="0" name=""/>
        <dsp:cNvSpPr/>
      </dsp:nvSpPr>
      <dsp:spPr>
        <a:xfrm>
          <a:off x="160741" y="3150263"/>
          <a:ext cx="2556370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16051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204596" y="3194118"/>
        <a:ext cx="2468660" cy="1827811"/>
      </dsp:txXfrm>
    </dsp:sp>
    <dsp:sp modelId="{408A8867-1D3D-BC44-9737-1F047D63CD05}">
      <dsp:nvSpPr>
        <dsp:cNvPr id="0" name=""/>
        <dsp:cNvSpPr/>
      </dsp:nvSpPr>
      <dsp:spPr>
        <a:xfrm>
          <a:off x="159650" y="5021934"/>
          <a:ext cx="2558551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Company</a:t>
          </a:r>
          <a:endParaRPr lang="zh-CN" altLang="en-US" sz="1700" kern="1200" dirty="0"/>
        </a:p>
      </dsp:txBody>
      <dsp:txXfrm>
        <a:off x="159650" y="5021934"/>
        <a:ext cx="1801797" cy="804816"/>
      </dsp:txXfrm>
    </dsp:sp>
    <dsp:sp modelId="{762D4D6F-2660-9646-9CCD-39B5B77C1962}">
      <dsp:nvSpPr>
        <dsp:cNvPr id="0" name=""/>
        <dsp:cNvSpPr/>
      </dsp:nvSpPr>
      <dsp:spPr>
        <a:xfrm>
          <a:off x="2021913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5F1D5-B3FE-E048-AB08-8C99A33101E6}">
      <dsp:nvSpPr>
        <dsp:cNvPr id="0" name=""/>
        <dsp:cNvSpPr/>
      </dsp:nvSpPr>
      <dsp:spPr>
        <a:xfrm>
          <a:off x="4818487" y="3150263"/>
          <a:ext cx="2507327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Entities:3270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5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4862342" y="3194118"/>
        <a:ext cx="2419617" cy="1827811"/>
      </dsp:txXfrm>
    </dsp:sp>
    <dsp:sp modelId="{9A04D2A4-939B-E54F-8E2A-96AAD4AF6D2E}">
      <dsp:nvSpPr>
        <dsp:cNvPr id="0" name=""/>
        <dsp:cNvSpPr/>
      </dsp:nvSpPr>
      <dsp:spPr>
        <a:xfrm>
          <a:off x="4831300" y="5021934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Location</a:t>
          </a:r>
          <a:endParaRPr lang="zh-CN" altLang="en-US" sz="1700" kern="1200" dirty="0"/>
        </a:p>
      </dsp:txBody>
      <dsp:txXfrm>
        <a:off x="4831300" y="5021934"/>
        <a:ext cx="1765723" cy="804816"/>
      </dsp:txXfrm>
    </dsp:sp>
    <dsp:sp modelId="{3E78E825-5649-FD4D-9607-32828454F35C}">
      <dsp:nvSpPr>
        <dsp:cNvPr id="0" name=""/>
        <dsp:cNvSpPr/>
      </dsp:nvSpPr>
      <dsp:spPr>
        <a:xfrm>
          <a:off x="6513835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4B238-0BF2-D641-A7D2-A9E49F12857B}">
      <dsp:nvSpPr>
        <dsp:cNvPr id="0" name=""/>
        <dsp:cNvSpPr/>
      </dsp:nvSpPr>
      <dsp:spPr>
        <a:xfrm>
          <a:off x="171322" y="182941"/>
          <a:ext cx="2491380" cy="156323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2000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7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XLSX</a:t>
          </a:r>
          <a:endParaRPr lang="zh-CN" altLang="en-US" sz="2000" kern="1200" dirty="0"/>
        </a:p>
      </dsp:txBody>
      <dsp:txXfrm>
        <a:off x="207950" y="219569"/>
        <a:ext cx="2418124" cy="1526606"/>
      </dsp:txXfrm>
    </dsp:sp>
    <dsp:sp modelId="{38CCB0B7-911E-3943-B8A1-DEB0B80384CC}">
      <dsp:nvSpPr>
        <dsp:cNvPr id="0" name=""/>
        <dsp:cNvSpPr/>
      </dsp:nvSpPr>
      <dsp:spPr>
        <a:xfrm>
          <a:off x="162396" y="1745200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Forbes: Company</a:t>
          </a:r>
          <a:endParaRPr lang="zh-CN" altLang="en-US" sz="1700" kern="1200" dirty="0"/>
        </a:p>
      </dsp:txBody>
      <dsp:txXfrm>
        <a:off x="162396" y="1745200"/>
        <a:ext cx="1765723" cy="804816"/>
      </dsp:txXfrm>
    </dsp:sp>
    <dsp:sp modelId="{80D6B0A0-2A5A-0243-A5DC-CFD555AD98B3}">
      <dsp:nvSpPr>
        <dsp:cNvPr id="0" name=""/>
        <dsp:cNvSpPr/>
      </dsp:nvSpPr>
      <dsp:spPr>
        <a:xfrm>
          <a:off x="1999046" y="1873032"/>
          <a:ext cx="877564" cy="87756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854E-2851-3D4D-A416-2E5D80F3A3A9}">
      <dsp:nvSpPr>
        <dsp:cNvPr id="0" name=""/>
        <dsp:cNvSpPr/>
      </dsp:nvSpPr>
      <dsp:spPr>
        <a:xfrm>
          <a:off x="4752795" y="144787"/>
          <a:ext cx="2540499" cy="166127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3182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JSON</a:t>
          </a:r>
          <a:endParaRPr lang="zh-CN" altLang="en-US" sz="2000" kern="1200" dirty="0"/>
        </a:p>
      </dsp:txBody>
      <dsp:txXfrm>
        <a:off x="4791721" y="183713"/>
        <a:ext cx="2462647" cy="1622346"/>
      </dsp:txXfrm>
    </dsp:sp>
    <dsp:sp modelId="{EB54E51C-1DDD-FA4D-B3AE-055C72DE48DD}">
      <dsp:nvSpPr>
        <dsp:cNvPr id="0" name=""/>
        <dsp:cNvSpPr/>
      </dsp:nvSpPr>
      <dsp:spPr>
        <a:xfrm>
          <a:off x="4752043" y="1744969"/>
          <a:ext cx="2547569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Freebase:Company</a:t>
          </a:r>
          <a:endParaRPr lang="zh-CN" altLang="en-US" sz="1700" kern="1200" dirty="0"/>
        </a:p>
      </dsp:txBody>
      <dsp:txXfrm>
        <a:off x="4752043" y="1744969"/>
        <a:ext cx="1794063" cy="804816"/>
      </dsp:txXfrm>
    </dsp:sp>
    <dsp:sp modelId="{541DC053-C33A-C547-BFBB-D30088FCB86B}">
      <dsp:nvSpPr>
        <dsp:cNvPr id="0" name=""/>
        <dsp:cNvSpPr/>
      </dsp:nvSpPr>
      <dsp:spPr>
        <a:xfrm>
          <a:off x="6513835" y="1897542"/>
          <a:ext cx="877564" cy="87756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3CB39-65C1-9E41-85FE-6CBC2142DF54}">
      <dsp:nvSpPr>
        <dsp:cNvPr id="0" name=""/>
        <dsp:cNvSpPr/>
      </dsp:nvSpPr>
      <dsp:spPr>
        <a:xfrm>
          <a:off x="160741" y="3150263"/>
          <a:ext cx="2556370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16051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204596" y="3194118"/>
        <a:ext cx="2468660" cy="1827811"/>
      </dsp:txXfrm>
    </dsp:sp>
    <dsp:sp modelId="{408A8867-1D3D-BC44-9737-1F047D63CD05}">
      <dsp:nvSpPr>
        <dsp:cNvPr id="0" name=""/>
        <dsp:cNvSpPr/>
      </dsp:nvSpPr>
      <dsp:spPr>
        <a:xfrm>
          <a:off x="159650" y="5021934"/>
          <a:ext cx="2558551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Company</a:t>
          </a:r>
          <a:endParaRPr lang="zh-CN" altLang="en-US" sz="1700" kern="1200" dirty="0"/>
        </a:p>
      </dsp:txBody>
      <dsp:txXfrm>
        <a:off x="159650" y="5021934"/>
        <a:ext cx="1801797" cy="804816"/>
      </dsp:txXfrm>
    </dsp:sp>
    <dsp:sp modelId="{762D4D6F-2660-9646-9CCD-39B5B77C1962}">
      <dsp:nvSpPr>
        <dsp:cNvPr id="0" name=""/>
        <dsp:cNvSpPr/>
      </dsp:nvSpPr>
      <dsp:spPr>
        <a:xfrm>
          <a:off x="2021913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5F1D5-B3FE-E048-AB08-8C99A33101E6}">
      <dsp:nvSpPr>
        <dsp:cNvPr id="0" name=""/>
        <dsp:cNvSpPr/>
      </dsp:nvSpPr>
      <dsp:spPr>
        <a:xfrm>
          <a:off x="4818487" y="3150263"/>
          <a:ext cx="2507327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Entities:3270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5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4862342" y="3194118"/>
        <a:ext cx="2419617" cy="1827811"/>
      </dsp:txXfrm>
    </dsp:sp>
    <dsp:sp modelId="{9A04D2A4-939B-E54F-8E2A-96AAD4AF6D2E}">
      <dsp:nvSpPr>
        <dsp:cNvPr id="0" name=""/>
        <dsp:cNvSpPr/>
      </dsp:nvSpPr>
      <dsp:spPr>
        <a:xfrm>
          <a:off x="4831300" y="5021934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Location</a:t>
          </a:r>
          <a:endParaRPr lang="zh-CN" altLang="en-US" sz="1700" kern="1200" dirty="0"/>
        </a:p>
      </dsp:txBody>
      <dsp:txXfrm>
        <a:off x="4831300" y="5021934"/>
        <a:ext cx="1765723" cy="804816"/>
      </dsp:txXfrm>
    </dsp:sp>
    <dsp:sp modelId="{3E78E825-5649-FD4D-9607-32828454F35C}">
      <dsp:nvSpPr>
        <dsp:cNvPr id="0" name=""/>
        <dsp:cNvSpPr/>
      </dsp:nvSpPr>
      <dsp:spPr>
        <a:xfrm>
          <a:off x="6513835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4B238-0BF2-D641-A7D2-A9E49F12857B}">
      <dsp:nvSpPr>
        <dsp:cNvPr id="0" name=""/>
        <dsp:cNvSpPr/>
      </dsp:nvSpPr>
      <dsp:spPr>
        <a:xfrm>
          <a:off x="171322" y="182941"/>
          <a:ext cx="2491380" cy="156323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2000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7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XLSX</a:t>
          </a:r>
          <a:endParaRPr lang="zh-CN" altLang="en-US" sz="2000" kern="1200" dirty="0"/>
        </a:p>
      </dsp:txBody>
      <dsp:txXfrm>
        <a:off x="207950" y="219569"/>
        <a:ext cx="2418124" cy="1526606"/>
      </dsp:txXfrm>
    </dsp:sp>
    <dsp:sp modelId="{38CCB0B7-911E-3943-B8A1-DEB0B80384CC}">
      <dsp:nvSpPr>
        <dsp:cNvPr id="0" name=""/>
        <dsp:cNvSpPr/>
      </dsp:nvSpPr>
      <dsp:spPr>
        <a:xfrm>
          <a:off x="162396" y="1745200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Forbes: Company</a:t>
          </a:r>
          <a:endParaRPr lang="zh-CN" altLang="en-US" sz="1700" kern="1200" dirty="0"/>
        </a:p>
      </dsp:txBody>
      <dsp:txXfrm>
        <a:off x="162396" y="1745200"/>
        <a:ext cx="1765723" cy="804816"/>
      </dsp:txXfrm>
    </dsp:sp>
    <dsp:sp modelId="{80D6B0A0-2A5A-0243-A5DC-CFD555AD98B3}">
      <dsp:nvSpPr>
        <dsp:cNvPr id="0" name=""/>
        <dsp:cNvSpPr/>
      </dsp:nvSpPr>
      <dsp:spPr>
        <a:xfrm>
          <a:off x="1999046" y="1873032"/>
          <a:ext cx="877564" cy="87756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854E-2851-3D4D-A416-2E5D80F3A3A9}">
      <dsp:nvSpPr>
        <dsp:cNvPr id="0" name=""/>
        <dsp:cNvSpPr/>
      </dsp:nvSpPr>
      <dsp:spPr>
        <a:xfrm>
          <a:off x="4752795" y="144787"/>
          <a:ext cx="2540499" cy="166127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3182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JSON</a:t>
          </a:r>
          <a:endParaRPr lang="zh-CN" altLang="en-US" sz="2000" kern="1200" dirty="0"/>
        </a:p>
      </dsp:txBody>
      <dsp:txXfrm>
        <a:off x="4791721" y="183713"/>
        <a:ext cx="2462647" cy="1622346"/>
      </dsp:txXfrm>
    </dsp:sp>
    <dsp:sp modelId="{EB54E51C-1DDD-FA4D-B3AE-055C72DE48DD}">
      <dsp:nvSpPr>
        <dsp:cNvPr id="0" name=""/>
        <dsp:cNvSpPr/>
      </dsp:nvSpPr>
      <dsp:spPr>
        <a:xfrm>
          <a:off x="4752043" y="1744969"/>
          <a:ext cx="2547569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Freebase:Company</a:t>
          </a:r>
          <a:endParaRPr lang="zh-CN" altLang="en-US" sz="1700" kern="1200" dirty="0"/>
        </a:p>
      </dsp:txBody>
      <dsp:txXfrm>
        <a:off x="4752043" y="1744969"/>
        <a:ext cx="1794063" cy="804816"/>
      </dsp:txXfrm>
    </dsp:sp>
    <dsp:sp modelId="{541DC053-C33A-C547-BFBB-D30088FCB86B}">
      <dsp:nvSpPr>
        <dsp:cNvPr id="0" name=""/>
        <dsp:cNvSpPr/>
      </dsp:nvSpPr>
      <dsp:spPr>
        <a:xfrm>
          <a:off x="6513835" y="1897542"/>
          <a:ext cx="877564" cy="87756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3CB39-65C1-9E41-85FE-6CBC2142DF54}">
      <dsp:nvSpPr>
        <dsp:cNvPr id="0" name=""/>
        <dsp:cNvSpPr/>
      </dsp:nvSpPr>
      <dsp:spPr>
        <a:xfrm>
          <a:off x="160741" y="3150263"/>
          <a:ext cx="2556370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16051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204596" y="3194118"/>
        <a:ext cx="2468660" cy="1827811"/>
      </dsp:txXfrm>
    </dsp:sp>
    <dsp:sp modelId="{408A8867-1D3D-BC44-9737-1F047D63CD05}">
      <dsp:nvSpPr>
        <dsp:cNvPr id="0" name=""/>
        <dsp:cNvSpPr/>
      </dsp:nvSpPr>
      <dsp:spPr>
        <a:xfrm>
          <a:off x="159650" y="5021934"/>
          <a:ext cx="2558551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Company</a:t>
          </a:r>
          <a:endParaRPr lang="zh-CN" altLang="en-US" sz="1700" kern="1200" dirty="0"/>
        </a:p>
      </dsp:txBody>
      <dsp:txXfrm>
        <a:off x="159650" y="5021934"/>
        <a:ext cx="1801797" cy="804816"/>
      </dsp:txXfrm>
    </dsp:sp>
    <dsp:sp modelId="{762D4D6F-2660-9646-9CCD-39B5B77C1962}">
      <dsp:nvSpPr>
        <dsp:cNvPr id="0" name=""/>
        <dsp:cNvSpPr/>
      </dsp:nvSpPr>
      <dsp:spPr>
        <a:xfrm>
          <a:off x="2021913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5F1D5-B3FE-E048-AB08-8C99A33101E6}">
      <dsp:nvSpPr>
        <dsp:cNvPr id="0" name=""/>
        <dsp:cNvSpPr/>
      </dsp:nvSpPr>
      <dsp:spPr>
        <a:xfrm>
          <a:off x="4818487" y="3150263"/>
          <a:ext cx="2507327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Entities:3270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5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4862342" y="3194118"/>
        <a:ext cx="2419617" cy="1827811"/>
      </dsp:txXfrm>
    </dsp:sp>
    <dsp:sp modelId="{9A04D2A4-939B-E54F-8E2A-96AAD4AF6D2E}">
      <dsp:nvSpPr>
        <dsp:cNvPr id="0" name=""/>
        <dsp:cNvSpPr/>
      </dsp:nvSpPr>
      <dsp:spPr>
        <a:xfrm>
          <a:off x="4831300" y="5021934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Location</a:t>
          </a:r>
          <a:endParaRPr lang="zh-CN" altLang="en-US" sz="1700" kern="1200" dirty="0"/>
        </a:p>
      </dsp:txBody>
      <dsp:txXfrm>
        <a:off x="4831300" y="5021934"/>
        <a:ext cx="1765723" cy="804816"/>
      </dsp:txXfrm>
    </dsp:sp>
    <dsp:sp modelId="{3E78E825-5649-FD4D-9607-32828454F35C}">
      <dsp:nvSpPr>
        <dsp:cNvPr id="0" name=""/>
        <dsp:cNvSpPr/>
      </dsp:nvSpPr>
      <dsp:spPr>
        <a:xfrm>
          <a:off x="6513835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1AB5B-F37A-430F-9224-1B3907D17264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6150"/>
            <a:ext cx="3609975" cy="25542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643313"/>
            <a:ext cx="8553450" cy="29797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978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8978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7833D-285A-4AC5-A08C-41F7A987B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9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7833D-285A-4AC5-A08C-41F7A987BA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2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6388" y="7098792"/>
            <a:ext cx="10579608" cy="457961"/>
          </a:xfrm>
          <a:custGeom>
            <a:avLst/>
            <a:gdLst/>
            <a:ahLst/>
            <a:cxnLst/>
            <a:rect l="l" t="t" r="r" b="b"/>
            <a:pathLst>
              <a:path w="10579608" h="457961">
                <a:moveTo>
                  <a:pt x="0" y="0"/>
                </a:moveTo>
                <a:lnTo>
                  <a:pt x="0" y="457961"/>
                </a:lnTo>
                <a:lnTo>
                  <a:pt x="10579608" y="457961"/>
                </a:lnTo>
                <a:lnTo>
                  <a:pt x="1057960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B5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7029" y="686562"/>
            <a:ext cx="10578973" cy="214122"/>
          </a:xfrm>
          <a:custGeom>
            <a:avLst/>
            <a:gdLst/>
            <a:ahLst/>
            <a:cxnLst/>
            <a:rect l="l" t="t" r="r" b="b"/>
            <a:pathLst>
              <a:path w="10578973" h="214122">
                <a:moveTo>
                  <a:pt x="0" y="0"/>
                </a:moveTo>
                <a:lnTo>
                  <a:pt x="0" y="214122"/>
                </a:lnTo>
                <a:lnTo>
                  <a:pt x="10578973" y="214122"/>
                </a:lnTo>
                <a:lnTo>
                  <a:pt x="1057897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B5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7029" y="889254"/>
            <a:ext cx="10578846" cy="6210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238886" y="0"/>
            <a:ext cx="3396996" cy="6781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27996" y="3084067"/>
            <a:ext cx="5437406" cy="82122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8752"/>
            <a:ext cx="7485379" cy="18923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92032-F9F7-4259-9C10-58454DB010EB}" type="datetime1">
              <a:rPr lang="en-US" smtClean="0"/>
              <a:t>12/8/2015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Universität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Mannhei</a:t>
            </a:r>
            <a:r>
              <a:rPr sz="1350" spc="2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Bizer/Bryl/Lehmberg: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Minin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FSS201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1350" spc="0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350" spc="-65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ersion: 15.04.2015)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Slid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fld id="{81D60167-4931-47E6-BA6A-407CBD079E47}" type="slidenum"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6E81C-E485-47B9-ABA0-F4D42E4F2B03}" type="datetime1">
              <a:rPr lang="en-US" smtClean="0"/>
              <a:t>12/8/2015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Universität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Mannhei</a:t>
            </a:r>
            <a:r>
              <a:rPr sz="1350" spc="2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Bizer/Bryl/Lehmberg: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Minin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FSS201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1350" spc="0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350" spc="-65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ersion: 15.04.2015)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Slid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fld id="{81D60167-4931-47E6-BA6A-407CBD079E47}" type="slidenum"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40916"/>
            <a:ext cx="4651629" cy="499567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40916"/>
            <a:ext cx="4651629" cy="499567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B919C-43C8-42BC-9ECB-1B6C256CCCDC}" type="datetime1">
              <a:rPr lang="en-US" smtClean="0"/>
              <a:t>12/8/2015</a:t>
            </a:fld>
            <a:endParaRPr lang="en-US" smtClean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Universität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Mannhei</a:t>
            </a:r>
            <a:r>
              <a:rPr sz="1350" spc="2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Bizer/Bryl/Lehmberg: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Minin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FSS201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1350" spc="0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350" spc="-65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ersion: 15.04.2015)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Slid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fld id="{81D60167-4931-47E6-BA6A-407CBD079E47}" type="slidenum"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80422-C5E4-4EC7-83E5-71541496CFB1}" type="datetime1">
              <a:rPr lang="en-US" smtClean="0"/>
              <a:t>12/8/2015</a:t>
            </a:fld>
            <a:endParaRPr lang="en-US" smtClean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Universität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Mannhei</a:t>
            </a:r>
            <a:r>
              <a:rPr sz="1350" spc="2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Bizer/Bryl/Lehmberg: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Minin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FSS201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1350" spc="0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350" spc="-65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ersion: 15.04.2015)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Slid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fld id="{81D60167-4931-47E6-BA6A-407CBD079E47}" type="slidenum"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94521-6038-4C79-AEB0-64406FE55FAD}" type="datetime1">
              <a:rPr lang="en-US" smtClean="0"/>
              <a:t>12/8/2015</a:t>
            </a:fld>
            <a:endParaRPr lang="en-US" smtClean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Universität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Mannhei</a:t>
            </a:r>
            <a:r>
              <a:rPr sz="1350" spc="2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Bizer/Bryl/Lehmberg: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Minin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FSS201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1350" spc="0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350" spc="-65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ersion: 15.04.2015)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Slid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fld id="{81D60167-4931-47E6-BA6A-407CBD079E47}" type="slidenum"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6388" y="7098792"/>
            <a:ext cx="10579608" cy="457961"/>
          </a:xfrm>
          <a:custGeom>
            <a:avLst/>
            <a:gdLst/>
            <a:ahLst/>
            <a:cxnLst/>
            <a:rect l="l" t="t" r="r" b="b"/>
            <a:pathLst>
              <a:path w="10579608" h="457961">
                <a:moveTo>
                  <a:pt x="0" y="0"/>
                </a:moveTo>
                <a:lnTo>
                  <a:pt x="0" y="457961"/>
                </a:lnTo>
                <a:lnTo>
                  <a:pt x="10579608" y="457961"/>
                </a:lnTo>
                <a:lnTo>
                  <a:pt x="1057960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B5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7029" y="686562"/>
            <a:ext cx="10578973" cy="214122"/>
          </a:xfrm>
          <a:custGeom>
            <a:avLst/>
            <a:gdLst/>
            <a:ahLst/>
            <a:cxnLst/>
            <a:rect l="l" t="t" r="r" b="b"/>
            <a:pathLst>
              <a:path w="10578973" h="214122">
                <a:moveTo>
                  <a:pt x="0" y="0"/>
                </a:moveTo>
                <a:lnTo>
                  <a:pt x="0" y="214122"/>
                </a:lnTo>
                <a:lnTo>
                  <a:pt x="10578973" y="214122"/>
                </a:lnTo>
                <a:lnTo>
                  <a:pt x="1057897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B5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1352" y="125476"/>
            <a:ext cx="9490694" cy="42887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57665" y="1971547"/>
            <a:ext cx="5778069" cy="200074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9356"/>
            <a:ext cx="3421887" cy="37846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9356"/>
            <a:ext cx="2459482" cy="37846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D9BC9-ECFC-4479-8973-7AF10425B415}" type="datetime1">
              <a:rPr lang="en-US" smtClean="0"/>
              <a:t>12/8/2015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045341" y="7221473"/>
            <a:ext cx="8099150" cy="21753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Universität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Mannhei</a:t>
            </a:r>
            <a:r>
              <a:rPr sz="1350" spc="2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Bizer/Bryl/Lehmberg: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Minin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FSS201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1350" spc="0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350" spc="-65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ersion: 15.04.2015)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Slid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fld id="{81D60167-4931-47E6-BA6A-407CBD079E47}" type="slidenum"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z="1350"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image" Target="../media/image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6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6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6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174420" y="7137400"/>
            <a:ext cx="106586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Integration Project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     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</a:t>
            </a:r>
            <a:r>
              <a:rPr lang="en-US" altLang="de-DE" sz="2000" dirty="0" smtClean="0">
                <a:solidFill>
                  <a:schemeClr val="bg1"/>
                </a:solidFill>
              </a:rPr>
              <a:t>group</a:t>
            </a:r>
            <a:endParaRPr lang="en-US" altLang="de-DE" sz="2000" dirty="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63254" y="1803401"/>
            <a:ext cx="102997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Company</a:t>
            </a:r>
            <a:r>
              <a:rPr lang="zh-CN" altLang="en-US" dirty="0" smtClean="0"/>
              <a:t> </a:t>
            </a:r>
            <a:r>
              <a:rPr lang="en-US" dirty="0" smtClean="0"/>
              <a:t>and Geographical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Integration</a:t>
            </a:r>
            <a:r>
              <a:rPr lang="zh-CN" altLang="en-US" dirty="0" smtClean="0"/>
              <a:t> </a:t>
            </a:r>
            <a:endParaRPr lang="de-DE" dirty="0"/>
          </a:p>
        </p:txBody>
      </p:sp>
      <p:sp>
        <p:nvSpPr>
          <p:cNvPr id="7" name="文本框 6"/>
          <p:cNvSpPr txBox="1"/>
          <p:nvPr/>
        </p:nvSpPr>
        <p:spPr>
          <a:xfrm>
            <a:off x="4584700" y="2946400"/>
            <a:ext cx="167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Oliver </a:t>
            </a:r>
            <a:r>
              <a:rPr lang="en-US" altLang="zh-CN" dirty="0"/>
              <a:t>Frendo </a:t>
            </a:r>
          </a:p>
          <a:p>
            <a:r>
              <a:rPr lang="tr-TR" altLang="zh-CN" dirty="0" smtClean="0"/>
              <a:t>Dandan </a:t>
            </a:r>
            <a:r>
              <a:rPr lang="tr-TR" altLang="zh-CN" dirty="0"/>
              <a:t>Li </a:t>
            </a:r>
            <a:endParaRPr lang="tr-TR" altLang="zh-CN" dirty="0" smtClean="0"/>
          </a:p>
          <a:p>
            <a:r>
              <a:rPr lang="fr-FR" altLang="zh-CN" dirty="0" smtClean="0"/>
              <a:t>Zehui Wang</a:t>
            </a:r>
            <a:endParaRPr lang="fr-FR" altLang="zh-CN" dirty="0"/>
          </a:p>
          <a:p>
            <a:r>
              <a:rPr lang="nb-NO" altLang="zh-CN" dirty="0"/>
              <a:t>Yi-Ru </a:t>
            </a:r>
            <a:r>
              <a:rPr lang="nb-NO" altLang="zh-CN" dirty="0" smtClean="0"/>
              <a:t>Cheng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 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0899" y="1193800"/>
            <a:ext cx="7384835" cy="5486400"/>
          </a:xfrm>
        </p:spPr>
        <p:txBody>
          <a:bodyPr anchor="ctr"/>
          <a:lstStyle/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US" altLang="de-DE" sz="2800" dirty="0" smtClean="0"/>
              <a:t>Use Case</a:t>
            </a:r>
          </a:p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US" altLang="de-DE" sz="2800" dirty="0" smtClean="0"/>
              <a:t>Data Collection</a:t>
            </a:r>
          </a:p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US" altLang="de-DE" sz="2800" dirty="0" smtClean="0"/>
              <a:t>Identity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Resolution</a:t>
            </a:r>
            <a:endParaRPr lang="en-US" altLang="de-DE" sz="2800" dirty="0"/>
          </a:p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US" altLang="de-DE" sz="2800" dirty="0" smtClean="0"/>
              <a:t>Data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Fusion</a:t>
            </a:r>
            <a:endParaRPr lang="en-US" altLang="de-DE" sz="2800" dirty="0" smtClean="0"/>
          </a:p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US" altLang="de-DE" sz="2800" dirty="0" smtClean="0"/>
              <a:t>Conclusion</a:t>
            </a:r>
            <a:endParaRPr lang="en-US" altLang="de-DE" sz="2800" dirty="0"/>
          </a:p>
          <a:p>
            <a:endParaRPr lang="en-US" dirty="0"/>
          </a:p>
        </p:txBody>
      </p:sp>
      <p:sp>
        <p:nvSpPr>
          <p:cNvPr id="5" name="object 2"/>
          <p:cNvSpPr txBox="1"/>
          <p:nvPr/>
        </p:nvSpPr>
        <p:spPr>
          <a:xfrm>
            <a:off x="174420" y="7137400"/>
            <a:ext cx="105189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Mining I Project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-  1  -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Group</a:t>
            </a: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696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0899" y="1193800"/>
            <a:ext cx="7384835" cy="5486400"/>
          </a:xfrm>
        </p:spPr>
        <p:txBody>
          <a:bodyPr anchor="ctr"/>
          <a:lstStyle/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US" altLang="de-DE" sz="2800" dirty="0" smtClean="0"/>
              <a:t>Use Case</a:t>
            </a:r>
          </a:p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US" altLang="de-DE" sz="2800" dirty="0" smtClean="0"/>
              <a:t>Data Collection</a:t>
            </a:r>
          </a:p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US" altLang="de-DE" sz="2800" dirty="0" smtClean="0"/>
              <a:t>Identity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Resolution</a:t>
            </a:r>
            <a:endParaRPr lang="en-US" altLang="de-DE" sz="2800" dirty="0"/>
          </a:p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US" altLang="de-DE" sz="2800" dirty="0" smtClean="0"/>
              <a:t>Data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Fusion</a:t>
            </a:r>
            <a:endParaRPr lang="en-US" altLang="de-DE" sz="2800" dirty="0" smtClean="0"/>
          </a:p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US" altLang="de-DE" sz="2800" dirty="0" smtClean="0"/>
              <a:t>Conclusion</a:t>
            </a:r>
            <a:endParaRPr lang="en-US" altLang="de-DE" sz="2800" dirty="0"/>
          </a:p>
          <a:p>
            <a:endParaRPr lang="en-US" dirty="0"/>
          </a:p>
        </p:txBody>
      </p:sp>
      <p:sp>
        <p:nvSpPr>
          <p:cNvPr id="5" name="object 2"/>
          <p:cNvSpPr txBox="1"/>
          <p:nvPr/>
        </p:nvSpPr>
        <p:spPr>
          <a:xfrm>
            <a:off x="174420" y="7137400"/>
            <a:ext cx="105189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Mining I Project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-  1  -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Group</a:t>
            </a: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927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Use Case </a:t>
            </a:r>
          </a:p>
        </p:txBody>
      </p:sp>
      <p:sp>
        <p:nvSpPr>
          <p:cNvPr id="12" name="object 2"/>
          <p:cNvSpPr txBox="1"/>
          <p:nvPr/>
        </p:nvSpPr>
        <p:spPr>
          <a:xfrm>
            <a:off x="174420" y="7137400"/>
            <a:ext cx="105189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Mining I Project                                           -  2  -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Group</a:t>
            </a: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  <p:graphicFrame>
        <p:nvGraphicFramePr>
          <p:cNvPr id="72" name="内容占位符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5247102"/>
              </p:ext>
            </p:extLst>
          </p:nvPr>
        </p:nvGraphicFramePr>
        <p:xfrm>
          <a:off x="1384300" y="1270000"/>
          <a:ext cx="79248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982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Collection</a:t>
            </a:r>
            <a:endParaRPr lang="en-US" altLang="en-US" b="1" dirty="0" smtClean="0"/>
          </a:p>
        </p:txBody>
      </p:sp>
      <p:sp>
        <p:nvSpPr>
          <p:cNvPr id="12" name="object 2"/>
          <p:cNvSpPr txBox="1"/>
          <p:nvPr/>
        </p:nvSpPr>
        <p:spPr>
          <a:xfrm>
            <a:off x="174420" y="7137400"/>
            <a:ext cx="105189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Mining I Project                                           -  2  -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Group</a:t>
            </a: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  <p:graphicFrame>
        <p:nvGraphicFramePr>
          <p:cNvPr id="2" name="图表 1"/>
          <p:cNvGraphicFramePr/>
          <p:nvPr>
            <p:extLst/>
          </p:nvPr>
        </p:nvGraphicFramePr>
        <p:xfrm>
          <a:off x="1384300" y="965200"/>
          <a:ext cx="73914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09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Collection</a:t>
            </a:r>
            <a:endParaRPr lang="en-US" altLang="en-US" b="1" dirty="0" smtClean="0"/>
          </a:p>
        </p:txBody>
      </p:sp>
      <p:sp>
        <p:nvSpPr>
          <p:cNvPr id="12" name="object 2"/>
          <p:cNvSpPr txBox="1"/>
          <p:nvPr/>
        </p:nvSpPr>
        <p:spPr>
          <a:xfrm>
            <a:off x="174420" y="7137400"/>
            <a:ext cx="105189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Mining I Project                                           -  2  -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Group</a:t>
            </a: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196157463"/>
              </p:ext>
            </p:extLst>
          </p:nvPr>
        </p:nvGraphicFramePr>
        <p:xfrm>
          <a:off x="1384300" y="965200"/>
          <a:ext cx="73914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右箭头 4"/>
          <p:cNvSpPr/>
          <p:nvPr/>
        </p:nvSpPr>
        <p:spPr>
          <a:xfrm rot="7266128">
            <a:off x="3270791" y="3804002"/>
            <a:ext cx="3710713" cy="120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4136096" y="206018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4136096" y="556056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2" descr="http://edeblog.com/wp-content/uploads/2015/03/gold-standar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868" y="773673"/>
            <a:ext cx="1398706" cy="139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7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Collection</a:t>
            </a:r>
            <a:endParaRPr lang="en-US" altLang="en-US" b="1" dirty="0" smtClean="0"/>
          </a:p>
        </p:txBody>
      </p:sp>
      <p:sp>
        <p:nvSpPr>
          <p:cNvPr id="12" name="object 2"/>
          <p:cNvSpPr txBox="1"/>
          <p:nvPr/>
        </p:nvSpPr>
        <p:spPr>
          <a:xfrm>
            <a:off x="174420" y="7137400"/>
            <a:ext cx="105189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Mining I Project                                           -  2  -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Group</a:t>
            </a: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  <p:graphicFrame>
        <p:nvGraphicFramePr>
          <p:cNvPr id="2" name="图表 1"/>
          <p:cNvGraphicFramePr/>
          <p:nvPr>
            <p:extLst/>
          </p:nvPr>
        </p:nvGraphicFramePr>
        <p:xfrm>
          <a:off x="1384300" y="965200"/>
          <a:ext cx="73914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右箭头 4"/>
          <p:cNvSpPr/>
          <p:nvPr/>
        </p:nvSpPr>
        <p:spPr>
          <a:xfrm rot="7266128">
            <a:off x="3270791" y="3804002"/>
            <a:ext cx="3710713" cy="120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4136096" y="206018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4136096" y="556056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592095363"/>
              </p:ext>
            </p:extLst>
          </p:nvPr>
        </p:nvGraphicFramePr>
        <p:xfrm>
          <a:off x="2154765" y="2157281"/>
          <a:ext cx="6383867" cy="4558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1" name="Picture 2" descr="http://edeblog.com/wp-content/uploads/2015/03/gold-standard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868" y="773673"/>
            <a:ext cx="1398706" cy="139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31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Collection</a:t>
            </a:r>
            <a:endParaRPr lang="en-US" altLang="en-US" b="1" dirty="0" smtClean="0"/>
          </a:p>
        </p:txBody>
      </p:sp>
      <p:sp>
        <p:nvSpPr>
          <p:cNvPr id="12" name="object 2"/>
          <p:cNvSpPr txBox="1"/>
          <p:nvPr/>
        </p:nvSpPr>
        <p:spPr>
          <a:xfrm>
            <a:off x="174420" y="7137400"/>
            <a:ext cx="105189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Mining I Project                                           -  2  -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Group</a:t>
            </a: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2955494849"/>
              </p:ext>
            </p:extLst>
          </p:nvPr>
        </p:nvGraphicFramePr>
        <p:xfrm>
          <a:off x="1384300" y="965200"/>
          <a:ext cx="73914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右箭头 4"/>
          <p:cNvSpPr/>
          <p:nvPr/>
        </p:nvSpPr>
        <p:spPr>
          <a:xfrm rot="7266128">
            <a:off x="3270791" y="3804002"/>
            <a:ext cx="3710713" cy="120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4136096" y="206018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4136096" y="556056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2" descr="http://edeblog.com/wp-content/uploads/2015/03/gold-standar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868" y="773673"/>
            <a:ext cx="1398706" cy="139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上下箭头 7"/>
          <p:cNvSpPr/>
          <p:nvPr/>
        </p:nvSpPr>
        <p:spPr>
          <a:xfrm>
            <a:off x="5041900" y="2114291"/>
            <a:ext cx="170521" cy="155150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758190" y="3790042"/>
            <a:ext cx="8756061" cy="2973721"/>
            <a:chOff x="1104559" y="3741993"/>
            <a:chExt cx="8215722" cy="2748042"/>
          </a:xfrm>
        </p:grpSpPr>
        <p:grpSp>
          <p:nvGrpSpPr>
            <p:cNvPr id="13" name="组合 12"/>
            <p:cNvGrpSpPr/>
            <p:nvPr/>
          </p:nvGrpSpPr>
          <p:grpSpPr>
            <a:xfrm>
              <a:off x="1104559" y="3741993"/>
              <a:ext cx="8215722" cy="2745681"/>
              <a:chOff x="160741" y="3150263"/>
              <a:chExt cx="2556370" cy="1871666"/>
            </a:xfrm>
          </p:grpSpPr>
          <p:sp>
            <p:nvSpPr>
              <p:cNvPr id="17" name="同侧圆角矩形 16"/>
              <p:cNvSpPr/>
              <p:nvPr/>
            </p:nvSpPr>
            <p:spPr>
              <a:xfrm>
                <a:off x="160741" y="3150263"/>
                <a:ext cx="2556370" cy="1871666"/>
              </a:xfrm>
              <a:prstGeom prst="round2SameRect">
                <a:avLst>
                  <a:gd name="adj1" fmla="val 8000"/>
                  <a:gd name="adj2" fmla="val 0"/>
                </a:avLst>
              </a:pr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GB" altLang="zh-CN" dirty="0" smtClean="0">
                  <a:solidFill>
                    <a:schemeClr val="tx1"/>
                  </a:solidFill>
                </a:endParaRPr>
              </a:p>
              <a:p>
                <a:r>
                  <a:rPr lang="en-GB" altLang="zh-CN" b="1" dirty="0" smtClean="0">
                    <a:solidFill>
                      <a:schemeClr val="tx1"/>
                    </a:solidFill>
                  </a:rPr>
                  <a:t>      name:   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Levenshtein </a:t>
                </a:r>
                <a:r>
                  <a:rPr lang="en-GB" altLang="zh-CN" dirty="0">
                    <a:solidFill>
                      <a:schemeClr val="tx1"/>
                    </a:solidFill>
                  </a:rPr>
                  <a:t>(Good and bad)</a:t>
                </a:r>
                <a:br>
                  <a:rPr lang="en-GB" altLang="zh-CN" dirty="0">
                    <a:solidFill>
                      <a:schemeClr val="tx1"/>
                    </a:solidFill>
                  </a:rPr>
                </a:br>
                <a:r>
                  <a:rPr lang="en-GB" altLang="zh-CN" b="1" dirty="0">
                    <a:solidFill>
                      <a:schemeClr val="tx1"/>
                    </a:solidFill>
                  </a:rPr>
                  <a:t>countries</a:t>
                </a:r>
                <a:r>
                  <a:rPr lang="en-GB" altLang="zh-CN" b="1" dirty="0" smtClean="0">
                    <a:solidFill>
                      <a:schemeClr val="tx1"/>
                    </a:solidFill>
                  </a:rPr>
                  <a:t>:  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Jaccard </a:t>
                </a:r>
                <a:r>
                  <a:rPr lang="en-GB" altLang="zh-CN" dirty="0">
                    <a:solidFill>
                      <a:schemeClr val="tx1"/>
                    </a:solidFill>
                  </a:rPr>
                  <a:t>vs. Highest Jaccard</a:t>
                </a:r>
              </a:p>
              <a:p>
                <a:r>
                  <a:rPr lang="en-GB" altLang="zh-CN" b="1" dirty="0">
                    <a:solidFill>
                      <a:schemeClr val="tx1"/>
                    </a:solidFill>
                  </a:rPr>
                  <a:t>Industries: </a:t>
                </a:r>
                <a:r>
                  <a:rPr lang="en-GB" altLang="zh-CN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Jaccard </a:t>
                </a:r>
                <a:r>
                  <a:rPr lang="en-GB" altLang="zh-CN" dirty="0">
                    <a:solidFill>
                      <a:schemeClr val="tx1"/>
                    </a:solidFill>
                  </a:rPr>
                  <a:t>vs.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Combination</a:t>
                </a:r>
              </a:p>
              <a:p>
                <a:r>
                  <a:rPr lang="en-GB" altLang="zh-CN" dirty="0">
                    <a:solidFill>
                      <a:schemeClr val="tx1"/>
                    </a:solidFill>
                  </a:rPr>
                  <a:t>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                   ( “Computers</a:t>
                </a:r>
                <a:r>
                  <a:rPr lang="en-GB" altLang="zh-CN" dirty="0">
                    <a:solidFill>
                      <a:schemeClr val="tx1"/>
                    </a:solidFill>
                  </a:rPr>
                  <a:t>, Transport” vs “Transportation, Computer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”)</a:t>
                </a:r>
                <a:endParaRPr lang="en-GB" altLang="zh-C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同侧圆角矩形 4"/>
              <p:cNvSpPr/>
              <p:nvPr/>
            </p:nvSpPr>
            <p:spPr>
              <a:xfrm>
                <a:off x="204596" y="3194118"/>
                <a:ext cx="2468660" cy="182781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400" tIns="76200" rIns="25400" bIns="2540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2000" kern="1200" dirty="0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104559" y="5163192"/>
              <a:ext cx="8215722" cy="1326843"/>
              <a:chOff x="159650" y="5021934"/>
              <a:chExt cx="2558551" cy="804816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59650" y="5109609"/>
                <a:ext cx="2558551" cy="717141"/>
              </a:xfrm>
              <a:prstGeom prst="rect">
                <a:avLst/>
              </a:pr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矩形 15"/>
              <p:cNvSpPr/>
              <p:nvPr/>
            </p:nvSpPr>
            <p:spPr>
              <a:xfrm>
                <a:off x="159650" y="5021934"/>
                <a:ext cx="1801797" cy="80481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0" rIns="21590" bIns="0" numCol="1" spcCol="1270" anchor="ctr" anchorCtr="0">
                <a:noAutofit/>
              </a:bodyPr>
              <a:lstStyle/>
              <a:p>
                <a:pPr lvl="0" algn="l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2400" b="1" kern="1200" dirty="0" smtClean="0"/>
                  <a:t>Matching Rule</a:t>
                </a:r>
                <a:endParaRPr lang="zh-CN" altLang="en-US" sz="2400" b="1" kern="1200" dirty="0"/>
              </a:p>
            </p:txBody>
          </p:sp>
        </p:grpSp>
      </p:grpSp>
      <p:sp>
        <p:nvSpPr>
          <p:cNvPr id="9" name="矩形 8"/>
          <p:cNvSpPr/>
          <p:nvPr/>
        </p:nvSpPr>
        <p:spPr>
          <a:xfrm>
            <a:off x="2627486" y="3665793"/>
            <a:ext cx="499732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Correspondences(509)</a:t>
            </a:r>
            <a:endParaRPr lang="zh-CN" altLang="en-US" sz="2800" b="1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181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Collection</a:t>
            </a:r>
            <a:endParaRPr lang="en-US" altLang="en-US" b="1" dirty="0" smtClean="0"/>
          </a:p>
        </p:txBody>
      </p:sp>
      <p:sp>
        <p:nvSpPr>
          <p:cNvPr id="12" name="object 2"/>
          <p:cNvSpPr txBox="1"/>
          <p:nvPr/>
        </p:nvSpPr>
        <p:spPr>
          <a:xfrm>
            <a:off x="174420" y="7137400"/>
            <a:ext cx="105189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Mining I Project                                           -  2  -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Group</a:t>
            </a: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  <p:graphicFrame>
        <p:nvGraphicFramePr>
          <p:cNvPr id="2" name="图表 1"/>
          <p:cNvGraphicFramePr/>
          <p:nvPr>
            <p:extLst/>
          </p:nvPr>
        </p:nvGraphicFramePr>
        <p:xfrm>
          <a:off x="1384300" y="965200"/>
          <a:ext cx="73914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右箭头 4"/>
          <p:cNvSpPr/>
          <p:nvPr/>
        </p:nvSpPr>
        <p:spPr>
          <a:xfrm rot="7266128">
            <a:off x="3270791" y="3804002"/>
            <a:ext cx="3710713" cy="120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4136096" y="206018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4136096" y="556056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2" descr="http://edeblog.com/wp-content/uploads/2015/03/gold-standar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868" y="773673"/>
            <a:ext cx="1398706" cy="139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上下箭头 7"/>
          <p:cNvSpPr/>
          <p:nvPr/>
        </p:nvSpPr>
        <p:spPr>
          <a:xfrm>
            <a:off x="5041900" y="2114291"/>
            <a:ext cx="170521" cy="155150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758190" y="3790042"/>
            <a:ext cx="8756061" cy="2973721"/>
            <a:chOff x="1104559" y="3741993"/>
            <a:chExt cx="8215722" cy="2748042"/>
          </a:xfrm>
        </p:grpSpPr>
        <p:grpSp>
          <p:nvGrpSpPr>
            <p:cNvPr id="13" name="组合 12"/>
            <p:cNvGrpSpPr/>
            <p:nvPr/>
          </p:nvGrpSpPr>
          <p:grpSpPr>
            <a:xfrm>
              <a:off x="1104559" y="3741993"/>
              <a:ext cx="8215722" cy="2745681"/>
              <a:chOff x="160741" y="3150263"/>
              <a:chExt cx="2556370" cy="1871666"/>
            </a:xfrm>
          </p:grpSpPr>
          <p:sp>
            <p:nvSpPr>
              <p:cNvPr id="17" name="同侧圆角矩形 16"/>
              <p:cNvSpPr/>
              <p:nvPr/>
            </p:nvSpPr>
            <p:spPr>
              <a:xfrm>
                <a:off x="160741" y="3150263"/>
                <a:ext cx="2556370" cy="1871666"/>
              </a:xfrm>
              <a:prstGeom prst="round2SameRect">
                <a:avLst>
                  <a:gd name="adj1" fmla="val 8000"/>
                  <a:gd name="adj2" fmla="val 0"/>
                </a:avLst>
              </a:pr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GB" altLang="zh-CN" dirty="0" smtClean="0">
                  <a:solidFill>
                    <a:schemeClr val="tx1"/>
                  </a:solidFill>
                </a:endParaRPr>
              </a:p>
              <a:p>
                <a:r>
                  <a:rPr lang="en-GB" altLang="zh-CN" b="1" dirty="0" smtClean="0">
                    <a:solidFill>
                      <a:schemeClr val="tx1"/>
                    </a:solidFill>
                  </a:rPr>
                  <a:t>CrossProduct: 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509 match</a:t>
                </a:r>
                <a:r>
                  <a:rPr lang="en-GB" altLang="zh-CN" dirty="0">
                    <a:solidFill>
                      <a:schemeClr val="tx1"/>
                    </a:solidFill>
                  </a:rPr>
                  <a:t/>
                </a:r>
                <a:br>
                  <a:rPr lang="en-GB" altLang="zh-CN" dirty="0">
                    <a:solidFill>
                      <a:schemeClr val="tx1"/>
                    </a:solidFill>
                  </a:rPr>
                </a:br>
                <a:r>
                  <a:rPr lang="en-GB" altLang="zh-CN" b="1" dirty="0" smtClean="0">
                    <a:solidFill>
                      <a:schemeClr val="tx1"/>
                    </a:solidFill>
                  </a:rPr>
                  <a:t>SortedNeigh.: 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319 match (by country)</a:t>
                </a:r>
                <a:endParaRPr lang="en-GB" altLang="zh-CN" dirty="0">
                  <a:solidFill>
                    <a:schemeClr val="tx1"/>
                  </a:solidFill>
                </a:endParaRPr>
              </a:p>
              <a:p>
                <a:r>
                  <a:rPr lang="en-GB" altLang="zh-CN" b="1" dirty="0" smtClean="0">
                    <a:solidFill>
                      <a:schemeClr val="tx1"/>
                    </a:solidFill>
                  </a:rPr>
                  <a:t>  Partitioning</a:t>
                </a:r>
                <a:r>
                  <a:rPr lang="en-GB" altLang="zh-CN" b="1" dirty="0">
                    <a:solidFill>
                      <a:schemeClr val="tx1"/>
                    </a:solidFill>
                  </a:rPr>
                  <a:t>: </a:t>
                </a:r>
                <a:r>
                  <a:rPr lang="en-GB" altLang="zh-CN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425 match (by country)</a:t>
                </a:r>
                <a:endParaRPr lang="en-GB" altLang="zh-C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同侧圆角矩形 4"/>
              <p:cNvSpPr/>
              <p:nvPr/>
            </p:nvSpPr>
            <p:spPr>
              <a:xfrm>
                <a:off x="204596" y="3194118"/>
                <a:ext cx="2468660" cy="182781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400" tIns="76200" rIns="25400" bIns="2540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2000" kern="1200" dirty="0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104559" y="5163192"/>
              <a:ext cx="8215722" cy="1326843"/>
              <a:chOff x="159650" y="5021934"/>
              <a:chExt cx="2558551" cy="804816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59650" y="5109609"/>
                <a:ext cx="2558551" cy="717141"/>
              </a:xfrm>
              <a:prstGeom prst="rect">
                <a:avLst/>
              </a:pr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矩形 15"/>
              <p:cNvSpPr/>
              <p:nvPr/>
            </p:nvSpPr>
            <p:spPr>
              <a:xfrm>
                <a:off x="159650" y="5021934"/>
                <a:ext cx="1801797" cy="80481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0" rIns="21590" bIns="0" numCol="1" spcCol="1270" anchor="ctr" anchorCtr="0">
                <a:noAutofit/>
              </a:bodyPr>
              <a:lstStyle/>
              <a:p>
                <a:pPr lvl="0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2400" b="1" dirty="0"/>
                  <a:t>Blocking </a:t>
                </a:r>
                <a:r>
                  <a:rPr lang="en-US" altLang="zh-CN" sz="2400" b="1" dirty="0" smtClean="0"/>
                  <a:t>Functions</a:t>
                </a:r>
                <a:endParaRPr lang="en-US" altLang="zh-CN" sz="2400" b="1" dirty="0"/>
              </a:p>
            </p:txBody>
          </p:sp>
        </p:grpSp>
      </p:grpSp>
      <p:sp>
        <p:nvSpPr>
          <p:cNvPr id="9" name="矩形 8"/>
          <p:cNvSpPr/>
          <p:nvPr/>
        </p:nvSpPr>
        <p:spPr>
          <a:xfrm>
            <a:off x="2627486" y="3665793"/>
            <a:ext cx="499732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Correspondences(509)</a:t>
            </a:r>
            <a:endParaRPr lang="zh-CN" altLang="en-US" sz="2800" b="1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904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Collection</a:t>
            </a:r>
            <a:endParaRPr lang="en-US" altLang="en-US" b="1" dirty="0" smtClean="0"/>
          </a:p>
        </p:txBody>
      </p:sp>
      <p:sp>
        <p:nvSpPr>
          <p:cNvPr id="12" name="object 2"/>
          <p:cNvSpPr txBox="1"/>
          <p:nvPr/>
        </p:nvSpPr>
        <p:spPr>
          <a:xfrm>
            <a:off x="174420" y="7137400"/>
            <a:ext cx="105189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Mining I Project                                           -  2  -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Group</a:t>
            </a: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  <p:graphicFrame>
        <p:nvGraphicFramePr>
          <p:cNvPr id="2" name="图表 1"/>
          <p:cNvGraphicFramePr/>
          <p:nvPr>
            <p:extLst/>
          </p:nvPr>
        </p:nvGraphicFramePr>
        <p:xfrm>
          <a:off x="1384300" y="965200"/>
          <a:ext cx="73914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右箭头 4"/>
          <p:cNvSpPr/>
          <p:nvPr/>
        </p:nvSpPr>
        <p:spPr>
          <a:xfrm rot="7266128">
            <a:off x="3270791" y="3804002"/>
            <a:ext cx="3710713" cy="120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4136096" y="206018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4136096" y="556056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2" descr="http://edeblog.com/wp-content/uploads/2015/03/gold-standar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868" y="773673"/>
            <a:ext cx="1398706" cy="139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上下箭头 7"/>
          <p:cNvSpPr/>
          <p:nvPr/>
        </p:nvSpPr>
        <p:spPr>
          <a:xfrm>
            <a:off x="5041900" y="2114291"/>
            <a:ext cx="170521" cy="155150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758190" y="3790042"/>
            <a:ext cx="8756061" cy="2973721"/>
            <a:chOff x="1104559" y="3741993"/>
            <a:chExt cx="8215722" cy="2748042"/>
          </a:xfrm>
        </p:grpSpPr>
        <p:grpSp>
          <p:nvGrpSpPr>
            <p:cNvPr id="13" name="组合 12"/>
            <p:cNvGrpSpPr/>
            <p:nvPr/>
          </p:nvGrpSpPr>
          <p:grpSpPr>
            <a:xfrm>
              <a:off x="1104559" y="3741993"/>
              <a:ext cx="8215722" cy="2745681"/>
              <a:chOff x="160741" y="3150263"/>
              <a:chExt cx="2556370" cy="1871666"/>
            </a:xfrm>
          </p:grpSpPr>
          <p:sp>
            <p:nvSpPr>
              <p:cNvPr id="17" name="同侧圆角矩形 16"/>
              <p:cNvSpPr/>
              <p:nvPr/>
            </p:nvSpPr>
            <p:spPr>
              <a:xfrm>
                <a:off x="160741" y="3150263"/>
                <a:ext cx="2556370" cy="1871666"/>
              </a:xfrm>
              <a:prstGeom prst="round2SameRect">
                <a:avLst>
                  <a:gd name="adj1" fmla="val 8000"/>
                  <a:gd name="adj2" fmla="val 0"/>
                </a:avLst>
              </a:pr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GB" altLang="zh-CN" dirty="0">
                  <a:solidFill>
                    <a:schemeClr val="tx1"/>
                  </a:solidFill>
                </a:endParaRPr>
              </a:p>
              <a:p>
                <a:r>
                  <a:rPr lang="en-GB" altLang="zh-CN" b="1" dirty="0" smtClean="0">
                    <a:solidFill>
                      <a:schemeClr val="tx1"/>
                    </a:solidFill>
                  </a:rPr>
                  <a:t>    Important attributes(weight):</a:t>
                </a:r>
              </a:p>
              <a:p>
                <a:r>
                  <a:rPr lang="en-GB" altLang="zh-CN" dirty="0" smtClean="0">
                    <a:solidFill>
                      <a:schemeClr val="tx1"/>
                    </a:solidFill>
                  </a:rPr>
                  <a:t>              name:    </a:t>
                </a:r>
                <a:r>
                  <a:rPr lang="en-US" altLang="zh-CN" dirty="0"/>
                  <a:t>0.689</a:t>
                </a:r>
                <a:br>
                  <a:rPr lang="en-US" altLang="zh-CN" dirty="0"/>
                </a:br>
                <a:r>
                  <a:rPr lang="en-US" altLang="zh-CN" dirty="0"/>
                  <a:t> </a:t>
                </a:r>
                <a:r>
                  <a:rPr lang="en-US" altLang="zh-CN" dirty="0" smtClean="0"/>
                  <a:t>     </a:t>
                </a:r>
                <a:r>
                  <a:rPr lang="en-GB" altLang="zh-CN" dirty="0" err="1" smtClean="0">
                    <a:solidFill>
                      <a:schemeClr val="tx1"/>
                    </a:solidFill>
                  </a:rPr>
                  <a:t>keyPeople</a:t>
                </a:r>
                <a:r>
                  <a:rPr lang="en-GB" altLang="zh-CN" dirty="0">
                    <a:solidFill>
                      <a:schemeClr val="tx1"/>
                    </a:solidFill>
                  </a:rPr>
                  <a:t>: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dirty="0" smtClean="0"/>
                  <a:t>0.377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en-US" altLang="zh-CN" dirty="0"/>
                  <a:t> </a:t>
                </a:r>
                <a:r>
                  <a:rPr lang="en-US" altLang="zh-CN" dirty="0" smtClean="0"/>
                  <a:t>      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locations:     </a:t>
                </a:r>
                <a:r>
                  <a:rPr lang="en-US" altLang="zh-CN" dirty="0" smtClean="0"/>
                  <a:t>0.218</a:t>
                </a:r>
                <a:endParaRPr lang="en-GB" altLang="zh-CN" dirty="0" smtClean="0">
                  <a:solidFill>
                    <a:schemeClr val="tx1"/>
                  </a:solidFill>
                </a:endParaRPr>
              </a:p>
              <a:p>
                <a:r>
                  <a:rPr lang="en-GB" altLang="zh-CN" dirty="0">
                    <a:solidFill>
                      <a:schemeClr val="tx1"/>
                    </a:solidFill>
                  </a:rPr>
                  <a:t>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                   </a:t>
                </a:r>
                <a:endParaRPr lang="en-GB" altLang="zh-C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同侧圆角矩形 4"/>
              <p:cNvSpPr/>
              <p:nvPr/>
            </p:nvSpPr>
            <p:spPr>
              <a:xfrm>
                <a:off x="204596" y="3194118"/>
                <a:ext cx="2468660" cy="182781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400" tIns="76200" rIns="25400" bIns="2540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2000" kern="1200" dirty="0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104559" y="5163192"/>
              <a:ext cx="8215722" cy="1326843"/>
              <a:chOff x="159650" y="5021934"/>
              <a:chExt cx="2558551" cy="804816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59650" y="5109609"/>
                <a:ext cx="2558551" cy="717141"/>
              </a:xfrm>
              <a:prstGeom prst="rect">
                <a:avLst/>
              </a:pr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矩形 15"/>
              <p:cNvSpPr/>
              <p:nvPr/>
            </p:nvSpPr>
            <p:spPr>
              <a:xfrm>
                <a:off x="159650" y="5021934"/>
                <a:ext cx="1801797" cy="80481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0" rIns="21590" bIns="0" numCol="1" spcCol="1270" anchor="ctr" anchorCtr="0">
                <a:noAutofit/>
              </a:bodyPr>
              <a:lstStyle/>
              <a:p>
                <a:pPr lvl="0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2400" b="1" dirty="0"/>
                  <a:t>Learning </a:t>
                </a:r>
                <a:r>
                  <a:rPr lang="en-US" altLang="zh-CN" sz="2400" b="1" dirty="0" smtClean="0"/>
                  <a:t>Matching Rule </a:t>
                </a:r>
                <a:r>
                  <a:rPr lang="en-US" altLang="zh-CN" sz="2400" b="1" dirty="0"/>
                  <a:t>with RapidMiner</a:t>
                </a:r>
                <a:endParaRPr lang="zh-CN" altLang="en-US" sz="2400" b="1" kern="1200" dirty="0"/>
              </a:p>
            </p:txBody>
          </p:sp>
        </p:grpSp>
      </p:grpSp>
      <p:sp>
        <p:nvSpPr>
          <p:cNvPr id="9" name="矩形 8"/>
          <p:cNvSpPr/>
          <p:nvPr/>
        </p:nvSpPr>
        <p:spPr>
          <a:xfrm>
            <a:off x="2637559" y="3665793"/>
            <a:ext cx="499732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Correspondences(509)</a:t>
            </a:r>
            <a:endParaRPr lang="zh-CN" altLang="en-US" sz="2800" b="1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08696" y="4159791"/>
            <a:ext cx="34954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b="1" dirty="0" smtClean="0"/>
              <a:t>Unimportant attributes(weight 0):</a:t>
            </a:r>
            <a:endParaRPr lang="en-GB" altLang="zh-CN" b="1" dirty="0"/>
          </a:p>
          <a:p>
            <a:r>
              <a:rPr lang="en-GB" altLang="zh-CN" dirty="0" smtClean="0"/>
              <a:t>revenue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 smtClean="0"/>
              <a:t>numberOfEmployees</a:t>
            </a:r>
            <a:r>
              <a:rPr lang="en-GB" altLang="zh-CN" dirty="0" smtClean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</a:t>
            </a:r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364181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2582</TotalTime>
  <Words>601</Words>
  <Application>Microsoft Office PowerPoint</Application>
  <PresentationFormat>自定义</PresentationFormat>
  <Paragraphs>165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Wingdings</vt:lpstr>
      <vt:lpstr>Office Theme</vt:lpstr>
      <vt:lpstr>Company and Geographical Data Integration </vt:lpstr>
      <vt:lpstr>Agenda </vt:lpstr>
      <vt:lpstr>Use Case </vt:lpstr>
      <vt:lpstr>Data Collection</vt:lpstr>
      <vt:lpstr>Data Collection</vt:lpstr>
      <vt:lpstr>Data Collection</vt:lpstr>
      <vt:lpstr>Data Collection</vt:lpstr>
      <vt:lpstr>Data Collection</vt:lpstr>
      <vt:lpstr>Data Collection</vt:lpstr>
      <vt:lpstr>Conclusion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DM06-StudentProjects-FSS2015-V1.pptx</dc:title>
  <dc:creator>chris</dc:creator>
  <cp:lastModifiedBy>li silvia</cp:lastModifiedBy>
  <cp:revision>310</cp:revision>
  <dcterms:created xsi:type="dcterms:W3CDTF">2015-05-24T15:08:46Z</dcterms:created>
  <dcterms:modified xsi:type="dcterms:W3CDTF">2015-12-08T20:33:57Z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2015-04-15T00:00:00Z</vt:filetime>
  </property>
  <property fmtid="{D5CDD505-2E9C-101B-9397-08002B2CF9AE}" pid="3" name="LastSaved">
    <vt:filetime>2015-05-24T00:00:00Z</vt:filetime>
  </property>
</Properties>
</file>