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18" r:id="rId14"/>
    <p:sldId id="325" r:id="rId15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89" d="100"/>
          <a:sy n="89" d="100"/>
        </p:scale>
        <p:origin x="-28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1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2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3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4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5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2AF8D5-CA98-40F6-923D-5B52EE16ADEF}" type="slidenum">
              <a:rPr lang="en-US" altLang="de-DE" sz="1200"/>
              <a:pPr/>
              <a:t>14</a:t>
            </a:fld>
            <a:endParaRPr lang="en-US" altLang="de-DE" sz="1200"/>
          </a:p>
        </p:txBody>
      </p:sp>
      <p:sp>
        <p:nvSpPr>
          <p:cNvPr id="1024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2</a:t>
            </a:r>
          </a:p>
        </p:txBody>
      </p:sp>
      <p:sp>
        <p:nvSpPr>
          <p:cNvPr id="10245" name="McK Separator"/>
          <p:cNvSpPr>
            <a:spLocks noChangeShapeType="1"/>
          </p:cNvSpPr>
          <p:nvPr/>
        </p:nvSpPr>
        <p:spPr bwMode="auto">
          <a:xfrm>
            <a:off x="1111250" y="1060450"/>
            <a:ext cx="708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83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22EFF-A8DA-47E5-A1B0-220A5FD28C11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477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6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46526"/>
              </p:ext>
            </p:extLst>
          </p:nvPr>
        </p:nvGraphicFramePr>
        <p:xfrm>
          <a:off x="4279900" y="1651000"/>
          <a:ext cx="6286090" cy="3032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445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IBM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Computer hardware;;Information technology </a:t>
                      </a:r>
                      <a:r>
                        <a:rPr lang="en-US" altLang="zh-TW" sz="1800" dirty="0" err="1" smtClean="0"/>
                        <a:t>onsulting</a:t>
                      </a:r>
                      <a:r>
                        <a:rPr lang="en-US" altLang="zh-TW" sz="1800" dirty="0" smtClean="0"/>
                        <a:t>;;Software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92800000000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Virginia Rometty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弧形箭號 (下彎) 2"/>
          <p:cNvSpPr/>
          <p:nvPr/>
        </p:nvSpPr>
        <p:spPr>
          <a:xfrm rot="19479263">
            <a:off x="3095423" y="1405693"/>
            <a:ext cx="1484415" cy="706153"/>
          </a:xfrm>
          <a:prstGeom prst="curvedDownArrow">
            <a:avLst>
              <a:gd name="adj1" fmla="val 21334"/>
              <a:gd name="adj2" fmla="val 50000"/>
              <a:gd name="adj3" fmla="val 44425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23100" y="4713668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7050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Location),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US" altLang="zh-TW" sz="3700" b="1" dirty="0"/>
              <a:t>Results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59938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300" y="1112399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79600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93700" y="127001"/>
            <a:ext cx="7086600" cy="525180"/>
          </a:xfrm>
        </p:spPr>
        <p:txBody>
          <a:bodyPr/>
          <a:lstStyle/>
          <a:p>
            <a:r>
              <a:rPr lang="en-US" altLang="zh-CN" sz="4000" b="1" dirty="0" smtClean="0"/>
              <a:t>Thank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you</a:t>
            </a:r>
            <a:r>
              <a:rPr lang="zh-CN" altLang="zh-CN" sz="4000" b="1" dirty="0"/>
              <a:t> </a:t>
            </a:r>
            <a:r>
              <a:rPr lang="en-US" altLang="zh-CN" sz="4000" b="1" dirty="0" smtClean="0"/>
              <a:t>for</a:t>
            </a:r>
            <a:r>
              <a:rPr lang="zh-CN" altLang="zh-CN" sz="4000" b="1" dirty="0"/>
              <a:t> </a:t>
            </a:r>
            <a:r>
              <a:rPr lang="en-US" altLang="zh-CN" sz="4000" b="1" dirty="0" smtClean="0"/>
              <a:t>your</a:t>
            </a:r>
            <a:r>
              <a:rPr lang="zh-CN" altLang="zh-CN" sz="4000" b="1" dirty="0"/>
              <a:t> </a:t>
            </a:r>
            <a:r>
              <a:rPr lang="en-US" altLang="zh-CN" sz="4000" b="1" dirty="0" smtClean="0"/>
              <a:t>view</a:t>
            </a:r>
            <a:r>
              <a:rPr lang="zh-CN" altLang="en-US" sz="4000" b="1" dirty="0"/>
              <a:t>！</a:t>
            </a:r>
            <a:endParaRPr lang="en-US" altLang="de-DE" sz="4000" b="1" dirty="0"/>
          </a:p>
        </p:txBody>
      </p:sp>
      <p:sp>
        <p:nvSpPr>
          <p:cNvPr id="2" name="AutoShape 2" descr="The German Autobahn. Photo by mw/Flickr."/>
          <p:cNvSpPr>
            <a:spLocks noChangeAspect="1" noChangeArrowheads="1"/>
          </p:cNvSpPr>
          <p:nvPr/>
        </p:nvSpPr>
        <p:spPr bwMode="auto">
          <a:xfrm>
            <a:off x="647682" y="1378597"/>
            <a:ext cx="343242" cy="3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2973" tIns="51486" rIns="102973" bIns="51486" numCol="1" anchor="t" anchorCtr="0" compatLnSpc="1">
            <a:prstTxWarp prst="textNoShape">
              <a:avLst/>
            </a:prstTxWarp>
          </a:bodyPr>
          <a:lstStyle/>
          <a:p>
            <a:endParaRPr lang="de-DE" sz="2027"/>
          </a:p>
        </p:txBody>
      </p:sp>
      <p:sp>
        <p:nvSpPr>
          <p:cNvPr id="3" name="AutoShape 10" descr="Bildergebnis für electric road signs highway 3 lanes"/>
          <p:cNvSpPr>
            <a:spLocks noChangeAspect="1" noChangeArrowheads="1"/>
          </p:cNvSpPr>
          <p:nvPr/>
        </p:nvSpPr>
        <p:spPr bwMode="auto">
          <a:xfrm>
            <a:off x="476061" y="-162682"/>
            <a:ext cx="343242" cy="3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2973" tIns="51486" rIns="102973" bIns="51486" numCol="1" anchor="t" anchorCtr="0" compatLnSpc="1">
            <a:prstTxWarp prst="textNoShape">
              <a:avLst/>
            </a:prstTxWarp>
          </a:bodyPr>
          <a:lstStyle/>
          <a:p>
            <a:endParaRPr lang="de-DE" sz="2027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9239" y="2687215"/>
            <a:ext cx="65" cy="3119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029706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27" dirty="0">
              <a:latin typeface="Arial" panose="020B0604020202020204" pitchFamily="34" charset="0"/>
            </a:endParaRPr>
          </a:p>
        </p:txBody>
      </p:sp>
      <p:pic>
        <p:nvPicPr>
          <p:cNvPr id="5" name="图片 4" descr="Screen Shot 2015-11-11 at 10.00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727200"/>
            <a:ext cx="7128933" cy="4114800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644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39801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92515726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3822700" y="2863211"/>
            <a:ext cx="2667000" cy="2133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Integrated Attributes 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15</a:t>
            </a:r>
          </a:p>
          <a:p>
            <a:pPr algn="ctr"/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Name, country, revenue, </a:t>
            </a:r>
            <a:r>
              <a:rPr lang="en-US" altLang="zh-CN" sz="1600" dirty="0" err="1" smtClean="0"/>
              <a:t>keyPeople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913</Words>
  <Application>Microsoft Macintosh PowerPoint</Application>
  <PresentationFormat>自定义</PresentationFormat>
  <Paragraphs>281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Results</vt:lpstr>
      <vt:lpstr>Summary</vt:lpstr>
      <vt:lpstr>Thank you for your view！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371</cp:revision>
  <dcterms:created xsi:type="dcterms:W3CDTF">2015-05-24T15:08:46Z</dcterms:created>
  <dcterms:modified xsi:type="dcterms:W3CDTF">2015-12-09T14:11:24Z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