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42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7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0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9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0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0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7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3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6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EA87-D4B6-4785-99BF-9BC138A70A16}" type="datetimeFigureOut">
              <a:rPr lang="zh-TW" altLang="en-US" smtClean="0"/>
              <a:t>2015/12/8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7FD6-DE20-443B-BC62-978AEDCF3D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5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Fusion</a:t>
            </a:r>
            <a:endParaRPr lang="zh-TW" altLang="en-US" dirty="0"/>
          </a:p>
        </p:txBody>
      </p:sp>
      <p:sp>
        <p:nvSpPr>
          <p:cNvPr id="3" name="Down Arrow 2"/>
          <p:cNvSpPr/>
          <p:nvPr/>
        </p:nvSpPr>
        <p:spPr>
          <a:xfrm>
            <a:off x="1012821" y="1383310"/>
            <a:ext cx="1633414" cy="20574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" name="Right Arrow 7"/>
          <p:cNvSpPr/>
          <p:nvPr/>
        </p:nvSpPr>
        <p:spPr>
          <a:xfrm rot="10800000">
            <a:off x="2314803" y="1764310"/>
            <a:ext cx="906379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05402" y="1619428"/>
            <a:ext cx="2133600" cy="85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Gold standard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15 </a:t>
            </a:r>
            <a:r>
              <a:rPr lang="en-GB" dirty="0" smtClean="0">
                <a:solidFill>
                  <a:schemeClr val="tx1"/>
                </a:solidFill>
              </a:rPr>
              <a:t>attributes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361675" y="3516910"/>
            <a:ext cx="2895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Fused result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22161"/>
              </p:ext>
            </p:extLst>
          </p:nvPr>
        </p:nvGraphicFramePr>
        <p:xfrm>
          <a:off x="2843808" y="270892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Forbes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Freebase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Coca-Cola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Coca-Cola Company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industries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Beverages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Beverages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revenue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243300000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countries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United States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United States of America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5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fusion: Conflict resolution functions</a:t>
            </a:r>
            <a:endParaRPr lang="de-DE" dirty="0"/>
          </a:p>
        </p:txBody>
      </p:sp>
      <p:sp>
        <p:nvSpPr>
          <p:cNvPr id="4" name="Down Arrow 3"/>
          <p:cNvSpPr/>
          <p:nvPr/>
        </p:nvSpPr>
        <p:spPr>
          <a:xfrm>
            <a:off x="285085" y="1676400"/>
            <a:ext cx="1619915" cy="30342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39" y="4876800"/>
            <a:ext cx="1511406" cy="602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Fused result </a:t>
            </a: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557540"/>
              </p:ext>
            </p:extLst>
          </p:nvPr>
        </p:nvGraphicFramePr>
        <p:xfrm>
          <a:off x="611560" y="257290"/>
          <a:ext cx="7776864" cy="626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975995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Attributes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Contained in which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Conflict resolution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dirty="0"/>
                    </a:p>
                  </a:txBody>
                  <a:tcPr/>
                </a:tc>
              </a:tr>
              <a:tr h="3958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industries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Forbes,</a:t>
                      </a:r>
                    </a:p>
                    <a:p>
                      <a:pPr algn="l"/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0.88</a:t>
                      </a:r>
                      <a:endParaRPr lang="zh-TW" altLang="en-US" dirty="0"/>
                    </a:p>
                  </a:txBody>
                  <a:tcPr/>
                </a:tc>
              </a:tr>
              <a:tr h="5801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</a:tr>
              <a:tr h="68319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dateFounded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MostComplete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(date)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</a:tr>
              <a:tr h="68319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MostComplete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</a:tr>
              <a:tr h="3958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</a:tr>
              <a:tr h="3958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</a:tr>
              <a:tr h="3958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keyPeople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0.93</a:t>
                      </a:r>
                      <a:endParaRPr lang="zh-TW" altLang="en-US" dirty="0"/>
                    </a:p>
                  </a:txBody>
                  <a:tcPr/>
                </a:tc>
              </a:tr>
              <a:tr h="3958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</a:tr>
              <a:tr h="68319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locationName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(Company and 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Locstion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+</a:t>
                      </a:r>
                    </a:p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MostComplete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0.93</a:t>
                      </a:r>
                      <a:endParaRPr lang="zh-TW" altLang="en-US" dirty="0"/>
                    </a:p>
                  </a:txBody>
                  <a:tcPr/>
                </a:tc>
              </a:tr>
              <a:tr h="68319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+</a:t>
                      </a:r>
                    </a:p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MostComplete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6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fusion: Result</a:t>
            </a:r>
            <a:endParaRPr lang="de-DE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84754"/>
              </p:ext>
            </p:extLst>
          </p:nvPr>
        </p:nvGraphicFramePr>
        <p:xfrm>
          <a:off x="179514" y="1600200"/>
          <a:ext cx="8784972" cy="37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85721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countries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industries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0.65</a:t>
                      </a:r>
                      <a:endParaRPr lang="zh-TW" altLang="en-U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numberOf</a:t>
                      </a:r>
                      <a:r>
                        <a:rPr lang="en-US" altLang="zh-TW" dirty="0" smtClean="0"/>
                        <a:t>-Employees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0.38</a:t>
                      </a:r>
                      <a:endParaRPr lang="zh-TW" altLang="en-US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153</Words>
  <Application>Microsoft Office PowerPoint</Application>
  <PresentationFormat>如螢幕大小 (4:3)</PresentationFormat>
  <Paragraphs>108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Data Fusion</vt:lpstr>
      <vt:lpstr>Data fusion: Conflict resolution functions</vt:lpstr>
      <vt:lpstr>Data fusion: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Yiru</dc:creator>
  <cp:lastModifiedBy>Yiru</cp:lastModifiedBy>
  <cp:revision>7</cp:revision>
  <dcterms:created xsi:type="dcterms:W3CDTF">2015-12-08T16:17:41Z</dcterms:created>
  <dcterms:modified xsi:type="dcterms:W3CDTF">2015-12-08T18:20:59Z</dcterms:modified>
</cp:coreProperties>
</file>