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304" r:id="rId4"/>
    <p:sldId id="306" r:id="rId5"/>
    <p:sldId id="307" r:id="rId6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74" d="100"/>
          <a:sy n="74" d="100"/>
        </p:scale>
        <p:origin x="-120" y="-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4790" custLinFactNeighborX="37357" custLinFactNeighborY="-369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A2C9CBE-FABC-FF43-8BD3-5DA142A5956F}" type="presOf" srcId="{6B35F087-0D11-8D4F-A1CC-EB05298A1604}" destId="{5284B238-0BF2-D641-A7D2-A9E49F12857B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7EA6434-770F-CC4C-B41B-394FFA317E6E}" type="presOf" srcId="{8539B6E7-CA0B-F44D-9940-0C81B81ADBD4}" destId="{EE95F1D5-B3FE-E048-AB08-8C99A33101E6}" srcOrd="0" destOrd="0" presId="urn:microsoft.com/office/officeart/2005/8/layout/bList2"/>
    <dgm:cxn modelId="{DFF999C0-4E15-D147-AFEB-2F4C11AB11AF}" type="presOf" srcId="{0208D5CB-B2A1-4747-BE1E-CEB7CAD13B08}" destId="{0ED6854E-2851-3D4D-A416-2E5D80F3A3A9}" srcOrd="0" destOrd="2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08A5EFC9-20CA-8D48-9BBC-C7CC0BB6D176}" type="presOf" srcId="{06789958-775B-2E41-921A-2E6D983510AF}" destId="{F9DEF9AE-8EFA-BB43-918C-D15AAFD952CC}" srcOrd="0" destOrd="0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A6B6F3BB-EC30-084E-87DC-CC9D9803EF6C}" type="presOf" srcId="{ACD1F96E-0E0F-CF48-BC5C-A07EA5657BC5}" destId="{0ED6854E-2851-3D4D-A416-2E5D80F3A3A9}" srcOrd="0" destOrd="1" presId="urn:microsoft.com/office/officeart/2005/8/layout/bList2"/>
    <dgm:cxn modelId="{BFF2A1EF-254D-9646-937A-F28CF4D147C8}" type="presOf" srcId="{700DD99B-57A8-2D48-B651-AC16A2762772}" destId="{EB54E51C-1DDD-FA4D-B3AE-055C72DE48DD}" srcOrd="1" destOrd="0" presId="urn:microsoft.com/office/officeart/2005/8/layout/bList2"/>
    <dgm:cxn modelId="{048515FA-79E2-2D43-BC0C-A7D1D27A5B8F}" type="presOf" srcId="{9634F0BB-8682-024E-BA12-453B7DAD2004}" destId="{98F3CB39-65C1-9E41-85FE-6CBC2142DF54}" srcOrd="0" destOrd="0" presId="urn:microsoft.com/office/officeart/2005/8/layout/bList2"/>
    <dgm:cxn modelId="{989AC1B7-D1CF-F946-9317-6F247AA915BB}" type="presOf" srcId="{CE5B3B65-CAEE-0746-88DA-4AD58EEF1592}" destId="{408A8867-1D3D-BC44-9737-1F047D63CD05}" srcOrd="1" destOrd="0" presId="urn:microsoft.com/office/officeart/2005/8/layout/bList2"/>
    <dgm:cxn modelId="{919D9113-74E8-4B4E-8FC9-F4D7FC8B045F}" type="presOf" srcId="{62434AD7-931E-9943-A327-FEA77E1EB60B}" destId="{0ED6854E-2851-3D4D-A416-2E5D80F3A3A9}" srcOrd="0" destOrd="0" presId="urn:microsoft.com/office/officeart/2005/8/layout/bList2"/>
    <dgm:cxn modelId="{27184E4C-42CF-BF44-93F4-2085FE6F21DE}" type="presOf" srcId="{9BF03E6E-64C6-8B4F-9E9E-D4BEA1FFAC0B}" destId="{3E0878C4-DCD2-4845-BAA6-ED89DADE8017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D81518F2-0A62-BA48-A2E2-B0E38E9C64D2}" type="presOf" srcId="{E804492E-54B4-B94D-81E7-FF90FB0A1C03}" destId="{D1CBEEA0-C057-2A40-94CE-4766C9BD2971}" srcOrd="0" destOrd="0" presId="urn:microsoft.com/office/officeart/2005/8/layout/bList2"/>
    <dgm:cxn modelId="{0289AB18-CB6C-FA44-BC63-F7B288AAD1FF}" type="presOf" srcId="{7C6C7EFB-CDD8-E64A-BA8E-1EA90B894FD9}" destId="{8DA26B31-6C11-FD43-B775-8AF5A85CE7EA}" srcOrd="0" destOrd="0" presId="urn:microsoft.com/office/officeart/2005/8/layout/bList2"/>
    <dgm:cxn modelId="{C0A7195C-8771-6346-B359-D055FB5F6065}" type="presOf" srcId="{700DD99B-57A8-2D48-B651-AC16A2762772}" destId="{908C04DD-7660-444E-A276-B077933EC3A5}" srcOrd="0" destOrd="0" presId="urn:microsoft.com/office/officeart/2005/8/layout/bList2"/>
    <dgm:cxn modelId="{1537723B-A3D5-5147-9493-AD9FDB9FC1FE}" type="presOf" srcId="{B2836DBA-B4B2-C143-8196-D214E948A6AF}" destId="{38CCB0B7-911E-3943-B8A1-DEB0B80384CC}" srcOrd="1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BC336262-45E3-6E44-9069-C5463FCD069C}" type="presOf" srcId="{3565A2BE-530C-8F47-BCF7-2901D034C55D}" destId="{EE95F1D5-B3FE-E048-AB08-8C99A33101E6}" srcOrd="0" destOrd="2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56B8A6D2-EEF3-494B-9645-4249DB28EF1E}" type="presOf" srcId="{CE5B3B65-CAEE-0746-88DA-4AD58EEF1592}" destId="{815BF86D-C4E1-F140-BB0A-D5F87625C2DC}" srcOrd="0" destOrd="0" presId="urn:microsoft.com/office/officeart/2005/8/layout/bList2"/>
    <dgm:cxn modelId="{149232C4-09C8-B247-9C9B-4A6AB7DCF721}" type="presOf" srcId="{331291A1-27CF-C142-BF53-744F4DC49230}" destId="{EE95F1D5-B3FE-E048-AB08-8C99A33101E6}" srcOrd="0" destOrd="1" presId="urn:microsoft.com/office/officeart/2005/8/layout/bList2"/>
    <dgm:cxn modelId="{F28559EF-781A-A34D-A5CE-F11A4C220437}" type="presOf" srcId="{AAC12561-A9A0-1D4F-A805-F63102D51685}" destId="{1EF36ADF-5CBA-C242-AFF1-66996428732D}" srcOrd="0" destOrd="0" presId="urn:microsoft.com/office/officeart/2005/8/layout/bList2"/>
    <dgm:cxn modelId="{78778239-2428-224D-8636-F87150DA7EE8}" type="presOf" srcId="{E804492E-54B4-B94D-81E7-FF90FB0A1C03}" destId="{9A04D2A4-939B-E54F-8E2A-96AAD4AF6D2E}" srcOrd="1" destOrd="0" presId="urn:microsoft.com/office/officeart/2005/8/layout/bList2"/>
    <dgm:cxn modelId="{4D71E016-7B6D-4944-AD7C-CF972889F1EB}" type="presOf" srcId="{C7F35A38-4E28-FE45-8E8A-49D7F6B0569A}" destId="{98F3CB39-65C1-9E41-85FE-6CBC2142DF54}" srcOrd="0" destOrd="2" presId="urn:microsoft.com/office/officeart/2005/8/layout/bList2"/>
    <dgm:cxn modelId="{8996211E-89E5-1347-84DD-A687407F67FF}" type="presOf" srcId="{B2836DBA-B4B2-C143-8196-D214E948A6AF}" destId="{D80C159F-915F-AE4C-A06F-0B85E0064CA2}" srcOrd="0" destOrd="0" presId="urn:microsoft.com/office/officeart/2005/8/layout/bList2"/>
    <dgm:cxn modelId="{1E970271-6B01-EC4B-95DB-EA9F207C3ED5}" type="presOf" srcId="{C35CFB7B-CDF9-1545-ACA1-ED73E8E2CD40}" destId="{5284B238-0BF2-D641-A7D2-A9E49F12857B}" srcOrd="0" destOrd="2" presId="urn:microsoft.com/office/officeart/2005/8/layout/bList2"/>
    <dgm:cxn modelId="{855F991C-BA27-6B4E-BAB0-9232797201F5}" type="presOf" srcId="{F3242A28-1954-284A-8BF2-86295FD1509E}" destId="{98F3CB39-65C1-9E41-85FE-6CBC2142DF54}" srcOrd="0" destOrd="1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4E5CE5B3-66C4-E041-8C0F-4BBFE7A7DEA2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A99CE36-1388-214F-BB38-FB26C749502C}" type="presParOf" srcId="{3E0878C4-DCD2-4845-BAA6-ED89DADE8017}" destId="{94569624-D2F8-694A-9C09-32E24B677BA4}" srcOrd="0" destOrd="0" presId="urn:microsoft.com/office/officeart/2005/8/layout/bList2"/>
    <dgm:cxn modelId="{5B3BB0F5-E6AC-CD48-BE9C-FB8F550B6445}" type="presParOf" srcId="{94569624-D2F8-694A-9C09-32E24B677BA4}" destId="{5284B238-0BF2-D641-A7D2-A9E49F12857B}" srcOrd="0" destOrd="0" presId="urn:microsoft.com/office/officeart/2005/8/layout/bList2"/>
    <dgm:cxn modelId="{DF69A4C0-3405-374E-9BE8-E908F12DAFFC}" type="presParOf" srcId="{94569624-D2F8-694A-9C09-32E24B677BA4}" destId="{D80C159F-915F-AE4C-A06F-0B85E0064CA2}" srcOrd="1" destOrd="0" presId="urn:microsoft.com/office/officeart/2005/8/layout/bList2"/>
    <dgm:cxn modelId="{309B5C4B-CD50-0E43-BA4E-79D91BCBE583}" type="presParOf" srcId="{94569624-D2F8-694A-9C09-32E24B677BA4}" destId="{38CCB0B7-911E-3943-B8A1-DEB0B80384CC}" srcOrd="2" destOrd="0" presId="urn:microsoft.com/office/officeart/2005/8/layout/bList2"/>
    <dgm:cxn modelId="{E1328B6D-1E24-FE4D-BEF8-34C4922F9E0F}" type="presParOf" srcId="{94569624-D2F8-694A-9C09-32E24B677BA4}" destId="{80D6B0A0-2A5A-0243-A5DC-CFD555AD98B3}" srcOrd="3" destOrd="0" presId="urn:microsoft.com/office/officeart/2005/8/layout/bList2"/>
    <dgm:cxn modelId="{455FB2AB-AA56-A54F-AD15-2AAE36DBE10D}" type="presParOf" srcId="{3E0878C4-DCD2-4845-BAA6-ED89DADE8017}" destId="{8DA26B31-6C11-FD43-B775-8AF5A85CE7EA}" srcOrd="1" destOrd="0" presId="urn:microsoft.com/office/officeart/2005/8/layout/bList2"/>
    <dgm:cxn modelId="{6D8DB557-54E6-1A4A-9E03-096EB2CE18FF}" type="presParOf" srcId="{3E0878C4-DCD2-4845-BAA6-ED89DADE8017}" destId="{B2F82149-8A9A-DD4A-A1C2-5DA8300667EB}" srcOrd="2" destOrd="0" presId="urn:microsoft.com/office/officeart/2005/8/layout/bList2"/>
    <dgm:cxn modelId="{AFDE8F52-57B4-6E4E-9263-57406C6C6730}" type="presParOf" srcId="{B2F82149-8A9A-DD4A-A1C2-5DA8300667EB}" destId="{0ED6854E-2851-3D4D-A416-2E5D80F3A3A9}" srcOrd="0" destOrd="0" presId="urn:microsoft.com/office/officeart/2005/8/layout/bList2"/>
    <dgm:cxn modelId="{6D9C47BF-4F12-DB48-B159-9A043BEDC5F0}" type="presParOf" srcId="{B2F82149-8A9A-DD4A-A1C2-5DA8300667EB}" destId="{908C04DD-7660-444E-A276-B077933EC3A5}" srcOrd="1" destOrd="0" presId="urn:microsoft.com/office/officeart/2005/8/layout/bList2"/>
    <dgm:cxn modelId="{11DC7F73-256D-BF49-B08F-2E4AABC9D41A}" type="presParOf" srcId="{B2F82149-8A9A-DD4A-A1C2-5DA8300667EB}" destId="{EB54E51C-1DDD-FA4D-B3AE-055C72DE48DD}" srcOrd="2" destOrd="0" presId="urn:microsoft.com/office/officeart/2005/8/layout/bList2"/>
    <dgm:cxn modelId="{BF5F3988-1FB9-A04F-A528-87ABD05CC448}" type="presParOf" srcId="{B2F82149-8A9A-DD4A-A1C2-5DA8300667EB}" destId="{541DC053-C33A-C547-BFBB-D30088FCB86B}" srcOrd="3" destOrd="0" presId="urn:microsoft.com/office/officeart/2005/8/layout/bList2"/>
    <dgm:cxn modelId="{7AE186D9-E6BE-8C4D-BACB-C6BE0CF04B6E}" type="presParOf" srcId="{3E0878C4-DCD2-4845-BAA6-ED89DADE8017}" destId="{F9DEF9AE-8EFA-BB43-918C-D15AAFD952CC}" srcOrd="3" destOrd="0" presId="urn:microsoft.com/office/officeart/2005/8/layout/bList2"/>
    <dgm:cxn modelId="{09020A0F-AA72-E348-87CD-AFE419F0D3F4}" type="presParOf" srcId="{3E0878C4-DCD2-4845-BAA6-ED89DADE8017}" destId="{5FD41D91-85DB-364C-82CE-DF2D6C19BA0E}" srcOrd="4" destOrd="0" presId="urn:microsoft.com/office/officeart/2005/8/layout/bList2"/>
    <dgm:cxn modelId="{646D12C6-D80F-704A-B71B-2880CD29FFAA}" type="presParOf" srcId="{5FD41D91-85DB-364C-82CE-DF2D6C19BA0E}" destId="{98F3CB39-65C1-9E41-85FE-6CBC2142DF54}" srcOrd="0" destOrd="0" presId="urn:microsoft.com/office/officeart/2005/8/layout/bList2"/>
    <dgm:cxn modelId="{BA231D57-829C-0A4C-9FEA-65DC5BAD63E9}" type="presParOf" srcId="{5FD41D91-85DB-364C-82CE-DF2D6C19BA0E}" destId="{815BF86D-C4E1-F140-BB0A-D5F87625C2DC}" srcOrd="1" destOrd="0" presId="urn:microsoft.com/office/officeart/2005/8/layout/bList2"/>
    <dgm:cxn modelId="{AB449CF8-7D07-FA4C-B45D-CA775E427341}" type="presParOf" srcId="{5FD41D91-85DB-364C-82CE-DF2D6C19BA0E}" destId="{408A8867-1D3D-BC44-9737-1F047D63CD05}" srcOrd="2" destOrd="0" presId="urn:microsoft.com/office/officeart/2005/8/layout/bList2"/>
    <dgm:cxn modelId="{0630B3BA-BFFA-6A47-AB7A-197CD24AF4C2}" type="presParOf" srcId="{5FD41D91-85DB-364C-82CE-DF2D6C19BA0E}" destId="{762D4D6F-2660-9646-9CCD-39B5B77C1962}" srcOrd="3" destOrd="0" presId="urn:microsoft.com/office/officeart/2005/8/layout/bList2"/>
    <dgm:cxn modelId="{9ABE45D2-434B-774F-919A-E887C5C938D3}" type="presParOf" srcId="{3E0878C4-DCD2-4845-BAA6-ED89DADE8017}" destId="{1EF36ADF-5CBA-C242-AFF1-66996428732D}" srcOrd="5" destOrd="0" presId="urn:microsoft.com/office/officeart/2005/8/layout/bList2"/>
    <dgm:cxn modelId="{3703C1FC-FF2A-4649-AF6E-AF358BC26AAC}" type="presParOf" srcId="{3E0878C4-DCD2-4845-BAA6-ED89DADE8017}" destId="{36D4C189-D2CB-D241-B52D-C1B0A2DAE536}" srcOrd="6" destOrd="0" presId="urn:microsoft.com/office/officeart/2005/8/layout/bList2"/>
    <dgm:cxn modelId="{A35794AD-F17C-3D48-B9EA-C08EBD762141}" type="presParOf" srcId="{36D4C189-D2CB-D241-B52D-C1B0A2DAE536}" destId="{EE95F1D5-B3FE-E048-AB08-8C99A33101E6}" srcOrd="0" destOrd="0" presId="urn:microsoft.com/office/officeart/2005/8/layout/bList2"/>
    <dgm:cxn modelId="{FF567B3E-30D0-C646-90F3-8ABFCAD6DA6B}" type="presParOf" srcId="{36D4C189-D2CB-D241-B52D-C1B0A2DAE536}" destId="{D1CBEEA0-C057-2A40-94CE-4766C9BD2971}" srcOrd="1" destOrd="0" presId="urn:microsoft.com/office/officeart/2005/8/layout/bList2"/>
    <dgm:cxn modelId="{429FB758-A199-954D-9F8C-71B0E76FEA5B}" type="presParOf" srcId="{36D4C189-D2CB-D241-B52D-C1B0A2DAE536}" destId="{9A04D2A4-939B-E54F-8E2A-96AAD4AF6D2E}" srcOrd="2" destOrd="0" presId="urn:microsoft.com/office/officeart/2005/8/layout/bList2"/>
    <dgm:cxn modelId="{EE0066E3-DEC2-514B-8289-456CA70AAFA1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51357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187985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42431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42431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79081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72760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811686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11042" y="1769709"/>
          <a:ext cx="2627428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11042" y="1769709"/>
        <a:ext cx="1850301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7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001958512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45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96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194</Words>
  <Application>Microsoft Macintosh PowerPoint</Application>
  <PresentationFormat>自定义</PresentationFormat>
  <Paragraphs>47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Company and Geographical Data Integration </vt:lpstr>
      <vt:lpstr>Agenda </vt:lpstr>
      <vt:lpstr>Use Case </vt:lpstr>
      <vt:lpstr>Data Collection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294</cp:revision>
  <dcterms:created xsi:type="dcterms:W3CDTF">2015-05-24T15:08:46Z</dcterms:created>
  <dcterms:modified xsi:type="dcterms:W3CDTF">2015-12-08T19:02:13Z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