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304" r:id="rId4"/>
    <p:sldId id="306" r:id="rId5"/>
    <p:sldId id="313" r:id="rId6"/>
    <p:sldId id="311" r:id="rId7"/>
    <p:sldId id="312" r:id="rId8"/>
    <p:sldId id="308" r:id="rId9"/>
    <p:sldId id="310" r:id="rId10"/>
    <p:sldId id="307" r:id="rId11"/>
  </p:sldIdLst>
  <p:sldSz cx="10693400" cy="7569200"/>
  <p:notesSz cx="10693400" cy="756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5F08"/>
    <a:srgbClr val="2C5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88766" autoAdjust="0"/>
  </p:normalViewPr>
  <p:slideViewPr>
    <p:cSldViewPr>
      <p:cViewPr varScale="1">
        <p:scale>
          <a:sx n="67" d="100"/>
          <a:sy n="67" d="100"/>
        </p:scale>
        <p:origin x="105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/>
      <dgm:t>
        <a:bodyPr/>
        <a:lstStyle/>
        <a:p>
          <a:pPr rtl="0"/>
          <a:r>
            <a:rPr lang="en-US" altLang="zh-CN" sz="2400" dirty="0" smtClean="0">
              <a:solidFill>
                <a:srgbClr val="FFFFFF"/>
              </a:solidFill>
            </a:rPr>
            <a:t>From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Data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Science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View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07F363F8-5443-4D43-B030-85B1BD2F4B99}">
      <dgm:prSet phldrT="[文本]"/>
      <dgm:spPr/>
      <dgm:t>
        <a:bodyPr/>
        <a:lstStyle/>
        <a:p>
          <a:r>
            <a:rPr lang="en-US" altLang="zh-CN" dirty="0" smtClean="0"/>
            <a:t>Integrate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r>
            <a:rPr lang="zh-CN" altLang="en-US" dirty="0" smtClean="0"/>
            <a:t> </a:t>
          </a:r>
          <a:r>
            <a:rPr lang="en-US" altLang="zh-CN" dirty="0" smtClean="0"/>
            <a:t>information</a:t>
          </a:r>
          <a:r>
            <a:rPr lang="zh-CN" altLang="en-US" dirty="0" smtClean="0"/>
            <a:t> </a:t>
          </a:r>
          <a:r>
            <a:rPr lang="en-US" altLang="zh-CN" dirty="0" smtClean="0"/>
            <a:t>with</a:t>
          </a:r>
          <a:r>
            <a:rPr lang="zh-CN" altLang="en-US" dirty="0" smtClean="0"/>
            <a:t> </a:t>
          </a:r>
          <a:r>
            <a:rPr lang="en-US" altLang="zh-CN" dirty="0" smtClean="0"/>
            <a:t>it</a:t>
          </a:r>
          <a:r>
            <a:rPr lang="fr-FR" altLang="zh-CN" dirty="0" smtClean="0"/>
            <a:t>’</a:t>
          </a:r>
          <a:r>
            <a:rPr lang="en-US" altLang="zh-CN" dirty="0" smtClean="0"/>
            <a:t>s</a:t>
          </a:r>
          <a:r>
            <a:rPr lang="zh-CN" altLang="en-US" dirty="0" smtClean="0"/>
            <a:t> </a:t>
          </a:r>
          <a:r>
            <a:rPr lang="en-US" altLang="zh-CN" dirty="0" smtClean="0"/>
            <a:t>headquarters</a:t>
          </a:r>
          <a:r>
            <a:rPr lang="zh-CN" altLang="en-US" dirty="0" smtClean="0"/>
            <a:t> </a:t>
          </a:r>
          <a:r>
            <a:rPr lang="en-US" altLang="zh-CN" dirty="0" smtClean="0"/>
            <a:t>information</a:t>
          </a:r>
          <a:endParaRPr lang="zh-CN" altLang="en-US" dirty="0"/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/>
      <dgm:t>
        <a:bodyPr/>
        <a:lstStyle/>
        <a:p>
          <a:pPr rtl="0"/>
          <a:r>
            <a:rPr lang="en-US" altLang="zh-CN" sz="2400" dirty="0" smtClean="0">
              <a:solidFill>
                <a:srgbClr val="FFFFFF"/>
              </a:solidFill>
            </a:rPr>
            <a:t>From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Company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View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sz="1900" dirty="0" smtClean="0">
              <a:solidFill>
                <a:srgbClr val="1C1C1C"/>
              </a:solidFill>
            </a:rPr>
            <a:t>Analyze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the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relationship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between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the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companies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size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or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profit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and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the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size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of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headquarters</a:t>
          </a:r>
          <a:endParaRPr lang="zh-CN" altLang="en-US" sz="19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CA3B81B0-CE16-7E43-B2C0-E96FF5F307DF}">
      <dgm:prSet phldrT="[文本]"/>
      <dgm:spPr/>
      <dgm:t>
        <a:bodyPr/>
        <a:lstStyle/>
        <a:p>
          <a:r>
            <a:rPr lang="en-US" altLang="zh-CN" dirty="0" smtClean="0"/>
            <a:t>Analyze</a:t>
          </a:r>
          <a:r>
            <a:rPr lang="zh-CN" altLang="en-US" dirty="0" smtClean="0"/>
            <a:t> </a:t>
          </a:r>
          <a:r>
            <a:rPr lang="en-US" altLang="zh-CN" dirty="0" smtClean="0"/>
            <a:t>how</a:t>
          </a:r>
          <a:r>
            <a:rPr lang="zh-CN" altLang="en-US" dirty="0" smtClean="0"/>
            <a:t> </a:t>
          </a:r>
          <a:r>
            <a:rPr lang="en-US" altLang="zh-CN" dirty="0" smtClean="0"/>
            <a:t>many</a:t>
          </a:r>
          <a:r>
            <a:rPr lang="zh-CN" altLang="en-US" dirty="0" smtClean="0"/>
            <a:t> </a:t>
          </a:r>
          <a:r>
            <a:rPr lang="en-US" altLang="zh-CN" dirty="0" smtClean="0"/>
            <a:t>companies</a:t>
          </a:r>
          <a:r>
            <a:rPr lang="zh-CN" altLang="en-US" dirty="0" smtClean="0"/>
            <a:t> </a:t>
          </a:r>
          <a:r>
            <a:rPr lang="en-US" altLang="zh-CN" dirty="0" smtClean="0"/>
            <a:t>are</a:t>
          </a:r>
          <a:r>
            <a:rPr lang="zh-CN" altLang="en-US" dirty="0" smtClean="0"/>
            <a:t> </a:t>
          </a:r>
          <a:r>
            <a:rPr lang="en-US" altLang="zh-CN" dirty="0" smtClean="0"/>
            <a:t>found</a:t>
          </a:r>
          <a:r>
            <a:rPr lang="zh-CN" altLang="en-US" dirty="0" smtClean="0"/>
            <a:t> </a:t>
          </a:r>
          <a:r>
            <a:rPr lang="en-US" altLang="zh-CN" dirty="0" smtClean="0"/>
            <a:t>in</a:t>
          </a:r>
          <a:r>
            <a:rPr lang="zh-CN" altLang="en-US" dirty="0" smtClean="0"/>
            <a:t> </a:t>
          </a:r>
          <a:r>
            <a:rPr lang="en-US" altLang="zh-CN" dirty="0" smtClean="0"/>
            <a:t>big</a:t>
          </a:r>
          <a:r>
            <a:rPr lang="zh-CN" altLang="en-US" dirty="0" smtClean="0"/>
            <a:t> </a:t>
          </a:r>
          <a:r>
            <a:rPr lang="en-US" altLang="zh-CN" dirty="0" smtClean="0"/>
            <a:t>cities</a:t>
          </a:r>
          <a:r>
            <a:rPr lang="zh-CN" altLang="en-US" dirty="0" smtClean="0"/>
            <a:t> </a:t>
          </a:r>
          <a:r>
            <a:rPr lang="en-US" altLang="zh-CN" dirty="0" smtClean="0"/>
            <a:t>or</a:t>
          </a:r>
          <a:r>
            <a:rPr lang="zh-CN" altLang="en-US" dirty="0" smtClean="0"/>
            <a:t> </a:t>
          </a:r>
          <a:r>
            <a:rPr lang="en-US" altLang="zh-CN" dirty="0" smtClean="0"/>
            <a:t>small</a:t>
          </a:r>
          <a:r>
            <a:rPr lang="zh-CN" altLang="en-US" dirty="0" smtClean="0"/>
            <a:t> </a:t>
          </a:r>
          <a:r>
            <a:rPr lang="en-US" altLang="zh-CN" dirty="0" smtClean="0"/>
            <a:t>cities</a:t>
          </a:r>
          <a:endParaRPr lang="zh-CN" altLang="en-US" dirty="0"/>
        </a:p>
      </dgm:t>
    </dgm:pt>
    <dgm:pt modelId="{1A2D02BF-5F43-4742-9184-70455FF1584C}" type="parTrans" cxnId="{D333C3BF-4112-6D45-B18F-8B90D8CC6081}">
      <dgm:prSet/>
      <dgm:spPr/>
      <dgm:t>
        <a:bodyPr/>
        <a:lstStyle/>
        <a:p>
          <a:endParaRPr lang="zh-CN" altLang="en-US"/>
        </a:p>
      </dgm:t>
    </dgm:pt>
    <dgm:pt modelId="{30DB80B8-FD93-724F-89FD-032A5B22EB09}" type="sibTrans" cxnId="{D333C3BF-4112-6D45-B18F-8B90D8CC6081}">
      <dgm:prSet/>
      <dgm:spPr/>
      <dgm:t>
        <a:bodyPr/>
        <a:lstStyle/>
        <a:p>
          <a:endParaRPr lang="zh-CN" altLang="en-US"/>
        </a:p>
      </dgm:t>
    </dgm:pt>
    <dgm:pt modelId="{986B40D6-B39A-8B42-BD4A-BEE5A25E36F9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 sz="1900" dirty="0">
            <a:solidFill>
              <a:srgbClr val="1C1C1C"/>
            </a:solidFill>
          </a:endParaRPr>
        </a:p>
      </dgm:t>
    </dgm:pt>
    <dgm:pt modelId="{0E2462C3-585B-6349-95A8-A48428B62F58}" type="parTrans" cxnId="{0FBF35D2-9DD8-014C-9964-D6ED20772266}">
      <dgm:prSet/>
      <dgm:spPr/>
      <dgm:t>
        <a:bodyPr/>
        <a:lstStyle/>
        <a:p>
          <a:endParaRPr lang="zh-CN" altLang="en-US"/>
        </a:p>
      </dgm:t>
    </dgm:pt>
    <dgm:pt modelId="{FD112935-FCE8-3D4E-9B1A-60A420069CB3}" type="sibTrans" cxnId="{0FBF35D2-9DD8-014C-9964-D6ED20772266}">
      <dgm:prSet/>
      <dgm:spPr/>
      <dgm:t>
        <a:bodyPr/>
        <a:lstStyle/>
        <a:p>
          <a:endParaRPr lang="zh-CN" altLang="en-US"/>
        </a:p>
      </dgm:t>
    </dgm:pt>
    <dgm:pt modelId="{534F87D1-B63B-FB48-A77B-A4FA7D13CD88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sz="1900" dirty="0" smtClean="0">
              <a:solidFill>
                <a:srgbClr val="1C1C1C"/>
              </a:solidFill>
            </a:rPr>
            <a:t>Analyze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how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endParaRPr lang="zh-CN" altLang="en-US" sz="1900" dirty="0">
            <a:solidFill>
              <a:srgbClr val="1C1C1C"/>
            </a:solidFill>
          </a:endParaRPr>
        </a:p>
      </dgm:t>
    </dgm:pt>
    <dgm:pt modelId="{01CE2F47-B1E1-284B-9CDF-68DE0CD34B36}" type="parTrans" cxnId="{B6DE77E3-77CA-D24E-91E1-9F06F785C201}">
      <dgm:prSet/>
      <dgm:spPr/>
      <dgm:t>
        <a:bodyPr/>
        <a:lstStyle/>
        <a:p>
          <a:endParaRPr lang="zh-CN" altLang="en-US"/>
        </a:p>
      </dgm:t>
    </dgm:pt>
    <dgm:pt modelId="{D28D846B-A528-0F48-A48E-30ED84D39411}" type="sibTrans" cxnId="{B6DE77E3-77CA-D24E-91E1-9F06F785C201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F32F0753-F031-C449-B0B3-D3E5C12709BF}" type="pres">
      <dgm:prSet presAssocID="{50D1D4AE-6284-4639-B39D-7107C967DE93}" presName="composite1" presStyleCnt="0"/>
      <dgm:spPr/>
    </dgm:pt>
    <dgm:pt modelId="{3564727C-717F-A04A-A619-8CB38CA3ACE1}" type="pres">
      <dgm:prSet presAssocID="{50D1D4AE-6284-4639-B39D-7107C967DE93}" presName="dummyNode1" presStyleLbl="node1" presStyleIdx="0" presStyleCnt="2"/>
      <dgm:spPr/>
    </dgm:pt>
    <dgm:pt modelId="{DBEB7DE8-BE0A-7F4A-91A3-8EE0E218D615}" type="pres">
      <dgm:prSet presAssocID="{50D1D4AE-6284-4639-B39D-7107C967DE93}" presName="childNode1" presStyleLbl="bgAcc1" presStyleIdx="0" presStyleCnt="2" custLinFactNeighborX="-435" custLinFactNeighborY="-63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699C04-6A97-EF48-9263-51FD4739F1FF}" type="pres">
      <dgm:prSet presAssocID="{50D1D4AE-6284-4639-B39D-7107C967DE93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71027-313C-944C-A2CA-222D5B5A1658}" type="pres">
      <dgm:prSet presAssocID="{50D1D4AE-6284-4639-B39D-7107C967DE93}" presName="parentNode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A99A61-5287-0E4B-9EAB-6347755B1D4A}" type="pres">
      <dgm:prSet presAssocID="{50D1D4AE-6284-4639-B39D-7107C967DE93}" presName="connSite1" presStyleCnt="0"/>
      <dgm:spPr/>
    </dgm:pt>
    <dgm:pt modelId="{04993F1A-F208-1B47-8B9A-91D65C0363EC}" type="pres">
      <dgm:prSet presAssocID="{6B680945-A323-4172-9DE0-35B7D7CE503D}" presName="Name9" presStyleLbl="sibTrans2D1" presStyleIdx="0" presStyleCnt="1"/>
      <dgm:spPr/>
      <dgm:t>
        <a:bodyPr/>
        <a:lstStyle/>
        <a:p>
          <a:endParaRPr lang="zh-CN" altLang="en-US"/>
        </a:p>
      </dgm:t>
    </dgm:pt>
    <dgm:pt modelId="{EDC13BA5-9866-2F41-8452-B52D3EC47EF5}" type="pres">
      <dgm:prSet presAssocID="{A92D798B-F514-4C55-9637-4ECD7BC618AD}" presName="composite2" presStyleCnt="0"/>
      <dgm:spPr/>
    </dgm:pt>
    <dgm:pt modelId="{C421228D-33A6-1247-8979-E8776392E457}" type="pres">
      <dgm:prSet presAssocID="{A92D798B-F514-4C55-9637-4ECD7BC618AD}" presName="dummyNode2" presStyleLbl="node1" presStyleIdx="0" presStyleCnt="2"/>
      <dgm:spPr/>
    </dgm:pt>
    <dgm:pt modelId="{2EA34788-3213-F946-911D-F264B2C0C2A9}" type="pres">
      <dgm:prSet presAssocID="{A92D798B-F514-4C55-9637-4ECD7BC618AD}" presName="childNode2" presStyleLbl="bgAcc1" presStyleIdx="1" presStyleCnt="2" custLinFactNeighborX="-1507" custLinFactNeighborY="-2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849DE0-904C-BF49-8E00-79295925B87B}" type="pres">
      <dgm:prSet presAssocID="{A92D798B-F514-4C55-9637-4ECD7BC618AD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F8A811-4C58-244B-BF11-285BE77046F8}" type="pres">
      <dgm:prSet presAssocID="{A92D798B-F514-4C55-9637-4ECD7BC618AD}" presName="parentNode2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502AE1-116B-B94D-89D7-4A2ED2A3CFB3}" type="pres">
      <dgm:prSet presAssocID="{A92D798B-F514-4C55-9637-4ECD7BC618AD}" presName="connSite2" presStyleCnt="0"/>
      <dgm:spPr/>
    </dgm:pt>
  </dgm:ptLst>
  <dgm:cxnLst>
    <dgm:cxn modelId="{243B418E-9A78-3149-8EC2-1D712910C2DC}" type="presOf" srcId="{7E8238E3-0F58-4E66-BA3B-9DB6BE6DD35F}" destId="{99E50B6F-CDEF-4513-B3B6-C75FA17A2E12}" srcOrd="0" destOrd="0" presId="urn:microsoft.com/office/officeart/2005/8/layout/hProcess4"/>
    <dgm:cxn modelId="{7565BB5C-9CAA-2747-B4C7-7ED0C7881A93}" type="presOf" srcId="{534F87D1-B63B-FB48-A77B-A4FA7D13CD88}" destId="{2EA34788-3213-F946-911D-F264B2C0C2A9}" srcOrd="0" destOrd="1" presId="urn:microsoft.com/office/officeart/2005/8/layout/hProcess4"/>
    <dgm:cxn modelId="{2702A92C-06CA-0B49-83BC-50BF8F206FB1}" type="presOf" srcId="{44E8B082-45DE-4A7F-A9F8-53876133B0D6}" destId="{2EA34788-3213-F946-911D-F264B2C0C2A9}" srcOrd="0" destOrd="0" presId="urn:microsoft.com/office/officeart/2005/8/layout/hProcess4"/>
    <dgm:cxn modelId="{7A77D7F9-A012-4264-8060-ABEB881DF896}" srcId="{7E8238E3-0F58-4E66-BA3B-9DB6BE6DD35F}" destId="{A92D798B-F514-4C55-9637-4ECD7BC618AD}" srcOrd="1" destOrd="0" parTransId="{6D1221F9-81B4-4EF1-B42A-472C601797C8}" sibTransId="{FAA4E5DD-8388-4257-B651-89A2FA4D0752}"/>
    <dgm:cxn modelId="{28715252-2C52-5347-9E22-08F693E14949}" type="presOf" srcId="{CA3B81B0-CE16-7E43-B2C0-E96FF5F307DF}" destId="{DBEB7DE8-BE0A-7F4A-91A3-8EE0E218D615}" srcOrd="0" destOrd="1" presId="urn:microsoft.com/office/officeart/2005/8/layout/hProcess4"/>
    <dgm:cxn modelId="{CCA58C0D-D98D-AC45-9710-7C67A84C5870}" type="presOf" srcId="{534F87D1-B63B-FB48-A77B-A4FA7D13CD88}" destId="{5E849DE0-904C-BF49-8E00-79295925B87B}" srcOrd="1" destOrd="1" presId="urn:microsoft.com/office/officeart/2005/8/layout/hProcess4"/>
    <dgm:cxn modelId="{2C928229-5E42-F744-8500-B4EBACFD7D47}" type="presOf" srcId="{44E8B082-45DE-4A7F-A9F8-53876133B0D6}" destId="{5E849DE0-904C-BF49-8E00-79295925B87B}" srcOrd="1" destOrd="0" presId="urn:microsoft.com/office/officeart/2005/8/layout/hProcess4"/>
    <dgm:cxn modelId="{7A57E268-5CF3-3A43-8889-81B0F8E4AD04}" type="presOf" srcId="{50D1D4AE-6284-4639-B39D-7107C967DE93}" destId="{85B71027-313C-944C-A2CA-222D5B5A1658}" srcOrd="0" destOrd="0" presId="urn:microsoft.com/office/officeart/2005/8/layout/hProcess4"/>
    <dgm:cxn modelId="{0FBF35D2-9DD8-014C-9964-D6ED20772266}" srcId="{A92D798B-F514-4C55-9637-4ECD7BC618AD}" destId="{986B40D6-B39A-8B42-BD4A-BEE5A25E36F9}" srcOrd="2" destOrd="0" parTransId="{0E2462C3-585B-6349-95A8-A48428B62F58}" sibTransId="{FD112935-FCE8-3D4E-9B1A-60A420069CB3}"/>
    <dgm:cxn modelId="{585A9031-7AA9-2541-B415-AEAAD39F018E}" type="presOf" srcId="{A92D798B-F514-4C55-9637-4ECD7BC618AD}" destId="{2CF8A811-4C58-244B-BF11-285BE77046F8}" srcOrd="0" destOrd="0" presId="urn:microsoft.com/office/officeart/2005/8/layout/hProcess4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B6DE77E3-77CA-D24E-91E1-9F06F785C201}" srcId="{A92D798B-F514-4C55-9637-4ECD7BC618AD}" destId="{534F87D1-B63B-FB48-A77B-A4FA7D13CD88}" srcOrd="1" destOrd="0" parTransId="{01CE2F47-B1E1-284B-9CDF-68DE0CD34B36}" sibTransId="{D28D846B-A528-0F48-A48E-30ED84D39411}"/>
    <dgm:cxn modelId="{C234F5E3-5183-B146-A8A2-8DB710186E90}" type="presOf" srcId="{07F363F8-5443-4D43-B030-85B1BD2F4B99}" destId="{F0699C04-6A97-EF48-9263-51FD4739F1FF}" srcOrd="1" destOrd="0" presId="urn:microsoft.com/office/officeart/2005/8/layout/hProcess4"/>
    <dgm:cxn modelId="{6E256C9E-1278-4C22-B513-BE6F49E87AE9}" srcId="{7E8238E3-0F58-4E66-BA3B-9DB6BE6DD35F}" destId="{50D1D4AE-6284-4639-B39D-7107C967DE93}" srcOrd="0" destOrd="0" parTransId="{F883ABD2-DD0E-40DD-BD0F-C33D93DB3A0A}" sibTransId="{6B680945-A323-4172-9DE0-35B7D7CE503D}"/>
    <dgm:cxn modelId="{85D994DA-1A06-E147-AA79-563A19C34D1B}" type="presOf" srcId="{CA3B81B0-CE16-7E43-B2C0-E96FF5F307DF}" destId="{F0699C04-6A97-EF48-9263-51FD4739F1FF}" srcOrd="1" destOrd="1" presId="urn:microsoft.com/office/officeart/2005/8/layout/hProcess4"/>
    <dgm:cxn modelId="{DA9589FC-838F-1E4A-BBB9-611BC448A67C}" type="presOf" srcId="{07F363F8-5443-4D43-B030-85B1BD2F4B99}" destId="{DBEB7DE8-BE0A-7F4A-91A3-8EE0E218D615}" srcOrd="0" destOrd="0" presId="urn:microsoft.com/office/officeart/2005/8/layout/hProcess4"/>
    <dgm:cxn modelId="{D333C3BF-4112-6D45-B18F-8B90D8CC6081}" srcId="{50D1D4AE-6284-4639-B39D-7107C967DE93}" destId="{CA3B81B0-CE16-7E43-B2C0-E96FF5F307DF}" srcOrd="1" destOrd="0" parTransId="{1A2D02BF-5F43-4742-9184-70455FF1584C}" sibTransId="{30DB80B8-FD93-724F-89FD-032A5B22EB09}"/>
    <dgm:cxn modelId="{2157065F-019D-B042-BC9F-628CDA8DDD1E}" type="presOf" srcId="{986B40D6-B39A-8B42-BD4A-BEE5A25E36F9}" destId="{2EA34788-3213-F946-911D-F264B2C0C2A9}" srcOrd="0" destOrd="2" presId="urn:microsoft.com/office/officeart/2005/8/layout/hProcess4"/>
    <dgm:cxn modelId="{8AB75BCE-C26C-B645-89AB-BC3DE2FA0520}" type="presOf" srcId="{6B680945-A323-4172-9DE0-35B7D7CE503D}" destId="{04993F1A-F208-1B47-8B9A-91D65C0363EC}" srcOrd="0" destOrd="0" presId="urn:microsoft.com/office/officeart/2005/8/layout/hProcess4"/>
    <dgm:cxn modelId="{99DAEAAC-B9A1-3442-9056-E056086AC33E}" type="presOf" srcId="{986B40D6-B39A-8B42-BD4A-BEE5A25E36F9}" destId="{5E849DE0-904C-BF49-8E00-79295925B87B}" srcOrd="1" destOrd="2" presId="urn:microsoft.com/office/officeart/2005/8/layout/hProcess4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9B85053C-74A4-B34E-84B9-71037AF1B459}" type="presParOf" srcId="{99E50B6F-CDEF-4513-B3B6-C75FA17A2E12}" destId="{66ED8938-C4F5-455A-B0C4-2FE0DA5BF18E}" srcOrd="0" destOrd="0" presId="urn:microsoft.com/office/officeart/2005/8/layout/hProcess4"/>
    <dgm:cxn modelId="{B9BE5152-48A5-9941-8361-74176068A3E7}" type="presParOf" srcId="{99E50B6F-CDEF-4513-B3B6-C75FA17A2E12}" destId="{2E111DA8-6F33-4A9B-9F89-8E0BA97EEB40}" srcOrd="1" destOrd="0" presId="urn:microsoft.com/office/officeart/2005/8/layout/hProcess4"/>
    <dgm:cxn modelId="{DCBB8292-6256-194C-B39E-48F059C66BFE}" type="presParOf" srcId="{99E50B6F-CDEF-4513-B3B6-C75FA17A2E12}" destId="{51C00026-C4D5-49C4-8079-60A70CC9A993}" srcOrd="2" destOrd="0" presId="urn:microsoft.com/office/officeart/2005/8/layout/hProcess4"/>
    <dgm:cxn modelId="{290951C1-D403-1B42-B64C-0EA8A0F6D1FC}" type="presParOf" srcId="{51C00026-C4D5-49C4-8079-60A70CC9A993}" destId="{F32F0753-F031-C449-B0B3-D3E5C12709BF}" srcOrd="0" destOrd="0" presId="urn:microsoft.com/office/officeart/2005/8/layout/hProcess4"/>
    <dgm:cxn modelId="{9B08E74E-FEBD-3847-9E20-F1196D7EA154}" type="presParOf" srcId="{F32F0753-F031-C449-B0B3-D3E5C12709BF}" destId="{3564727C-717F-A04A-A619-8CB38CA3ACE1}" srcOrd="0" destOrd="0" presId="urn:microsoft.com/office/officeart/2005/8/layout/hProcess4"/>
    <dgm:cxn modelId="{C3C4F767-D456-BB46-9AC9-6C467F618454}" type="presParOf" srcId="{F32F0753-F031-C449-B0B3-D3E5C12709BF}" destId="{DBEB7DE8-BE0A-7F4A-91A3-8EE0E218D615}" srcOrd="1" destOrd="0" presId="urn:microsoft.com/office/officeart/2005/8/layout/hProcess4"/>
    <dgm:cxn modelId="{8FE2ABE9-51E6-124C-B662-21AC18DD56BD}" type="presParOf" srcId="{F32F0753-F031-C449-B0B3-D3E5C12709BF}" destId="{F0699C04-6A97-EF48-9263-51FD4739F1FF}" srcOrd="2" destOrd="0" presId="urn:microsoft.com/office/officeart/2005/8/layout/hProcess4"/>
    <dgm:cxn modelId="{CFBDD9E8-2375-8D47-A75D-7E0752EC42D0}" type="presParOf" srcId="{F32F0753-F031-C449-B0B3-D3E5C12709BF}" destId="{85B71027-313C-944C-A2CA-222D5B5A1658}" srcOrd="3" destOrd="0" presId="urn:microsoft.com/office/officeart/2005/8/layout/hProcess4"/>
    <dgm:cxn modelId="{05527814-5DDB-5144-850A-91F661993ECB}" type="presParOf" srcId="{F32F0753-F031-C449-B0B3-D3E5C12709BF}" destId="{DFA99A61-5287-0E4B-9EAB-6347755B1D4A}" srcOrd="4" destOrd="0" presId="urn:microsoft.com/office/officeart/2005/8/layout/hProcess4"/>
    <dgm:cxn modelId="{0CF91F24-6226-FF4F-806C-867682262739}" type="presParOf" srcId="{51C00026-C4D5-49C4-8079-60A70CC9A993}" destId="{04993F1A-F208-1B47-8B9A-91D65C0363EC}" srcOrd="1" destOrd="0" presId="urn:microsoft.com/office/officeart/2005/8/layout/hProcess4"/>
    <dgm:cxn modelId="{BA284139-D18A-8F46-85B9-5FB047C1A60C}" type="presParOf" srcId="{51C00026-C4D5-49C4-8079-60A70CC9A993}" destId="{EDC13BA5-9866-2F41-8452-B52D3EC47EF5}" srcOrd="2" destOrd="0" presId="urn:microsoft.com/office/officeart/2005/8/layout/hProcess4"/>
    <dgm:cxn modelId="{5C1C97A1-A6CA-1348-9C2D-3197B3F59C42}" type="presParOf" srcId="{EDC13BA5-9866-2F41-8452-B52D3EC47EF5}" destId="{C421228D-33A6-1247-8979-E8776392E457}" srcOrd="0" destOrd="0" presId="urn:microsoft.com/office/officeart/2005/8/layout/hProcess4"/>
    <dgm:cxn modelId="{F28D409D-8DD1-7E40-9A79-31AEE67FA658}" type="presParOf" srcId="{EDC13BA5-9866-2F41-8452-B52D3EC47EF5}" destId="{2EA34788-3213-F946-911D-F264B2C0C2A9}" srcOrd="1" destOrd="0" presId="urn:microsoft.com/office/officeart/2005/8/layout/hProcess4"/>
    <dgm:cxn modelId="{C6D1AB92-6B35-B344-B893-3F2ACAF18E97}" type="presParOf" srcId="{EDC13BA5-9866-2F41-8452-B52D3EC47EF5}" destId="{5E849DE0-904C-BF49-8E00-79295925B87B}" srcOrd="2" destOrd="0" presId="urn:microsoft.com/office/officeart/2005/8/layout/hProcess4"/>
    <dgm:cxn modelId="{BB5D332A-0244-8045-80D3-9629D19CAAA1}" type="presParOf" srcId="{EDC13BA5-9866-2F41-8452-B52D3EC47EF5}" destId="{2CF8A811-4C58-244B-BF11-285BE77046F8}" srcOrd="3" destOrd="0" presId="urn:microsoft.com/office/officeart/2005/8/layout/hProcess4"/>
    <dgm:cxn modelId="{4CACE6AC-D1D4-4D42-8CA9-E44C4680124B}" type="presParOf" srcId="{EDC13BA5-9866-2F41-8452-B52D3EC47EF5}" destId="{FA502AE1-116B-B94D-89D7-4A2ED2A3CFB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4790" custLinFactNeighborX="37357" custLinFactNeighborY="-369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CA2C9CBE-FABC-FF43-8BD3-5DA142A5956F}" type="presOf" srcId="{6B35F087-0D11-8D4F-A1CC-EB05298A1604}" destId="{5284B238-0BF2-D641-A7D2-A9E49F12857B}" srcOrd="0" destOrd="1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27EA6434-770F-CC4C-B41B-394FFA317E6E}" type="presOf" srcId="{8539B6E7-CA0B-F44D-9940-0C81B81ADBD4}" destId="{EE95F1D5-B3FE-E048-AB08-8C99A33101E6}" srcOrd="0" destOrd="0" presId="urn:microsoft.com/office/officeart/2005/8/layout/bList2"/>
    <dgm:cxn modelId="{DFF999C0-4E15-D147-AFEB-2F4C11AB11AF}" type="presOf" srcId="{0208D5CB-B2A1-4747-BE1E-CEB7CAD13B08}" destId="{0ED6854E-2851-3D4D-A416-2E5D80F3A3A9}" srcOrd="0" destOrd="2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08A5EFC9-20CA-8D48-9BBC-C7CC0BB6D176}" type="presOf" srcId="{06789958-775B-2E41-921A-2E6D983510AF}" destId="{F9DEF9AE-8EFA-BB43-918C-D15AAFD952CC}" srcOrd="0" destOrd="0" presId="urn:microsoft.com/office/officeart/2005/8/layout/bList2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A6B6F3BB-EC30-084E-87DC-CC9D9803EF6C}" type="presOf" srcId="{ACD1F96E-0E0F-CF48-BC5C-A07EA5657BC5}" destId="{0ED6854E-2851-3D4D-A416-2E5D80F3A3A9}" srcOrd="0" destOrd="1" presId="urn:microsoft.com/office/officeart/2005/8/layout/bList2"/>
    <dgm:cxn modelId="{BFF2A1EF-254D-9646-937A-F28CF4D147C8}" type="presOf" srcId="{700DD99B-57A8-2D48-B651-AC16A2762772}" destId="{EB54E51C-1DDD-FA4D-B3AE-055C72DE48DD}" srcOrd="1" destOrd="0" presId="urn:microsoft.com/office/officeart/2005/8/layout/bList2"/>
    <dgm:cxn modelId="{048515FA-79E2-2D43-BC0C-A7D1D27A5B8F}" type="presOf" srcId="{9634F0BB-8682-024E-BA12-453B7DAD2004}" destId="{98F3CB39-65C1-9E41-85FE-6CBC2142DF54}" srcOrd="0" destOrd="0" presId="urn:microsoft.com/office/officeart/2005/8/layout/bList2"/>
    <dgm:cxn modelId="{989AC1B7-D1CF-F946-9317-6F247AA915BB}" type="presOf" srcId="{CE5B3B65-CAEE-0746-88DA-4AD58EEF1592}" destId="{408A8867-1D3D-BC44-9737-1F047D63CD05}" srcOrd="1" destOrd="0" presId="urn:microsoft.com/office/officeart/2005/8/layout/bList2"/>
    <dgm:cxn modelId="{919D9113-74E8-4B4E-8FC9-F4D7FC8B045F}" type="presOf" srcId="{62434AD7-931E-9943-A327-FEA77E1EB60B}" destId="{0ED6854E-2851-3D4D-A416-2E5D80F3A3A9}" srcOrd="0" destOrd="0" presId="urn:microsoft.com/office/officeart/2005/8/layout/bList2"/>
    <dgm:cxn modelId="{27184E4C-42CF-BF44-93F4-2085FE6F21DE}" type="presOf" srcId="{9BF03E6E-64C6-8B4F-9E9E-D4BEA1FFAC0B}" destId="{3E0878C4-DCD2-4845-BAA6-ED89DADE8017}" srcOrd="0" destOrd="0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D81518F2-0A62-BA48-A2E2-B0E38E9C64D2}" type="presOf" srcId="{E804492E-54B4-B94D-81E7-FF90FB0A1C03}" destId="{D1CBEEA0-C057-2A40-94CE-4766C9BD2971}" srcOrd="0" destOrd="0" presId="urn:microsoft.com/office/officeart/2005/8/layout/bList2"/>
    <dgm:cxn modelId="{0289AB18-CB6C-FA44-BC63-F7B288AAD1FF}" type="presOf" srcId="{7C6C7EFB-CDD8-E64A-BA8E-1EA90B894FD9}" destId="{8DA26B31-6C11-FD43-B775-8AF5A85CE7EA}" srcOrd="0" destOrd="0" presId="urn:microsoft.com/office/officeart/2005/8/layout/bList2"/>
    <dgm:cxn modelId="{C0A7195C-8771-6346-B359-D055FB5F6065}" type="presOf" srcId="{700DD99B-57A8-2D48-B651-AC16A2762772}" destId="{908C04DD-7660-444E-A276-B077933EC3A5}" srcOrd="0" destOrd="0" presId="urn:microsoft.com/office/officeart/2005/8/layout/bList2"/>
    <dgm:cxn modelId="{1537723B-A3D5-5147-9493-AD9FDB9FC1FE}" type="presOf" srcId="{B2836DBA-B4B2-C143-8196-D214E948A6AF}" destId="{38CCB0B7-911E-3943-B8A1-DEB0B80384CC}" srcOrd="1" destOrd="0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BC336262-45E3-6E44-9069-C5463FCD069C}" type="presOf" srcId="{3565A2BE-530C-8F47-BCF7-2901D034C55D}" destId="{EE95F1D5-B3FE-E048-AB08-8C99A33101E6}" srcOrd="0" destOrd="2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56B8A6D2-EEF3-494B-9645-4249DB28EF1E}" type="presOf" srcId="{CE5B3B65-CAEE-0746-88DA-4AD58EEF1592}" destId="{815BF86D-C4E1-F140-BB0A-D5F87625C2DC}" srcOrd="0" destOrd="0" presId="urn:microsoft.com/office/officeart/2005/8/layout/bList2"/>
    <dgm:cxn modelId="{149232C4-09C8-B247-9C9B-4A6AB7DCF721}" type="presOf" srcId="{331291A1-27CF-C142-BF53-744F4DC49230}" destId="{EE95F1D5-B3FE-E048-AB08-8C99A33101E6}" srcOrd="0" destOrd="1" presId="urn:microsoft.com/office/officeart/2005/8/layout/bList2"/>
    <dgm:cxn modelId="{F28559EF-781A-A34D-A5CE-F11A4C220437}" type="presOf" srcId="{AAC12561-A9A0-1D4F-A805-F63102D51685}" destId="{1EF36ADF-5CBA-C242-AFF1-66996428732D}" srcOrd="0" destOrd="0" presId="urn:microsoft.com/office/officeart/2005/8/layout/bList2"/>
    <dgm:cxn modelId="{78778239-2428-224D-8636-F87150DA7EE8}" type="presOf" srcId="{E804492E-54B4-B94D-81E7-FF90FB0A1C03}" destId="{9A04D2A4-939B-E54F-8E2A-96AAD4AF6D2E}" srcOrd="1" destOrd="0" presId="urn:microsoft.com/office/officeart/2005/8/layout/bList2"/>
    <dgm:cxn modelId="{4D71E016-7B6D-4944-AD7C-CF972889F1EB}" type="presOf" srcId="{C7F35A38-4E28-FE45-8E8A-49D7F6B0569A}" destId="{98F3CB39-65C1-9E41-85FE-6CBC2142DF54}" srcOrd="0" destOrd="2" presId="urn:microsoft.com/office/officeart/2005/8/layout/bList2"/>
    <dgm:cxn modelId="{8996211E-89E5-1347-84DD-A687407F67FF}" type="presOf" srcId="{B2836DBA-B4B2-C143-8196-D214E948A6AF}" destId="{D80C159F-915F-AE4C-A06F-0B85E0064CA2}" srcOrd="0" destOrd="0" presId="urn:microsoft.com/office/officeart/2005/8/layout/bList2"/>
    <dgm:cxn modelId="{1E970271-6B01-EC4B-95DB-EA9F207C3ED5}" type="presOf" srcId="{C35CFB7B-CDF9-1545-ACA1-ED73E8E2CD40}" destId="{5284B238-0BF2-D641-A7D2-A9E49F12857B}" srcOrd="0" destOrd="2" presId="urn:microsoft.com/office/officeart/2005/8/layout/bList2"/>
    <dgm:cxn modelId="{855F991C-BA27-6B4E-BAB0-9232797201F5}" type="presOf" srcId="{F3242A28-1954-284A-8BF2-86295FD1509E}" destId="{98F3CB39-65C1-9E41-85FE-6CBC2142DF54}" srcOrd="0" destOrd="1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4E5CE5B3-66C4-E041-8C0F-4BBFE7A7DEA2}" type="presOf" srcId="{4593C0E9-7033-A14B-BED3-B2022713C4F2}" destId="{5284B238-0BF2-D641-A7D2-A9E49F12857B}" srcOrd="0" destOrd="0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FA99CE36-1388-214F-BB38-FB26C749502C}" type="presParOf" srcId="{3E0878C4-DCD2-4845-BAA6-ED89DADE8017}" destId="{94569624-D2F8-694A-9C09-32E24B677BA4}" srcOrd="0" destOrd="0" presId="urn:microsoft.com/office/officeart/2005/8/layout/bList2"/>
    <dgm:cxn modelId="{5B3BB0F5-E6AC-CD48-BE9C-FB8F550B6445}" type="presParOf" srcId="{94569624-D2F8-694A-9C09-32E24B677BA4}" destId="{5284B238-0BF2-D641-A7D2-A9E49F12857B}" srcOrd="0" destOrd="0" presId="urn:microsoft.com/office/officeart/2005/8/layout/bList2"/>
    <dgm:cxn modelId="{DF69A4C0-3405-374E-9BE8-E908F12DAFFC}" type="presParOf" srcId="{94569624-D2F8-694A-9C09-32E24B677BA4}" destId="{D80C159F-915F-AE4C-A06F-0B85E0064CA2}" srcOrd="1" destOrd="0" presId="urn:microsoft.com/office/officeart/2005/8/layout/bList2"/>
    <dgm:cxn modelId="{309B5C4B-CD50-0E43-BA4E-79D91BCBE583}" type="presParOf" srcId="{94569624-D2F8-694A-9C09-32E24B677BA4}" destId="{38CCB0B7-911E-3943-B8A1-DEB0B80384CC}" srcOrd="2" destOrd="0" presId="urn:microsoft.com/office/officeart/2005/8/layout/bList2"/>
    <dgm:cxn modelId="{E1328B6D-1E24-FE4D-BEF8-34C4922F9E0F}" type="presParOf" srcId="{94569624-D2F8-694A-9C09-32E24B677BA4}" destId="{80D6B0A0-2A5A-0243-A5DC-CFD555AD98B3}" srcOrd="3" destOrd="0" presId="urn:microsoft.com/office/officeart/2005/8/layout/bList2"/>
    <dgm:cxn modelId="{455FB2AB-AA56-A54F-AD15-2AAE36DBE10D}" type="presParOf" srcId="{3E0878C4-DCD2-4845-BAA6-ED89DADE8017}" destId="{8DA26B31-6C11-FD43-B775-8AF5A85CE7EA}" srcOrd="1" destOrd="0" presId="urn:microsoft.com/office/officeart/2005/8/layout/bList2"/>
    <dgm:cxn modelId="{6D8DB557-54E6-1A4A-9E03-096EB2CE18FF}" type="presParOf" srcId="{3E0878C4-DCD2-4845-BAA6-ED89DADE8017}" destId="{B2F82149-8A9A-DD4A-A1C2-5DA8300667EB}" srcOrd="2" destOrd="0" presId="urn:microsoft.com/office/officeart/2005/8/layout/bList2"/>
    <dgm:cxn modelId="{AFDE8F52-57B4-6E4E-9263-57406C6C6730}" type="presParOf" srcId="{B2F82149-8A9A-DD4A-A1C2-5DA8300667EB}" destId="{0ED6854E-2851-3D4D-A416-2E5D80F3A3A9}" srcOrd="0" destOrd="0" presId="urn:microsoft.com/office/officeart/2005/8/layout/bList2"/>
    <dgm:cxn modelId="{6D9C47BF-4F12-DB48-B159-9A043BEDC5F0}" type="presParOf" srcId="{B2F82149-8A9A-DD4A-A1C2-5DA8300667EB}" destId="{908C04DD-7660-444E-A276-B077933EC3A5}" srcOrd="1" destOrd="0" presId="urn:microsoft.com/office/officeart/2005/8/layout/bList2"/>
    <dgm:cxn modelId="{11DC7F73-256D-BF49-B08F-2E4AABC9D41A}" type="presParOf" srcId="{B2F82149-8A9A-DD4A-A1C2-5DA8300667EB}" destId="{EB54E51C-1DDD-FA4D-B3AE-055C72DE48DD}" srcOrd="2" destOrd="0" presId="urn:microsoft.com/office/officeart/2005/8/layout/bList2"/>
    <dgm:cxn modelId="{BF5F3988-1FB9-A04F-A528-87ABD05CC448}" type="presParOf" srcId="{B2F82149-8A9A-DD4A-A1C2-5DA8300667EB}" destId="{541DC053-C33A-C547-BFBB-D30088FCB86B}" srcOrd="3" destOrd="0" presId="urn:microsoft.com/office/officeart/2005/8/layout/bList2"/>
    <dgm:cxn modelId="{7AE186D9-E6BE-8C4D-BACB-C6BE0CF04B6E}" type="presParOf" srcId="{3E0878C4-DCD2-4845-BAA6-ED89DADE8017}" destId="{F9DEF9AE-8EFA-BB43-918C-D15AAFD952CC}" srcOrd="3" destOrd="0" presId="urn:microsoft.com/office/officeart/2005/8/layout/bList2"/>
    <dgm:cxn modelId="{09020A0F-AA72-E348-87CD-AFE419F0D3F4}" type="presParOf" srcId="{3E0878C4-DCD2-4845-BAA6-ED89DADE8017}" destId="{5FD41D91-85DB-364C-82CE-DF2D6C19BA0E}" srcOrd="4" destOrd="0" presId="urn:microsoft.com/office/officeart/2005/8/layout/bList2"/>
    <dgm:cxn modelId="{646D12C6-D80F-704A-B71B-2880CD29FFAA}" type="presParOf" srcId="{5FD41D91-85DB-364C-82CE-DF2D6C19BA0E}" destId="{98F3CB39-65C1-9E41-85FE-6CBC2142DF54}" srcOrd="0" destOrd="0" presId="urn:microsoft.com/office/officeart/2005/8/layout/bList2"/>
    <dgm:cxn modelId="{BA231D57-829C-0A4C-9FEA-65DC5BAD63E9}" type="presParOf" srcId="{5FD41D91-85DB-364C-82CE-DF2D6C19BA0E}" destId="{815BF86D-C4E1-F140-BB0A-D5F87625C2DC}" srcOrd="1" destOrd="0" presId="urn:microsoft.com/office/officeart/2005/8/layout/bList2"/>
    <dgm:cxn modelId="{AB449CF8-7D07-FA4C-B45D-CA775E427341}" type="presParOf" srcId="{5FD41D91-85DB-364C-82CE-DF2D6C19BA0E}" destId="{408A8867-1D3D-BC44-9737-1F047D63CD05}" srcOrd="2" destOrd="0" presId="urn:microsoft.com/office/officeart/2005/8/layout/bList2"/>
    <dgm:cxn modelId="{0630B3BA-BFFA-6A47-AB7A-197CD24AF4C2}" type="presParOf" srcId="{5FD41D91-85DB-364C-82CE-DF2D6C19BA0E}" destId="{762D4D6F-2660-9646-9CCD-39B5B77C1962}" srcOrd="3" destOrd="0" presId="urn:microsoft.com/office/officeart/2005/8/layout/bList2"/>
    <dgm:cxn modelId="{9ABE45D2-434B-774F-919A-E887C5C938D3}" type="presParOf" srcId="{3E0878C4-DCD2-4845-BAA6-ED89DADE8017}" destId="{1EF36ADF-5CBA-C242-AFF1-66996428732D}" srcOrd="5" destOrd="0" presId="urn:microsoft.com/office/officeart/2005/8/layout/bList2"/>
    <dgm:cxn modelId="{3703C1FC-FF2A-4649-AF6E-AF358BC26AAC}" type="presParOf" srcId="{3E0878C4-DCD2-4845-BAA6-ED89DADE8017}" destId="{36D4C189-D2CB-D241-B52D-C1B0A2DAE536}" srcOrd="6" destOrd="0" presId="urn:microsoft.com/office/officeart/2005/8/layout/bList2"/>
    <dgm:cxn modelId="{A35794AD-F17C-3D48-B9EA-C08EBD762141}" type="presParOf" srcId="{36D4C189-D2CB-D241-B52D-C1B0A2DAE536}" destId="{EE95F1D5-B3FE-E048-AB08-8C99A33101E6}" srcOrd="0" destOrd="0" presId="urn:microsoft.com/office/officeart/2005/8/layout/bList2"/>
    <dgm:cxn modelId="{FF567B3E-30D0-C646-90F3-8ABFCAD6DA6B}" type="presParOf" srcId="{36D4C189-D2CB-D241-B52D-C1B0A2DAE536}" destId="{D1CBEEA0-C057-2A40-94CE-4766C9BD2971}" srcOrd="1" destOrd="0" presId="urn:microsoft.com/office/officeart/2005/8/layout/bList2"/>
    <dgm:cxn modelId="{429FB758-A199-954D-9F8C-71B0E76FEA5B}" type="presParOf" srcId="{36D4C189-D2CB-D241-B52D-C1B0A2DAE536}" destId="{9A04D2A4-939B-E54F-8E2A-96AAD4AF6D2E}" srcOrd="2" destOrd="0" presId="urn:microsoft.com/office/officeart/2005/8/layout/bList2"/>
    <dgm:cxn modelId="{EE0066E3-DEC2-514B-8289-456CA70AAFA1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49030AE5-7D52-4268-B453-589705A68BCE}" type="presOf" srcId="{8539B6E7-CA0B-F44D-9940-0C81B81ADBD4}" destId="{EE95F1D5-B3FE-E048-AB08-8C99A33101E6}" srcOrd="0" destOrd="0" presId="urn:microsoft.com/office/officeart/2005/8/layout/bList2"/>
    <dgm:cxn modelId="{61404987-8B8B-4CE5-A349-02DFDB17DB5B}" type="presOf" srcId="{E804492E-54B4-B94D-81E7-FF90FB0A1C03}" destId="{9A04D2A4-939B-E54F-8E2A-96AAD4AF6D2E}" srcOrd="1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E953E71D-AD28-4153-A61E-826FE5C97DAE}" type="presOf" srcId="{700DD99B-57A8-2D48-B651-AC16A2762772}" destId="{EB54E51C-1DDD-FA4D-B3AE-055C72DE48DD}" srcOrd="1" destOrd="0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B6F734B8-3E05-4B74-AEB8-2196182DF2FF}" type="presOf" srcId="{B2836DBA-B4B2-C143-8196-D214E948A6AF}" destId="{D80C159F-915F-AE4C-A06F-0B85E0064CA2}" srcOrd="0" destOrd="0" presId="urn:microsoft.com/office/officeart/2005/8/layout/bList2"/>
    <dgm:cxn modelId="{C2F428E4-A0F2-4A71-8693-05D1DC7B220E}" type="presOf" srcId="{7C6C7EFB-CDD8-E64A-BA8E-1EA90B894FD9}" destId="{8DA26B31-6C11-FD43-B775-8AF5A85CE7EA}" srcOrd="0" destOrd="0" presId="urn:microsoft.com/office/officeart/2005/8/layout/bList2"/>
    <dgm:cxn modelId="{3F8A7BF5-980E-4DA4-B216-24FB85CBC7B7}" type="presOf" srcId="{C7F35A38-4E28-FE45-8E8A-49D7F6B0569A}" destId="{98F3CB39-65C1-9E41-85FE-6CBC2142DF54}" srcOrd="0" destOrd="2" presId="urn:microsoft.com/office/officeart/2005/8/layout/bList2"/>
    <dgm:cxn modelId="{18881A0C-07F9-47B5-B41A-4A549CACAC94}" type="presOf" srcId="{CE5B3B65-CAEE-0746-88DA-4AD58EEF1592}" destId="{408A8867-1D3D-BC44-9737-1F047D63CD05}" srcOrd="1" destOrd="0" presId="urn:microsoft.com/office/officeart/2005/8/layout/bList2"/>
    <dgm:cxn modelId="{B146D7FD-1647-41F5-992B-9BFEEDF65A46}" type="presOf" srcId="{62434AD7-931E-9943-A327-FEA77E1EB60B}" destId="{0ED6854E-2851-3D4D-A416-2E5D80F3A3A9}" srcOrd="0" destOrd="0" presId="urn:microsoft.com/office/officeart/2005/8/layout/bList2"/>
    <dgm:cxn modelId="{EA2D2A3B-86CD-4DF0-B76C-6640A9E047BD}" type="presOf" srcId="{3565A2BE-530C-8F47-BCF7-2901D034C55D}" destId="{EE95F1D5-B3FE-E048-AB08-8C99A33101E6}" srcOrd="0" destOrd="2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62FFF244-70F6-435A-BFFC-103809EAE855}" type="presOf" srcId="{F3242A28-1954-284A-8BF2-86295FD1509E}" destId="{98F3CB39-65C1-9E41-85FE-6CBC2142DF54}" srcOrd="0" destOrd="1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4D2AE7F-94E0-4EBA-AF9E-C88DC983D542}" type="presOf" srcId="{9BF03E6E-64C6-8B4F-9E9E-D4BEA1FFAC0B}" destId="{3E0878C4-DCD2-4845-BAA6-ED89DADE8017}" srcOrd="0" destOrd="0" presId="urn:microsoft.com/office/officeart/2005/8/layout/bList2"/>
    <dgm:cxn modelId="{2381E7F6-37D9-4741-9210-867B100A7EB7}" type="presOf" srcId="{6B35F087-0D11-8D4F-A1CC-EB05298A1604}" destId="{5284B238-0BF2-D641-A7D2-A9E49F12857B}" srcOrd="0" destOrd="1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F5AD0D57-F9CC-4AAB-B05D-F77B60B86756}" type="presOf" srcId="{CE5B3B65-CAEE-0746-88DA-4AD58EEF1592}" destId="{815BF86D-C4E1-F140-BB0A-D5F87625C2DC}" srcOrd="0" destOrd="0" presId="urn:microsoft.com/office/officeart/2005/8/layout/bList2"/>
    <dgm:cxn modelId="{52D7573A-AC92-4265-ADA1-9575FC5BCC38}" type="presOf" srcId="{C35CFB7B-CDF9-1545-ACA1-ED73E8E2CD40}" destId="{5284B238-0BF2-D641-A7D2-A9E49F12857B}" srcOrd="0" destOrd="2" presId="urn:microsoft.com/office/officeart/2005/8/layout/bList2"/>
    <dgm:cxn modelId="{72202150-F31C-4610-80F5-4B596F663E71}" type="presOf" srcId="{9634F0BB-8682-024E-BA12-453B7DAD2004}" destId="{98F3CB39-65C1-9E41-85FE-6CBC2142DF54}" srcOrd="0" destOrd="0" presId="urn:microsoft.com/office/officeart/2005/8/layout/bList2"/>
    <dgm:cxn modelId="{6BA66669-2DE3-487C-A1EC-891754A187CC}" type="presOf" srcId="{06789958-775B-2E41-921A-2E6D983510AF}" destId="{F9DEF9AE-8EFA-BB43-918C-D15AAFD952CC}" srcOrd="0" destOrd="0" presId="urn:microsoft.com/office/officeart/2005/8/layout/bList2"/>
    <dgm:cxn modelId="{3E951EFF-6792-408B-8F6C-CD303C2E9F77}" type="presOf" srcId="{0208D5CB-B2A1-4747-BE1E-CEB7CAD13B08}" destId="{0ED6854E-2851-3D4D-A416-2E5D80F3A3A9}" srcOrd="0" destOrd="2" presId="urn:microsoft.com/office/officeart/2005/8/layout/bList2"/>
    <dgm:cxn modelId="{E1502F05-5023-4149-AA26-4A01DBA3638E}" type="presOf" srcId="{E804492E-54B4-B94D-81E7-FF90FB0A1C03}" destId="{D1CBEEA0-C057-2A40-94CE-4766C9BD2971}" srcOrd="0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9F5540B2-84AE-48EE-8D58-43D38715AE6E}" type="presOf" srcId="{AAC12561-A9A0-1D4F-A805-F63102D51685}" destId="{1EF36ADF-5CBA-C242-AFF1-66996428732D}" srcOrd="0" destOrd="0" presId="urn:microsoft.com/office/officeart/2005/8/layout/bList2"/>
    <dgm:cxn modelId="{4C844C4F-1CA3-4074-87A3-CA3045A66B06}" type="presOf" srcId="{331291A1-27CF-C142-BF53-744F4DC49230}" destId="{EE95F1D5-B3FE-E048-AB08-8C99A33101E6}" srcOrd="0" destOrd="1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ABC314C5-2D53-4C8C-BE46-E55E31C7E15D}" type="presOf" srcId="{ACD1F96E-0E0F-CF48-BC5C-A07EA5657BC5}" destId="{0ED6854E-2851-3D4D-A416-2E5D80F3A3A9}" srcOrd="0" destOrd="1" presId="urn:microsoft.com/office/officeart/2005/8/layout/bList2"/>
    <dgm:cxn modelId="{9506244D-E9A3-41FE-A7B8-C51CA3E20C57}" type="presOf" srcId="{4593C0E9-7033-A14B-BED3-B2022713C4F2}" destId="{5284B238-0BF2-D641-A7D2-A9E49F12857B}" srcOrd="0" destOrd="0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706370AA-EE13-43F2-9BAD-4F09748727D4}" type="presOf" srcId="{700DD99B-57A8-2D48-B651-AC16A2762772}" destId="{908C04DD-7660-444E-A276-B077933EC3A5}" srcOrd="0" destOrd="0" presId="urn:microsoft.com/office/officeart/2005/8/layout/bList2"/>
    <dgm:cxn modelId="{43AC754A-BA22-4D5E-ABCD-71097CB62ADE}" type="presOf" srcId="{B2836DBA-B4B2-C143-8196-D214E948A6AF}" destId="{38CCB0B7-911E-3943-B8A1-DEB0B80384CC}" srcOrd="1" destOrd="0" presId="urn:microsoft.com/office/officeart/2005/8/layout/bList2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FF4080EE-61A4-42A1-AB5F-8A50E303A856}" type="presParOf" srcId="{3E0878C4-DCD2-4845-BAA6-ED89DADE8017}" destId="{94569624-D2F8-694A-9C09-32E24B677BA4}" srcOrd="0" destOrd="0" presId="urn:microsoft.com/office/officeart/2005/8/layout/bList2"/>
    <dgm:cxn modelId="{9BFF10B8-627E-47A6-A428-03EB69F3ABA5}" type="presParOf" srcId="{94569624-D2F8-694A-9C09-32E24B677BA4}" destId="{5284B238-0BF2-D641-A7D2-A9E49F12857B}" srcOrd="0" destOrd="0" presId="urn:microsoft.com/office/officeart/2005/8/layout/bList2"/>
    <dgm:cxn modelId="{2B80E4BB-B4FC-4E65-BF21-82087A8DFB80}" type="presParOf" srcId="{94569624-D2F8-694A-9C09-32E24B677BA4}" destId="{D80C159F-915F-AE4C-A06F-0B85E0064CA2}" srcOrd="1" destOrd="0" presId="urn:microsoft.com/office/officeart/2005/8/layout/bList2"/>
    <dgm:cxn modelId="{7330F8B0-BD27-48CD-8C7F-11D8490F369C}" type="presParOf" srcId="{94569624-D2F8-694A-9C09-32E24B677BA4}" destId="{38CCB0B7-911E-3943-B8A1-DEB0B80384CC}" srcOrd="2" destOrd="0" presId="urn:microsoft.com/office/officeart/2005/8/layout/bList2"/>
    <dgm:cxn modelId="{B74461DA-88DD-4FD4-9107-486AD245C967}" type="presParOf" srcId="{94569624-D2F8-694A-9C09-32E24B677BA4}" destId="{80D6B0A0-2A5A-0243-A5DC-CFD555AD98B3}" srcOrd="3" destOrd="0" presId="urn:microsoft.com/office/officeart/2005/8/layout/bList2"/>
    <dgm:cxn modelId="{33D78596-C895-435D-8053-EA2B74A27BF1}" type="presParOf" srcId="{3E0878C4-DCD2-4845-BAA6-ED89DADE8017}" destId="{8DA26B31-6C11-FD43-B775-8AF5A85CE7EA}" srcOrd="1" destOrd="0" presId="urn:microsoft.com/office/officeart/2005/8/layout/bList2"/>
    <dgm:cxn modelId="{028ED390-945B-40C8-8D60-EBE0E081FDE6}" type="presParOf" srcId="{3E0878C4-DCD2-4845-BAA6-ED89DADE8017}" destId="{B2F82149-8A9A-DD4A-A1C2-5DA8300667EB}" srcOrd="2" destOrd="0" presId="urn:microsoft.com/office/officeart/2005/8/layout/bList2"/>
    <dgm:cxn modelId="{D9FCEA23-D1BF-4153-8949-6535ECB75A96}" type="presParOf" srcId="{B2F82149-8A9A-DD4A-A1C2-5DA8300667EB}" destId="{0ED6854E-2851-3D4D-A416-2E5D80F3A3A9}" srcOrd="0" destOrd="0" presId="urn:microsoft.com/office/officeart/2005/8/layout/bList2"/>
    <dgm:cxn modelId="{E9FDBC49-A566-4760-ACE1-F0660676E921}" type="presParOf" srcId="{B2F82149-8A9A-DD4A-A1C2-5DA8300667EB}" destId="{908C04DD-7660-444E-A276-B077933EC3A5}" srcOrd="1" destOrd="0" presId="urn:microsoft.com/office/officeart/2005/8/layout/bList2"/>
    <dgm:cxn modelId="{7B6EF151-DAE4-436F-920D-5986D78D9B58}" type="presParOf" srcId="{B2F82149-8A9A-DD4A-A1C2-5DA8300667EB}" destId="{EB54E51C-1DDD-FA4D-B3AE-055C72DE48DD}" srcOrd="2" destOrd="0" presId="urn:microsoft.com/office/officeart/2005/8/layout/bList2"/>
    <dgm:cxn modelId="{865A1AF2-13B6-4353-85CE-E8A3DE771346}" type="presParOf" srcId="{B2F82149-8A9A-DD4A-A1C2-5DA8300667EB}" destId="{541DC053-C33A-C547-BFBB-D30088FCB86B}" srcOrd="3" destOrd="0" presId="urn:microsoft.com/office/officeart/2005/8/layout/bList2"/>
    <dgm:cxn modelId="{01A64854-EAB0-44D5-ACEF-2AA35C60CC62}" type="presParOf" srcId="{3E0878C4-DCD2-4845-BAA6-ED89DADE8017}" destId="{F9DEF9AE-8EFA-BB43-918C-D15AAFD952CC}" srcOrd="3" destOrd="0" presId="urn:microsoft.com/office/officeart/2005/8/layout/bList2"/>
    <dgm:cxn modelId="{637AF7A4-9A52-4F7E-8B51-50CD1DF3653D}" type="presParOf" srcId="{3E0878C4-DCD2-4845-BAA6-ED89DADE8017}" destId="{5FD41D91-85DB-364C-82CE-DF2D6C19BA0E}" srcOrd="4" destOrd="0" presId="urn:microsoft.com/office/officeart/2005/8/layout/bList2"/>
    <dgm:cxn modelId="{3273F116-EB95-4E25-A865-67D5000B112D}" type="presParOf" srcId="{5FD41D91-85DB-364C-82CE-DF2D6C19BA0E}" destId="{98F3CB39-65C1-9E41-85FE-6CBC2142DF54}" srcOrd="0" destOrd="0" presId="urn:microsoft.com/office/officeart/2005/8/layout/bList2"/>
    <dgm:cxn modelId="{6CDAD837-C320-4AAE-99F2-530C72E14055}" type="presParOf" srcId="{5FD41D91-85DB-364C-82CE-DF2D6C19BA0E}" destId="{815BF86D-C4E1-F140-BB0A-D5F87625C2DC}" srcOrd="1" destOrd="0" presId="urn:microsoft.com/office/officeart/2005/8/layout/bList2"/>
    <dgm:cxn modelId="{D56D8799-23FF-430B-B7A0-BB7214EAA59A}" type="presParOf" srcId="{5FD41D91-85DB-364C-82CE-DF2D6C19BA0E}" destId="{408A8867-1D3D-BC44-9737-1F047D63CD05}" srcOrd="2" destOrd="0" presId="urn:microsoft.com/office/officeart/2005/8/layout/bList2"/>
    <dgm:cxn modelId="{BD27A17C-1476-4BF8-A767-6C4DFF6E63CA}" type="presParOf" srcId="{5FD41D91-85DB-364C-82CE-DF2D6C19BA0E}" destId="{762D4D6F-2660-9646-9CCD-39B5B77C1962}" srcOrd="3" destOrd="0" presId="urn:microsoft.com/office/officeart/2005/8/layout/bList2"/>
    <dgm:cxn modelId="{57F0215C-CE3E-4480-9124-F368551FD8B3}" type="presParOf" srcId="{3E0878C4-DCD2-4845-BAA6-ED89DADE8017}" destId="{1EF36ADF-5CBA-C242-AFF1-66996428732D}" srcOrd="5" destOrd="0" presId="urn:microsoft.com/office/officeart/2005/8/layout/bList2"/>
    <dgm:cxn modelId="{D38CF59E-1A23-42F9-AF9D-6F23CB9D830B}" type="presParOf" srcId="{3E0878C4-DCD2-4845-BAA6-ED89DADE8017}" destId="{36D4C189-D2CB-D241-B52D-C1B0A2DAE536}" srcOrd="6" destOrd="0" presId="urn:microsoft.com/office/officeart/2005/8/layout/bList2"/>
    <dgm:cxn modelId="{421B9395-BB64-489A-9630-B33110439DA9}" type="presParOf" srcId="{36D4C189-D2CB-D241-B52D-C1B0A2DAE536}" destId="{EE95F1D5-B3FE-E048-AB08-8C99A33101E6}" srcOrd="0" destOrd="0" presId="urn:microsoft.com/office/officeart/2005/8/layout/bList2"/>
    <dgm:cxn modelId="{38824FE7-D34E-41D1-9E1D-0A236B89487D}" type="presParOf" srcId="{36D4C189-D2CB-D241-B52D-C1B0A2DAE536}" destId="{D1CBEEA0-C057-2A40-94CE-4766C9BD2971}" srcOrd="1" destOrd="0" presId="urn:microsoft.com/office/officeart/2005/8/layout/bList2"/>
    <dgm:cxn modelId="{79FADEE3-078E-4C2A-B0BC-D8C1C62BB5E8}" type="presParOf" srcId="{36D4C189-D2CB-D241-B52D-C1B0A2DAE536}" destId="{9A04D2A4-939B-E54F-8E2A-96AAD4AF6D2E}" srcOrd="2" destOrd="0" presId="urn:microsoft.com/office/officeart/2005/8/layout/bList2"/>
    <dgm:cxn modelId="{6E3A618E-513E-441E-9CED-5037886038E0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488A2E8D-A1B4-45E4-BA94-7EB48541711E}" type="presOf" srcId="{B2836DBA-B4B2-C143-8196-D214E948A6AF}" destId="{D80C159F-915F-AE4C-A06F-0B85E0064CA2}" srcOrd="0" destOrd="0" presId="urn:microsoft.com/office/officeart/2005/8/layout/bList2"/>
    <dgm:cxn modelId="{A2819BD0-22DB-41CB-9529-34688BD325C2}" type="presOf" srcId="{4593C0E9-7033-A14B-BED3-B2022713C4F2}" destId="{5284B238-0BF2-D641-A7D2-A9E49F12857B}" srcOrd="0" destOrd="0" presId="urn:microsoft.com/office/officeart/2005/8/layout/bList2"/>
    <dgm:cxn modelId="{F8A032BC-F791-4421-A458-4AFBF10A2AFB}" type="presOf" srcId="{6B35F087-0D11-8D4F-A1CC-EB05298A1604}" destId="{5284B238-0BF2-D641-A7D2-A9E49F12857B}" srcOrd="0" destOrd="1" presId="urn:microsoft.com/office/officeart/2005/8/layout/bList2"/>
    <dgm:cxn modelId="{ED47A315-561D-4F3F-911F-A94DBDA405DB}" type="presOf" srcId="{C7F35A38-4E28-FE45-8E8A-49D7F6B0569A}" destId="{98F3CB39-65C1-9E41-85FE-6CBC2142DF54}" srcOrd="0" destOrd="2" presId="urn:microsoft.com/office/officeart/2005/8/layout/bList2"/>
    <dgm:cxn modelId="{D3D47672-F202-4D04-AE29-895E8301BDCE}" type="presOf" srcId="{9BF03E6E-64C6-8B4F-9E9E-D4BEA1FFAC0B}" destId="{3E0878C4-DCD2-4845-BAA6-ED89DADE8017}" srcOrd="0" destOrd="0" presId="urn:microsoft.com/office/officeart/2005/8/layout/bList2"/>
    <dgm:cxn modelId="{82245920-7CBD-4D87-81AE-CDDAD91A633F}" type="presOf" srcId="{AAC12561-A9A0-1D4F-A805-F63102D51685}" destId="{1EF36ADF-5CBA-C242-AFF1-66996428732D}" srcOrd="0" destOrd="0" presId="urn:microsoft.com/office/officeart/2005/8/layout/bList2"/>
    <dgm:cxn modelId="{2CF5BFDD-A13B-4F54-9EB2-561CF4184E81}" type="presOf" srcId="{9634F0BB-8682-024E-BA12-453B7DAD2004}" destId="{98F3CB39-65C1-9E41-85FE-6CBC2142DF54}" srcOrd="0" destOrd="0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6A4D2B21-1936-4EF9-8672-B50F49F1C6CF}" type="presOf" srcId="{ACD1F96E-0E0F-CF48-BC5C-A07EA5657BC5}" destId="{0ED6854E-2851-3D4D-A416-2E5D80F3A3A9}" srcOrd="0" destOrd="1" presId="urn:microsoft.com/office/officeart/2005/8/layout/bList2"/>
    <dgm:cxn modelId="{5A3972BD-C7C1-44A8-9AC4-97BE2AD6FD6D}" type="presOf" srcId="{700DD99B-57A8-2D48-B651-AC16A2762772}" destId="{908C04DD-7660-444E-A276-B077933EC3A5}" srcOrd="0" destOrd="0" presId="urn:microsoft.com/office/officeart/2005/8/layout/bList2"/>
    <dgm:cxn modelId="{AF6559F7-E36E-4DAA-995C-90AAA37EC103}" type="presOf" srcId="{B2836DBA-B4B2-C143-8196-D214E948A6AF}" destId="{38CCB0B7-911E-3943-B8A1-DEB0B80384CC}" srcOrd="1" destOrd="0" presId="urn:microsoft.com/office/officeart/2005/8/layout/bList2"/>
    <dgm:cxn modelId="{D5A8CC6E-0564-4A7A-8C2F-AB34FAC7295A}" type="presOf" srcId="{E804492E-54B4-B94D-81E7-FF90FB0A1C03}" destId="{9A04D2A4-939B-E54F-8E2A-96AAD4AF6D2E}" srcOrd="1" destOrd="0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89C7CBBF-518F-463F-8B1C-9F9494741978}" type="presOf" srcId="{0208D5CB-B2A1-4747-BE1E-CEB7CAD13B08}" destId="{0ED6854E-2851-3D4D-A416-2E5D80F3A3A9}" srcOrd="0" destOrd="2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CFC8A81E-F46E-4935-8D77-3F02711C14E6}" type="presOf" srcId="{700DD99B-57A8-2D48-B651-AC16A2762772}" destId="{EB54E51C-1DDD-FA4D-B3AE-055C72DE48DD}" srcOrd="1" destOrd="0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C7EC6B88-DC1D-46A2-9204-4944E323048A}" type="presOf" srcId="{CE5B3B65-CAEE-0746-88DA-4AD58EEF1592}" destId="{408A8867-1D3D-BC44-9737-1F047D63CD05}" srcOrd="1" destOrd="0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ADF31CAE-1FCA-47DA-80E6-6F0E46D317E3}" type="presOf" srcId="{E804492E-54B4-B94D-81E7-FF90FB0A1C03}" destId="{D1CBEEA0-C057-2A40-94CE-4766C9BD2971}" srcOrd="0" destOrd="0" presId="urn:microsoft.com/office/officeart/2005/8/layout/bList2"/>
    <dgm:cxn modelId="{C717D9B3-3C63-4F99-A42E-2F31BD5C5451}" type="presOf" srcId="{C35CFB7B-CDF9-1545-ACA1-ED73E8E2CD40}" destId="{5284B238-0BF2-D641-A7D2-A9E49F12857B}" srcOrd="0" destOrd="2" presId="urn:microsoft.com/office/officeart/2005/8/layout/bList2"/>
    <dgm:cxn modelId="{C81CE7FB-E10F-40AB-9148-04AD2EF9EB69}" type="presOf" srcId="{8539B6E7-CA0B-F44D-9940-0C81B81ADBD4}" destId="{EE95F1D5-B3FE-E048-AB08-8C99A33101E6}" srcOrd="0" destOrd="0" presId="urn:microsoft.com/office/officeart/2005/8/layout/bList2"/>
    <dgm:cxn modelId="{0E7287B9-DBD6-4968-82F2-C1826264B509}" type="presOf" srcId="{06789958-775B-2E41-921A-2E6D983510AF}" destId="{F9DEF9AE-8EFA-BB43-918C-D15AAFD952CC}" srcOrd="0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59E1DA29-71F7-4AEA-A3FB-E44C35FB8214}" type="presOf" srcId="{F3242A28-1954-284A-8BF2-86295FD1509E}" destId="{98F3CB39-65C1-9E41-85FE-6CBC2142DF54}" srcOrd="0" destOrd="1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3EF7745A-3404-424A-AABC-338DC3B36C63}" type="presOf" srcId="{331291A1-27CF-C142-BF53-744F4DC49230}" destId="{EE95F1D5-B3FE-E048-AB08-8C99A33101E6}" srcOrd="0" destOrd="1" presId="urn:microsoft.com/office/officeart/2005/8/layout/bList2"/>
    <dgm:cxn modelId="{D81EAFC2-9BAA-4901-A387-4C128FE72D8C}" type="presOf" srcId="{62434AD7-931E-9943-A327-FEA77E1EB60B}" destId="{0ED6854E-2851-3D4D-A416-2E5D80F3A3A9}" srcOrd="0" destOrd="0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E61159E6-7B26-48E5-8008-4400657E67DE}" type="presOf" srcId="{7C6C7EFB-CDD8-E64A-BA8E-1EA90B894FD9}" destId="{8DA26B31-6C11-FD43-B775-8AF5A85CE7EA}" srcOrd="0" destOrd="0" presId="urn:microsoft.com/office/officeart/2005/8/layout/bList2"/>
    <dgm:cxn modelId="{E3FAFF6F-0534-4B26-9CF9-0D2D87D180CD}" type="presOf" srcId="{CE5B3B65-CAEE-0746-88DA-4AD58EEF1592}" destId="{815BF86D-C4E1-F140-BB0A-D5F87625C2DC}" srcOrd="0" destOrd="0" presId="urn:microsoft.com/office/officeart/2005/8/layout/bList2"/>
    <dgm:cxn modelId="{8B4E3AE5-66A3-407D-A799-34E7D460530F}" type="presOf" srcId="{3565A2BE-530C-8F47-BCF7-2901D034C55D}" destId="{EE95F1D5-B3FE-E048-AB08-8C99A33101E6}" srcOrd="0" destOrd="2" presId="urn:microsoft.com/office/officeart/2005/8/layout/bList2"/>
    <dgm:cxn modelId="{C3BEF91E-BA1F-46C2-BDCF-5F1CF927C40D}" type="presParOf" srcId="{3E0878C4-DCD2-4845-BAA6-ED89DADE8017}" destId="{94569624-D2F8-694A-9C09-32E24B677BA4}" srcOrd="0" destOrd="0" presId="urn:microsoft.com/office/officeart/2005/8/layout/bList2"/>
    <dgm:cxn modelId="{DD647A29-BC47-49BD-892E-69A29400E479}" type="presParOf" srcId="{94569624-D2F8-694A-9C09-32E24B677BA4}" destId="{5284B238-0BF2-D641-A7D2-A9E49F12857B}" srcOrd="0" destOrd="0" presId="urn:microsoft.com/office/officeart/2005/8/layout/bList2"/>
    <dgm:cxn modelId="{CC9394B2-D493-4D8F-8B8F-860A275BBBD4}" type="presParOf" srcId="{94569624-D2F8-694A-9C09-32E24B677BA4}" destId="{D80C159F-915F-AE4C-A06F-0B85E0064CA2}" srcOrd="1" destOrd="0" presId="urn:microsoft.com/office/officeart/2005/8/layout/bList2"/>
    <dgm:cxn modelId="{E8BAF61A-C733-4ED7-8528-1B895913A009}" type="presParOf" srcId="{94569624-D2F8-694A-9C09-32E24B677BA4}" destId="{38CCB0B7-911E-3943-B8A1-DEB0B80384CC}" srcOrd="2" destOrd="0" presId="urn:microsoft.com/office/officeart/2005/8/layout/bList2"/>
    <dgm:cxn modelId="{E615D62F-42CD-4496-9DC4-CEE6D1EC8E86}" type="presParOf" srcId="{94569624-D2F8-694A-9C09-32E24B677BA4}" destId="{80D6B0A0-2A5A-0243-A5DC-CFD555AD98B3}" srcOrd="3" destOrd="0" presId="urn:microsoft.com/office/officeart/2005/8/layout/bList2"/>
    <dgm:cxn modelId="{40B2B9F1-8FBF-4541-BA17-B530E1B2FE79}" type="presParOf" srcId="{3E0878C4-DCD2-4845-BAA6-ED89DADE8017}" destId="{8DA26B31-6C11-FD43-B775-8AF5A85CE7EA}" srcOrd="1" destOrd="0" presId="urn:microsoft.com/office/officeart/2005/8/layout/bList2"/>
    <dgm:cxn modelId="{81A9C9F7-00BD-41FF-A965-723A555A8ED5}" type="presParOf" srcId="{3E0878C4-DCD2-4845-BAA6-ED89DADE8017}" destId="{B2F82149-8A9A-DD4A-A1C2-5DA8300667EB}" srcOrd="2" destOrd="0" presId="urn:microsoft.com/office/officeart/2005/8/layout/bList2"/>
    <dgm:cxn modelId="{E99611CD-F433-47FB-A97A-15C027C069C2}" type="presParOf" srcId="{B2F82149-8A9A-DD4A-A1C2-5DA8300667EB}" destId="{0ED6854E-2851-3D4D-A416-2E5D80F3A3A9}" srcOrd="0" destOrd="0" presId="urn:microsoft.com/office/officeart/2005/8/layout/bList2"/>
    <dgm:cxn modelId="{E31EF3F7-10A3-4664-B4B7-5C116F644226}" type="presParOf" srcId="{B2F82149-8A9A-DD4A-A1C2-5DA8300667EB}" destId="{908C04DD-7660-444E-A276-B077933EC3A5}" srcOrd="1" destOrd="0" presId="urn:microsoft.com/office/officeart/2005/8/layout/bList2"/>
    <dgm:cxn modelId="{4D7A05BC-95AA-4362-8C0F-AC422869BBF5}" type="presParOf" srcId="{B2F82149-8A9A-DD4A-A1C2-5DA8300667EB}" destId="{EB54E51C-1DDD-FA4D-B3AE-055C72DE48DD}" srcOrd="2" destOrd="0" presId="urn:microsoft.com/office/officeart/2005/8/layout/bList2"/>
    <dgm:cxn modelId="{12AEEB26-8359-41CC-89D6-5FD50D99A476}" type="presParOf" srcId="{B2F82149-8A9A-DD4A-A1C2-5DA8300667EB}" destId="{541DC053-C33A-C547-BFBB-D30088FCB86B}" srcOrd="3" destOrd="0" presId="urn:microsoft.com/office/officeart/2005/8/layout/bList2"/>
    <dgm:cxn modelId="{6BAB847D-BCD8-4DE0-B7FD-2FB47DDEA3F9}" type="presParOf" srcId="{3E0878C4-DCD2-4845-BAA6-ED89DADE8017}" destId="{F9DEF9AE-8EFA-BB43-918C-D15AAFD952CC}" srcOrd="3" destOrd="0" presId="urn:microsoft.com/office/officeart/2005/8/layout/bList2"/>
    <dgm:cxn modelId="{33989268-AB42-49D0-9DAF-849B954A5720}" type="presParOf" srcId="{3E0878C4-DCD2-4845-BAA6-ED89DADE8017}" destId="{5FD41D91-85DB-364C-82CE-DF2D6C19BA0E}" srcOrd="4" destOrd="0" presId="urn:microsoft.com/office/officeart/2005/8/layout/bList2"/>
    <dgm:cxn modelId="{65E186CC-153F-4A13-85BF-A01630D06D84}" type="presParOf" srcId="{5FD41D91-85DB-364C-82CE-DF2D6C19BA0E}" destId="{98F3CB39-65C1-9E41-85FE-6CBC2142DF54}" srcOrd="0" destOrd="0" presId="urn:microsoft.com/office/officeart/2005/8/layout/bList2"/>
    <dgm:cxn modelId="{7053576F-F669-48E7-B7CA-283C6DF37A1F}" type="presParOf" srcId="{5FD41D91-85DB-364C-82CE-DF2D6C19BA0E}" destId="{815BF86D-C4E1-F140-BB0A-D5F87625C2DC}" srcOrd="1" destOrd="0" presId="urn:microsoft.com/office/officeart/2005/8/layout/bList2"/>
    <dgm:cxn modelId="{98055D67-003E-46A4-AFA0-5654B05DF452}" type="presParOf" srcId="{5FD41D91-85DB-364C-82CE-DF2D6C19BA0E}" destId="{408A8867-1D3D-BC44-9737-1F047D63CD05}" srcOrd="2" destOrd="0" presId="urn:microsoft.com/office/officeart/2005/8/layout/bList2"/>
    <dgm:cxn modelId="{55D551AC-3F84-4000-BF1F-4683D77B2882}" type="presParOf" srcId="{5FD41D91-85DB-364C-82CE-DF2D6C19BA0E}" destId="{762D4D6F-2660-9646-9CCD-39B5B77C1962}" srcOrd="3" destOrd="0" presId="urn:microsoft.com/office/officeart/2005/8/layout/bList2"/>
    <dgm:cxn modelId="{02224ABD-C36C-41FD-8B66-01F3425021B9}" type="presParOf" srcId="{3E0878C4-DCD2-4845-BAA6-ED89DADE8017}" destId="{1EF36ADF-5CBA-C242-AFF1-66996428732D}" srcOrd="5" destOrd="0" presId="urn:microsoft.com/office/officeart/2005/8/layout/bList2"/>
    <dgm:cxn modelId="{4D267384-8434-4896-982F-7C088E187E04}" type="presParOf" srcId="{3E0878C4-DCD2-4845-BAA6-ED89DADE8017}" destId="{36D4C189-D2CB-D241-B52D-C1B0A2DAE536}" srcOrd="6" destOrd="0" presId="urn:microsoft.com/office/officeart/2005/8/layout/bList2"/>
    <dgm:cxn modelId="{1E17AE42-DA6D-493C-9797-71E2930BDBBE}" type="presParOf" srcId="{36D4C189-D2CB-D241-B52D-C1B0A2DAE536}" destId="{EE95F1D5-B3FE-E048-AB08-8C99A33101E6}" srcOrd="0" destOrd="0" presId="urn:microsoft.com/office/officeart/2005/8/layout/bList2"/>
    <dgm:cxn modelId="{F1807913-D10F-44F8-B2D3-185A36156AE6}" type="presParOf" srcId="{36D4C189-D2CB-D241-B52D-C1B0A2DAE536}" destId="{D1CBEEA0-C057-2A40-94CE-4766C9BD2971}" srcOrd="1" destOrd="0" presId="urn:microsoft.com/office/officeart/2005/8/layout/bList2"/>
    <dgm:cxn modelId="{9A2AEAC3-8A61-4CCF-BF44-2D573A6F5E17}" type="presParOf" srcId="{36D4C189-D2CB-D241-B52D-C1B0A2DAE536}" destId="{9A04D2A4-939B-E54F-8E2A-96AAD4AF6D2E}" srcOrd="2" destOrd="0" presId="urn:microsoft.com/office/officeart/2005/8/layout/bList2"/>
    <dgm:cxn modelId="{7CCAB564-7E13-4161-801B-7BA00454027F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179DAFB8-6D99-4B1A-91A0-968C95154E77}" type="presOf" srcId="{0208D5CB-B2A1-4747-BE1E-CEB7CAD13B08}" destId="{0ED6854E-2851-3D4D-A416-2E5D80F3A3A9}" srcOrd="0" destOrd="2" presId="urn:microsoft.com/office/officeart/2005/8/layout/bList2"/>
    <dgm:cxn modelId="{11A7627A-0925-419C-975E-67F1EFD2A2C8}" type="presOf" srcId="{700DD99B-57A8-2D48-B651-AC16A2762772}" destId="{EB54E51C-1DDD-FA4D-B3AE-055C72DE48DD}" srcOrd="1" destOrd="0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6B0D0C8A-BDFF-438C-B4DB-D7B55A680F83}" type="presOf" srcId="{4593C0E9-7033-A14B-BED3-B2022713C4F2}" destId="{5284B238-0BF2-D641-A7D2-A9E49F12857B}" srcOrd="0" destOrd="0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93DF3956-AC35-4062-999A-6980A9C2EB47}" type="presOf" srcId="{ACD1F96E-0E0F-CF48-BC5C-A07EA5657BC5}" destId="{0ED6854E-2851-3D4D-A416-2E5D80F3A3A9}" srcOrd="0" destOrd="1" presId="urn:microsoft.com/office/officeart/2005/8/layout/bList2"/>
    <dgm:cxn modelId="{60851026-45B9-48FD-8282-B90C45AFC868}" type="presOf" srcId="{331291A1-27CF-C142-BF53-744F4DC49230}" destId="{EE95F1D5-B3FE-E048-AB08-8C99A33101E6}" srcOrd="0" destOrd="1" presId="urn:microsoft.com/office/officeart/2005/8/layout/bList2"/>
    <dgm:cxn modelId="{1751073D-883F-4A4D-8533-623725E5C15C}" type="presOf" srcId="{7C6C7EFB-CDD8-E64A-BA8E-1EA90B894FD9}" destId="{8DA26B31-6C11-FD43-B775-8AF5A85CE7EA}" srcOrd="0" destOrd="0" presId="urn:microsoft.com/office/officeart/2005/8/layout/bList2"/>
    <dgm:cxn modelId="{ED78E96D-769E-4F48-9684-7991DBAD4D61}" type="presOf" srcId="{AAC12561-A9A0-1D4F-A805-F63102D51685}" destId="{1EF36ADF-5CBA-C242-AFF1-66996428732D}" srcOrd="0" destOrd="0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9E85E661-4146-4E91-8106-9AABCA56430A}" type="presOf" srcId="{6B35F087-0D11-8D4F-A1CC-EB05298A1604}" destId="{5284B238-0BF2-D641-A7D2-A9E49F12857B}" srcOrd="0" destOrd="1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A6B1005B-6013-42CA-A8DC-0EE50D0276D4}" type="presOf" srcId="{B2836DBA-B4B2-C143-8196-D214E948A6AF}" destId="{38CCB0B7-911E-3943-B8A1-DEB0B80384CC}" srcOrd="1" destOrd="0" presId="urn:microsoft.com/office/officeart/2005/8/layout/bList2"/>
    <dgm:cxn modelId="{183C748D-EF8D-41E4-BC13-11B728657CBC}" type="presOf" srcId="{62434AD7-931E-9943-A327-FEA77E1EB60B}" destId="{0ED6854E-2851-3D4D-A416-2E5D80F3A3A9}" srcOrd="0" destOrd="0" presId="urn:microsoft.com/office/officeart/2005/8/layout/bList2"/>
    <dgm:cxn modelId="{9BE58909-ADFD-4EA3-8B1E-6348D63C164E}" type="presOf" srcId="{06789958-775B-2E41-921A-2E6D983510AF}" destId="{F9DEF9AE-8EFA-BB43-918C-D15AAFD952CC}" srcOrd="0" destOrd="0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B548FBF9-8F61-4FD7-B5A2-70F6CF346031}" type="presOf" srcId="{CE5B3B65-CAEE-0746-88DA-4AD58EEF1592}" destId="{408A8867-1D3D-BC44-9737-1F047D63CD05}" srcOrd="1" destOrd="0" presId="urn:microsoft.com/office/officeart/2005/8/layout/bList2"/>
    <dgm:cxn modelId="{5E42742E-DD13-4565-98B6-13F185A1B1C1}" type="presOf" srcId="{8539B6E7-CA0B-F44D-9940-0C81B81ADBD4}" destId="{EE95F1D5-B3FE-E048-AB08-8C99A33101E6}" srcOrd="0" destOrd="0" presId="urn:microsoft.com/office/officeart/2005/8/layout/bList2"/>
    <dgm:cxn modelId="{C2807E15-51B7-437F-A017-7131D01F26E5}" type="presOf" srcId="{9BF03E6E-64C6-8B4F-9E9E-D4BEA1FFAC0B}" destId="{3E0878C4-DCD2-4845-BAA6-ED89DADE8017}" srcOrd="0" destOrd="0" presId="urn:microsoft.com/office/officeart/2005/8/layout/bList2"/>
    <dgm:cxn modelId="{A7EE7BB3-A643-4843-B0EA-ED303A9EA1E8}" type="presOf" srcId="{E804492E-54B4-B94D-81E7-FF90FB0A1C03}" destId="{D1CBEEA0-C057-2A40-94CE-4766C9BD2971}" srcOrd="0" destOrd="0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998918F1-4D50-4C48-ACB2-73E8DF140566}" type="presOf" srcId="{E804492E-54B4-B94D-81E7-FF90FB0A1C03}" destId="{9A04D2A4-939B-E54F-8E2A-96AAD4AF6D2E}" srcOrd="1" destOrd="0" presId="urn:microsoft.com/office/officeart/2005/8/layout/bList2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0CFD0BBB-462F-4B1E-98DE-9BED611C225A}" type="presOf" srcId="{C7F35A38-4E28-FE45-8E8A-49D7F6B0569A}" destId="{98F3CB39-65C1-9E41-85FE-6CBC2142DF54}" srcOrd="0" destOrd="2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BCF74312-EDB9-4F6B-B4B4-E6692ECFA1E9}" type="presOf" srcId="{C35CFB7B-CDF9-1545-ACA1-ED73E8E2CD40}" destId="{5284B238-0BF2-D641-A7D2-A9E49F12857B}" srcOrd="0" destOrd="2" presId="urn:microsoft.com/office/officeart/2005/8/layout/bList2"/>
    <dgm:cxn modelId="{654945F6-0F73-43AF-A6B1-BD3DA155CC17}" type="presOf" srcId="{B2836DBA-B4B2-C143-8196-D214E948A6AF}" destId="{D80C159F-915F-AE4C-A06F-0B85E0064CA2}" srcOrd="0" destOrd="0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1D9C8E75-D581-44F3-B3C5-7BB1C0429460}" type="presOf" srcId="{F3242A28-1954-284A-8BF2-86295FD1509E}" destId="{98F3CB39-65C1-9E41-85FE-6CBC2142DF54}" srcOrd="0" destOrd="1" presId="urn:microsoft.com/office/officeart/2005/8/layout/bList2"/>
    <dgm:cxn modelId="{AE1E39D6-01B1-465E-B0AC-6CA3F8651782}" type="presOf" srcId="{700DD99B-57A8-2D48-B651-AC16A2762772}" destId="{908C04DD-7660-444E-A276-B077933EC3A5}" srcOrd="0" destOrd="0" presId="urn:microsoft.com/office/officeart/2005/8/layout/bList2"/>
    <dgm:cxn modelId="{C241A962-FCB3-42D1-BA97-EB85DD242F05}" type="presOf" srcId="{CE5B3B65-CAEE-0746-88DA-4AD58EEF1592}" destId="{815BF86D-C4E1-F140-BB0A-D5F87625C2DC}" srcOrd="0" destOrd="0" presId="urn:microsoft.com/office/officeart/2005/8/layout/bList2"/>
    <dgm:cxn modelId="{546D0C22-BDCC-48CF-8C00-676767C9641A}" type="presOf" srcId="{3565A2BE-530C-8F47-BCF7-2901D034C55D}" destId="{EE95F1D5-B3FE-E048-AB08-8C99A33101E6}" srcOrd="0" destOrd="2" presId="urn:microsoft.com/office/officeart/2005/8/layout/bList2"/>
    <dgm:cxn modelId="{B21B2120-70F6-4C7E-BC20-16D32C8838AC}" type="presOf" srcId="{9634F0BB-8682-024E-BA12-453B7DAD2004}" destId="{98F3CB39-65C1-9E41-85FE-6CBC2142DF54}" srcOrd="0" destOrd="0" presId="urn:microsoft.com/office/officeart/2005/8/layout/bList2"/>
    <dgm:cxn modelId="{E32B1B50-DBFC-4842-9E2A-98D54A0103C7}" type="presParOf" srcId="{3E0878C4-DCD2-4845-BAA6-ED89DADE8017}" destId="{94569624-D2F8-694A-9C09-32E24B677BA4}" srcOrd="0" destOrd="0" presId="urn:microsoft.com/office/officeart/2005/8/layout/bList2"/>
    <dgm:cxn modelId="{2991E61E-D652-47F6-8017-9D797E97D1C6}" type="presParOf" srcId="{94569624-D2F8-694A-9C09-32E24B677BA4}" destId="{5284B238-0BF2-D641-A7D2-A9E49F12857B}" srcOrd="0" destOrd="0" presId="urn:microsoft.com/office/officeart/2005/8/layout/bList2"/>
    <dgm:cxn modelId="{36F1D730-52AA-4558-971F-C69D09E2F308}" type="presParOf" srcId="{94569624-D2F8-694A-9C09-32E24B677BA4}" destId="{D80C159F-915F-AE4C-A06F-0B85E0064CA2}" srcOrd="1" destOrd="0" presId="urn:microsoft.com/office/officeart/2005/8/layout/bList2"/>
    <dgm:cxn modelId="{0579A331-1734-4FCD-88D0-7538C5B94B94}" type="presParOf" srcId="{94569624-D2F8-694A-9C09-32E24B677BA4}" destId="{38CCB0B7-911E-3943-B8A1-DEB0B80384CC}" srcOrd="2" destOrd="0" presId="urn:microsoft.com/office/officeart/2005/8/layout/bList2"/>
    <dgm:cxn modelId="{67400395-F5E8-4440-B59A-0F12A528FE6B}" type="presParOf" srcId="{94569624-D2F8-694A-9C09-32E24B677BA4}" destId="{80D6B0A0-2A5A-0243-A5DC-CFD555AD98B3}" srcOrd="3" destOrd="0" presId="urn:microsoft.com/office/officeart/2005/8/layout/bList2"/>
    <dgm:cxn modelId="{9A5A6341-49EE-4CAA-89C2-452073E79E64}" type="presParOf" srcId="{3E0878C4-DCD2-4845-BAA6-ED89DADE8017}" destId="{8DA26B31-6C11-FD43-B775-8AF5A85CE7EA}" srcOrd="1" destOrd="0" presId="urn:microsoft.com/office/officeart/2005/8/layout/bList2"/>
    <dgm:cxn modelId="{B6EB68CE-DB30-4137-8D28-78C1DBD1E811}" type="presParOf" srcId="{3E0878C4-DCD2-4845-BAA6-ED89DADE8017}" destId="{B2F82149-8A9A-DD4A-A1C2-5DA8300667EB}" srcOrd="2" destOrd="0" presId="urn:microsoft.com/office/officeart/2005/8/layout/bList2"/>
    <dgm:cxn modelId="{DD82BBF4-4A4D-48EC-B7EC-AFE590933052}" type="presParOf" srcId="{B2F82149-8A9A-DD4A-A1C2-5DA8300667EB}" destId="{0ED6854E-2851-3D4D-A416-2E5D80F3A3A9}" srcOrd="0" destOrd="0" presId="urn:microsoft.com/office/officeart/2005/8/layout/bList2"/>
    <dgm:cxn modelId="{02560A5F-30C0-4CE7-BE11-924E34E3CABF}" type="presParOf" srcId="{B2F82149-8A9A-DD4A-A1C2-5DA8300667EB}" destId="{908C04DD-7660-444E-A276-B077933EC3A5}" srcOrd="1" destOrd="0" presId="urn:microsoft.com/office/officeart/2005/8/layout/bList2"/>
    <dgm:cxn modelId="{D77BF96C-B420-4FE3-B56D-042D49823789}" type="presParOf" srcId="{B2F82149-8A9A-DD4A-A1C2-5DA8300667EB}" destId="{EB54E51C-1DDD-FA4D-B3AE-055C72DE48DD}" srcOrd="2" destOrd="0" presId="urn:microsoft.com/office/officeart/2005/8/layout/bList2"/>
    <dgm:cxn modelId="{73844396-F47B-4CBE-B073-5751B36F8AD2}" type="presParOf" srcId="{B2F82149-8A9A-DD4A-A1C2-5DA8300667EB}" destId="{541DC053-C33A-C547-BFBB-D30088FCB86B}" srcOrd="3" destOrd="0" presId="urn:microsoft.com/office/officeart/2005/8/layout/bList2"/>
    <dgm:cxn modelId="{83F48284-B4C2-427B-8BD0-051E796D1791}" type="presParOf" srcId="{3E0878C4-DCD2-4845-BAA6-ED89DADE8017}" destId="{F9DEF9AE-8EFA-BB43-918C-D15AAFD952CC}" srcOrd="3" destOrd="0" presId="urn:microsoft.com/office/officeart/2005/8/layout/bList2"/>
    <dgm:cxn modelId="{BA95EA54-6281-4654-99B5-628B210A7E0A}" type="presParOf" srcId="{3E0878C4-DCD2-4845-BAA6-ED89DADE8017}" destId="{5FD41D91-85DB-364C-82CE-DF2D6C19BA0E}" srcOrd="4" destOrd="0" presId="urn:microsoft.com/office/officeart/2005/8/layout/bList2"/>
    <dgm:cxn modelId="{14F8B099-608A-4CC9-A4D2-68450924A380}" type="presParOf" srcId="{5FD41D91-85DB-364C-82CE-DF2D6C19BA0E}" destId="{98F3CB39-65C1-9E41-85FE-6CBC2142DF54}" srcOrd="0" destOrd="0" presId="urn:microsoft.com/office/officeart/2005/8/layout/bList2"/>
    <dgm:cxn modelId="{B8E358A8-8AC5-4423-BFD5-3212032EF685}" type="presParOf" srcId="{5FD41D91-85DB-364C-82CE-DF2D6C19BA0E}" destId="{815BF86D-C4E1-F140-BB0A-D5F87625C2DC}" srcOrd="1" destOrd="0" presId="urn:microsoft.com/office/officeart/2005/8/layout/bList2"/>
    <dgm:cxn modelId="{79EE34F7-6181-4709-9751-BF5F0B123D23}" type="presParOf" srcId="{5FD41D91-85DB-364C-82CE-DF2D6C19BA0E}" destId="{408A8867-1D3D-BC44-9737-1F047D63CD05}" srcOrd="2" destOrd="0" presId="urn:microsoft.com/office/officeart/2005/8/layout/bList2"/>
    <dgm:cxn modelId="{24633DFE-4F3A-4F90-A8F9-EAEBDBB602AB}" type="presParOf" srcId="{5FD41D91-85DB-364C-82CE-DF2D6C19BA0E}" destId="{762D4D6F-2660-9646-9CCD-39B5B77C1962}" srcOrd="3" destOrd="0" presId="urn:microsoft.com/office/officeart/2005/8/layout/bList2"/>
    <dgm:cxn modelId="{294F4ECD-386E-4BBE-945D-DEB17677BFE3}" type="presParOf" srcId="{3E0878C4-DCD2-4845-BAA6-ED89DADE8017}" destId="{1EF36ADF-5CBA-C242-AFF1-66996428732D}" srcOrd="5" destOrd="0" presId="urn:microsoft.com/office/officeart/2005/8/layout/bList2"/>
    <dgm:cxn modelId="{E9D5C77D-E5C6-4C44-A1BE-68A1EC95E3A5}" type="presParOf" srcId="{3E0878C4-DCD2-4845-BAA6-ED89DADE8017}" destId="{36D4C189-D2CB-D241-B52D-C1B0A2DAE536}" srcOrd="6" destOrd="0" presId="urn:microsoft.com/office/officeart/2005/8/layout/bList2"/>
    <dgm:cxn modelId="{FFDEBD42-7BEF-4E96-9DE4-765CB0698168}" type="presParOf" srcId="{36D4C189-D2CB-D241-B52D-C1B0A2DAE536}" destId="{EE95F1D5-B3FE-E048-AB08-8C99A33101E6}" srcOrd="0" destOrd="0" presId="urn:microsoft.com/office/officeart/2005/8/layout/bList2"/>
    <dgm:cxn modelId="{F73982EA-F3CC-445F-B82C-C11D5BC6FD17}" type="presParOf" srcId="{36D4C189-D2CB-D241-B52D-C1B0A2DAE536}" destId="{D1CBEEA0-C057-2A40-94CE-4766C9BD2971}" srcOrd="1" destOrd="0" presId="urn:microsoft.com/office/officeart/2005/8/layout/bList2"/>
    <dgm:cxn modelId="{11F4A5B9-0B77-429E-BFA0-4AC8C9AE0C2F}" type="presParOf" srcId="{36D4C189-D2CB-D241-B52D-C1B0A2DAE536}" destId="{9A04D2A4-939B-E54F-8E2A-96AAD4AF6D2E}" srcOrd="2" destOrd="0" presId="urn:microsoft.com/office/officeart/2005/8/layout/bList2"/>
    <dgm:cxn modelId="{2C69F94E-E69A-4275-9561-07F9249B3EB8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019DC05D-3139-4B33-9F9B-C0BCD7113CD3}" type="presOf" srcId="{700DD99B-57A8-2D48-B651-AC16A2762772}" destId="{EB54E51C-1DDD-FA4D-B3AE-055C72DE48DD}" srcOrd="1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6ADFBCE4-655A-4B69-A65A-EF00369DFA7D}" type="presOf" srcId="{F3242A28-1954-284A-8BF2-86295FD1509E}" destId="{98F3CB39-65C1-9E41-85FE-6CBC2142DF54}" srcOrd="0" destOrd="1" presId="urn:microsoft.com/office/officeart/2005/8/layout/bList2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35EDA27E-484A-4E96-8419-3D546DF17A63}" type="presOf" srcId="{E804492E-54B4-B94D-81E7-FF90FB0A1C03}" destId="{D1CBEEA0-C057-2A40-94CE-4766C9BD2971}" srcOrd="0" destOrd="0" presId="urn:microsoft.com/office/officeart/2005/8/layout/bList2"/>
    <dgm:cxn modelId="{2F763CF8-0EE3-4CAD-B2C7-471208D03224}" type="presOf" srcId="{CE5B3B65-CAEE-0746-88DA-4AD58EEF1592}" destId="{815BF86D-C4E1-F140-BB0A-D5F87625C2DC}" srcOrd="0" destOrd="0" presId="urn:microsoft.com/office/officeart/2005/8/layout/bList2"/>
    <dgm:cxn modelId="{08D5B7CE-4009-4B60-8C1B-2AFC98CA73BF}" type="presOf" srcId="{9634F0BB-8682-024E-BA12-453B7DAD2004}" destId="{98F3CB39-65C1-9E41-85FE-6CBC2142DF54}" srcOrd="0" destOrd="0" presId="urn:microsoft.com/office/officeart/2005/8/layout/bList2"/>
    <dgm:cxn modelId="{3A45A007-922D-4360-9975-E7BCC8CA6259}" type="presOf" srcId="{6B35F087-0D11-8D4F-A1CC-EB05298A1604}" destId="{5284B238-0BF2-D641-A7D2-A9E49F12857B}" srcOrd="0" destOrd="1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9FA50F1D-28A9-40B9-8FC8-F41DF14CD1DA}" type="presOf" srcId="{06789958-775B-2E41-921A-2E6D983510AF}" destId="{F9DEF9AE-8EFA-BB43-918C-D15AAFD952CC}" srcOrd="0" destOrd="0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7A865A7-9224-4FE1-A435-9C46385448B2}" type="presOf" srcId="{331291A1-27CF-C142-BF53-744F4DC49230}" destId="{EE95F1D5-B3FE-E048-AB08-8C99A33101E6}" srcOrd="0" destOrd="1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AF0EB369-CCDA-4C85-BE94-76B1F0055255}" type="presOf" srcId="{9BF03E6E-64C6-8B4F-9E9E-D4BEA1FFAC0B}" destId="{3E0878C4-DCD2-4845-BAA6-ED89DADE8017}" srcOrd="0" destOrd="0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EB3691FA-1191-4E11-93B8-2CED9F452568}" type="presOf" srcId="{ACD1F96E-0E0F-CF48-BC5C-A07EA5657BC5}" destId="{0ED6854E-2851-3D4D-A416-2E5D80F3A3A9}" srcOrd="0" destOrd="1" presId="urn:microsoft.com/office/officeart/2005/8/layout/bList2"/>
    <dgm:cxn modelId="{94F9B4E3-2173-4766-A874-688FFE89A3DB}" type="presOf" srcId="{0208D5CB-B2A1-4747-BE1E-CEB7CAD13B08}" destId="{0ED6854E-2851-3D4D-A416-2E5D80F3A3A9}" srcOrd="0" destOrd="2" presId="urn:microsoft.com/office/officeart/2005/8/layout/bList2"/>
    <dgm:cxn modelId="{54B6AD70-AE04-4C86-998B-CF2852D846D8}" type="presOf" srcId="{CE5B3B65-CAEE-0746-88DA-4AD58EEF1592}" destId="{408A8867-1D3D-BC44-9737-1F047D63CD05}" srcOrd="1" destOrd="0" presId="urn:microsoft.com/office/officeart/2005/8/layout/bList2"/>
    <dgm:cxn modelId="{258F7F6A-5DF2-4E73-8CBA-52B9C9B76C1D}" type="presOf" srcId="{C35CFB7B-CDF9-1545-ACA1-ED73E8E2CD40}" destId="{5284B238-0BF2-D641-A7D2-A9E49F12857B}" srcOrd="0" destOrd="2" presId="urn:microsoft.com/office/officeart/2005/8/layout/bList2"/>
    <dgm:cxn modelId="{7A14BD7B-DB16-4BEF-9673-0F460F66AFD3}" type="presOf" srcId="{4593C0E9-7033-A14B-BED3-B2022713C4F2}" destId="{5284B238-0BF2-D641-A7D2-A9E49F12857B}" srcOrd="0" destOrd="0" presId="urn:microsoft.com/office/officeart/2005/8/layout/bList2"/>
    <dgm:cxn modelId="{82BF7AB6-2981-4627-84E3-80FD58E55FC3}" type="presOf" srcId="{700DD99B-57A8-2D48-B651-AC16A2762772}" destId="{908C04DD-7660-444E-A276-B077933EC3A5}" srcOrd="0" destOrd="0" presId="urn:microsoft.com/office/officeart/2005/8/layout/bList2"/>
    <dgm:cxn modelId="{393D068B-BAC3-4A92-BF19-C2A7939A01A3}" type="presOf" srcId="{B2836DBA-B4B2-C143-8196-D214E948A6AF}" destId="{38CCB0B7-911E-3943-B8A1-DEB0B80384CC}" srcOrd="1" destOrd="0" presId="urn:microsoft.com/office/officeart/2005/8/layout/bList2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2DAF08C-41EE-4C85-B35A-35780A0137B8}" type="presOf" srcId="{7C6C7EFB-CDD8-E64A-BA8E-1EA90B894FD9}" destId="{8DA26B31-6C11-FD43-B775-8AF5A85CE7EA}" srcOrd="0" destOrd="0" presId="urn:microsoft.com/office/officeart/2005/8/layout/bList2"/>
    <dgm:cxn modelId="{4C3E6FC9-2593-4F87-B2B5-488603A9559F}" type="presOf" srcId="{8539B6E7-CA0B-F44D-9940-0C81B81ADBD4}" destId="{EE95F1D5-B3FE-E048-AB08-8C99A33101E6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267B20E3-0A66-4945-8BC6-DBB8F6C4A2D8}" type="presOf" srcId="{62434AD7-931E-9943-A327-FEA77E1EB60B}" destId="{0ED6854E-2851-3D4D-A416-2E5D80F3A3A9}" srcOrd="0" destOrd="0" presId="urn:microsoft.com/office/officeart/2005/8/layout/bList2"/>
    <dgm:cxn modelId="{C6C0A858-7721-4EDD-9FBD-F55FBFBF844A}" type="presOf" srcId="{B2836DBA-B4B2-C143-8196-D214E948A6AF}" destId="{D80C159F-915F-AE4C-A06F-0B85E0064CA2}" srcOrd="0" destOrd="0" presId="urn:microsoft.com/office/officeart/2005/8/layout/bList2"/>
    <dgm:cxn modelId="{F430D334-27EB-45C9-A3DF-B2C2F6C27375}" type="presOf" srcId="{C7F35A38-4E28-FE45-8E8A-49D7F6B0569A}" destId="{98F3CB39-65C1-9E41-85FE-6CBC2142DF54}" srcOrd="0" destOrd="2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9D4F2F85-6F15-4801-AF42-48109C4538D9}" type="presOf" srcId="{AAC12561-A9A0-1D4F-A805-F63102D51685}" destId="{1EF36ADF-5CBA-C242-AFF1-66996428732D}" srcOrd="0" destOrd="0" presId="urn:microsoft.com/office/officeart/2005/8/layout/bList2"/>
    <dgm:cxn modelId="{36B8186E-38D6-47F4-914E-64C8DE9599DF}" type="presOf" srcId="{3565A2BE-530C-8F47-BCF7-2901D034C55D}" destId="{EE95F1D5-B3FE-E048-AB08-8C99A33101E6}" srcOrd="0" destOrd="2" presId="urn:microsoft.com/office/officeart/2005/8/layout/bList2"/>
    <dgm:cxn modelId="{E33FEA9A-E1F2-4704-9EC9-3E1AD1A25B2B}" type="presOf" srcId="{E804492E-54B4-B94D-81E7-FF90FB0A1C03}" destId="{9A04D2A4-939B-E54F-8E2A-96AAD4AF6D2E}" srcOrd="1" destOrd="0" presId="urn:microsoft.com/office/officeart/2005/8/layout/bList2"/>
    <dgm:cxn modelId="{1FFC977F-FD75-4CA9-BFE2-989FCD0732B4}" type="presParOf" srcId="{3E0878C4-DCD2-4845-BAA6-ED89DADE8017}" destId="{94569624-D2F8-694A-9C09-32E24B677BA4}" srcOrd="0" destOrd="0" presId="urn:microsoft.com/office/officeart/2005/8/layout/bList2"/>
    <dgm:cxn modelId="{8ABF30F2-43F8-482A-A444-A52B5016903C}" type="presParOf" srcId="{94569624-D2F8-694A-9C09-32E24B677BA4}" destId="{5284B238-0BF2-D641-A7D2-A9E49F12857B}" srcOrd="0" destOrd="0" presId="urn:microsoft.com/office/officeart/2005/8/layout/bList2"/>
    <dgm:cxn modelId="{9E9AC72C-A470-41E5-A007-DF1A329EBD0D}" type="presParOf" srcId="{94569624-D2F8-694A-9C09-32E24B677BA4}" destId="{D80C159F-915F-AE4C-A06F-0B85E0064CA2}" srcOrd="1" destOrd="0" presId="urn:microsoft.com/office/officeart/2005/8/layout/bList2"/>
    <dgm:cxn modelId="{32CA80EC-4945-474D-894D-B2245EF76503}" type="presParOf" srcId="{94569624-D2F8-694A-9C09-32E24B677BA4}" destId="{38CCB0B7-911E-3943-B8A1-DEB0B80384CC}" srcOrd="2" destOrd="0" presId="urn:microsoft.com/office/officeart/2005/8/layout/bList2"/>
    <dgm:cxn modelId="{328A5805-58AB-47DB-9F83-2C209D730749}" type="presParOf" srcId="{94569624-D2F8-694A-9C09-32E24B677BA4}" destId="{80D6B0A0-2A5A-0243-A5DC-CFD555AD98B3}" srcOrd="3" destOrd="0" presId="urn:microsoft.com/office/officeart/2005/8/layout/bList2"/>
    <dgm:cxn modelId="{1B4BE9BE-4523-4306-90AF-1935E62DFE95}" type="presParOf" srcId="{3E0878C4-DCD2-4845-BAA6-ED89DADE8017}" destId="{8DA26B31-6C11-FD43-B775-8AF5A85CE7EA}" srcOrd="1" destOrd="0" presId="urn:microsoft.com/office/officeart/2005/8/layout/bList2"/>
    <dgm:cxn modelId="{5C32C2BC-BCF4-41A6-A6AF-F8D8EA10B65F}" type="presParOf" srcId="{3E0878C4-DCD2-4845-BAA6-ED89DADE8017}" destId="{B2F82149-8A9A-DD4A-A1C2-5DA8300667EB}" srcOrd="2" destOrd="0" presId="urn:microsoft.com/office/officeart/2005/8/layout/bList2"/>
    <dgm:cxn modelId="{BF48755F-2BA7-43F2-9316-FF8DDF815C50}" type="presParOf" srcId="{B2F82149-8A9A-DD4A-A1C2-5DA8300667EB}" destId="{0ED6854E-2851-3D4D-A416-2E5D80F3A3A9}" srcOrd="0" destOrd="0" presId="urn:microsoft.com/office/officeart/2005/8/layout/bList2"/>
    <dgm:cxn modelId="{B8C66A3E-36E9-4041-85E9-79F28DD9D88B}" type="presParOf" srcId="{B2F82149-8A9A-DD4A-A1C2-5DA8300667EB}" destId="{908C04DD-7660-444E-A276-B077933EC3A5}" srcOrd="1" destOrd="0" presId="urn:microsoft.com/office/officeart/2005/8/layout/bList2"/>
    <dgm:cxn modelId="{C2B309F0-579D-4A74-9906-A801DA8861E4}" type="presParOf" srcId="{B2F82149-8A9A-DD4A-A1C2-5DA8300667EB}" destId="{EB54E51C-1DDD-FA4D-B3AE-055C72DE48DD}" srcOrd="2" destOrd="0" presId="urn:microsoft.com/office/officeart/2005/8/layout/bList2"/>
    <dgm:cxn modelId="{554B064E-C5C4-42F5-9C1A-C2AD7F63417D}" type="presParOf" srcId="{B2F82149-8A9A-DD4A-A1C2-5DA8300667EB}" destId="{541DC053-C33A-C547-BFBB-D30088FCB86B}" srcOrd="3" destOrd="0" presId="urn:microsoft.com/office/officeart/2005/8/layout/bList2"/>
    <dgm:cxn modelId="{92EFAC10-4485-415C-838B-0D8348EFD726}" type="presParOf" srcId="{3E0878C4-DCD2-4845-BAA6-ED89DADE8017}" destId="{F9DEF9AE-8EFA-BB43-918C-D15AAFD952CC}" srcOrd="3" destOrd="0" presId="urn:microsoft.com/office/officeart/2005/8/layout/bList2"/>
    <dgm:cxn modelId="{8441CD93-DEF3-43E6-9399-F2AF4565E606}" type="presParOf" srcId="{3E0878C4-DCD2-4845-BAA6-ED89DADE8017}" destId="{5FD41D91-85DB-364C-82CE-DF2D6C19BA0E}" srcOrd="4" destOrd="0" presId="urn:microsoft.com/office/officeart/2005/8/layout/bList2"/>
    <dgm:cxn modelId="{46B5D348-178D-488C-B4F7-399DC0996BEF}" type="presParOf" srcId="{5FD41D91-85DB-364C-82CE-DF2D6C19BA0E}" destId="{98F3CB39-65C1-9E41-85FE-6CBC2142DF54}" srcOrd="0" destOrd="0" presId="urn:microsoft.com/office/officeart/2005/8/layout/bList2"/>
    <dgm:cxn modelId="{40359D80-55A3-4747-BA6B-25300025EF26}" type="presParOf" srcId="{5FD41D91-85DB-364C-82CE-DF2D6C19BA0E}" destId="{815BF86D-C4E1-F140-BB0A-D5F87625C2DC}" srcOrd="1" destOrd="0" presId="urn:microsoft.com/office/officeart/2005/8/layout/bList2"/>
    <dgm:cxn modelId="{E8AE443F-0365-4BB7-90A4-A75EB73F753C}" type="presParOf" srcId="{5FD41D91-85DB-364C-82CE-DF2D6C19BA0E}" destId="{408A8867-1D3D-BC44-9737-1F047D63CD05}" srcOrd="2" destOrd="0" presId="urn:microsoft.com/office/officeart/2005/8/layout/bList2"/>
    <dgm:cxn modelId="{09487FA8-9E53-4A89-B361-8C9D9F9F17D7}" type="presParOf" srcId="{5FD41D91-85DB-364C-82CE-DF2D6C19BA0E}" destId="{762D4D6F-2660-9646-9CCD-39B5B77C1962}" srcOrd="3" destOrd="0" presId="urn:microsoft.com/office/officeart/2005/8/layout/bList2"/>
    <dgm:cxn modelId="{D17F3208-8E05-4455-B9FB-D964C7C2F581}" type="presParOf" srcId="{3E0878C4-DCD2-4845-BAA6-ED89DADE8017}" destId="{1EF36ADF-5CBA-C242-AFF1-66996428732D}" srcOrd="5" destOrd="0" presId="urn:microsoft.com/office/officeart/2005/8/layout/bList2"/>
    <dgm:cxn modelId="{A143918B-DA0B-4657-9840-0DA423EDB4C5}" type="presParOf" srcId="{3E0878C4-DCD2-4845-BAA6-ED89DADE8017}" destId="{36D4C189-D2CB-D241-B52D-C1B0A2DAE536}" srcOrd="6" destOrd="0" presId="urn:microsoft.com/office/officeart/2005/8/layout/bList2"/>
    <dgm:cxn modelId="{1A8E444A-1107-4725-8141-0508F5D760D3}" type="presParOf" srcId="{36D4C189-D2CB-D241-B52D-C1B0A2DAE536}" destId="{EE95F1D5-B3FE-E048-AB08-8C99A33101E6}" srcOrd="0" destOrd="0" presId="urn:microsoft.com/office/officeart/2005/8/layout/bList2"/>
    <dgm:cxn modelId="{96D35AB3-27CD-4033-83BB-7F66D8D61D3A}" type="presParOf" srcId="{36D4C189-D2CB-D241-B52D-C1B0A2DAE536}" destId="{D1CBEEA0-C057-2A40-94CE-4766C9BD2971}" srcOrd="1" destOrd="0" presId="urn:microsoft.com/office/officeart/2005/8/layout/bList2"/>
    <dgm:cxn modelId="{395F1347-4266-4B3C-9BED-28CCF76EF65B}" type="presParOf" srcId="{36D4C189-D2CB-D241-B52D-C1B0A2DAE536}" destId="{9A04D2A4-939B-E54F-8E2A-96AAD4AF6D2E}" srcOrd="2" destOrd="0" presId="urn:microsoft.com/office/officeart/2005/8/layout/bList2"/>
    <dgm:cxn modelId="{FFC95661-4EFB-4A9B-803F-9845067FFF4F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086B737-5536-42BC-9AA8-FF13F5494EE1}" type="presOf" srcId="{AAC12561-A9A0-1D4F-A805-F63102D51685}" destId="{1EF36ADF-5CBA-C242-AFF1-66996428732D}" srcOrd="0" destOrd="0" presId="urn:microsoft.com/office/officeart/2005/8/layout/bList2"/>
    <dgm:cxn modelId="{6DF3D891-2CBB-48C8-85FC-E7F1F8B0AB5A}" type="presOf" srcId="{B2836DBA-B4B2-C143-8196-D214E948A6AF}" destId="{38CCB0B7-911E-3943-B8A1-DEB0B80384CC}" srcOrd="1" destOrd="0" presId="urn:microsoft.com/office/officeart/2005/8/layout/bList2"/>
    <dgm:cxn modelId="{95A66321-32C3-4204-96A0-AFF5ED77AD40}" type="presOf" srcId="{F3242A28-1954-284A-8BF2-86295FD1509E}" destId="{98F3CB39-65C1-9E41-85FE-6CBC2142DF54}" srcOrd="0" destOrd="1" presId="urn:microsoft.com/office/officeart/2005/8/layout/bList2"/>
    <dgm:cxn modelId="{AFF81A2E-210C-4CC9-BF0A-7502ABEE0214}" type="presOf" srcId="{8539B6E7-CA0B-F44D-9940-0C81B81ADBD4}" destId="{EE95F1D5-B3FE-E048-AB08-8C99A33101E6}" srcOrd="0" destOrd="0" presId="urn:microsoft.com/office/officeart/2005/8/layout/bList2"/>
    <dgm:cxn modelId="{9D88BA9D-CECE-4100-9DCA-F7C1A1DE5BEB}" type="presOf" srcId="{E804492E-54B4-B94D-81E7-FF90FB0A1C03}" destId="{9A04D2A4-939B-E54F-8E2A-96AAD4AF6D2E}" srcOrd="1" destOrd="0" presId="urn:microsoft.com/office/officeart/2005/8/layout/bList2"/>
    <dgm:cxn modelId="{207FE8ED-E295-4265-B817-4066CF3C4293}" type="presOf" srcId="{700DD99B-57A8-2D48-B651-AC16A2762772}" destId="{908C04DD-7660-444E-A276-B077933EC3A5}" srcOrd="0" destOrd="0" presId="urn:microsoft.com/office/officeart/2005/8/layout/bList2"/>
    <dgm:cxn modelId="{2940B4A7-8D4F-46B3-AF9E-13FE5174C081}" type="presOf" srcId="{3565A2BE-530C-8F47-BCF7-2901D034C55D}" destId="{EE95F1D5-B3FE-E048-AB08-8C99A33101E6}" srcOrd="0" destOrd="2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A54C56BC-FF52-4458-B32C-8D75020ADD77}" type="presOf" srcId="{CE5B3B65-CAEE-0746-88DA-4AD58EEF1592}" destId="{408A8867-1D3D-BC44-9737-1F047D63CD05}" srcOrd="1" destOrd="0" presId="urn:microsoft.com/office/officeart/2005/8/layout/bList2"/>
    <dgm:cxn modelId="{3708CA36-0DB9-4C81-A390-8AD63DB893D8}" type="presOf" srcId="{CE5B3B65-CAEE-0746-88DA-4AD58EEF1592}" destId="{815BF86D-C4E1-F140-BB0A-D5F87625C2DC}" srcOrd="0" destOrd="0" presId="urn:microsoft.com/office/officeart/2005/8/layout/bList2"/>
    <dgm:cxn modelId="{0F2D20C0-B84D-4D3E-9E00-0DA9F4623F64}" type="presOf" srcId="{0208D5CB-B2A1-4747-BE1E-CEB7CAD13B08}" destId="{0ED6854E-2851-3D4D-A416-2E5D80F3A3A9}" srcOrd="0" destOrd="2" presId="urn:microsoft.com/office/officeart/2005/8/layout/bList2"/>
    <dgm:cxn modelId="{76CBAECD-231E-437B-9D4C-CE5A58376C01}" type="presOf" srcId="{9634F0BB-8682-024E-BA12-453B7DAD2004}" destId="{98F3CB39-65C1-9E41-85FE-6CBC2142DF54}" srcOrd="0" destOrd="0" presId="urn:microsoft.com/office/officeart/2005/8/layout/bList2"/>
    <dgm:cxn modelId="{A2722777-EA71-458C-B4D1-FE6A25639D8D}" type="presOf" srcId="{6B35F087-0D11-8D4F-A1CC-EB05298A1604}" destId="{5284B238-0BF2-D641-A7D2-A9E49F12857B}" srcOrd="0" destOrd="1" presId="urn:microsoft.com/office/officeart/2005/8/layout/bList2"/>
    <dgm:cxn modelId="{FEC2CF9F-E041-497D-AFC9-EB4690437910}" type="presOf" srcId="{B2836DBA-B4B2-C143-8196-D214E948A6AF}" destId="{D80C159F-915F-AE4C-A06F-0B85E0064CA2}" srcOrd="0" destOrd="0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BE62E775-EEDC-4B71-B2E6-5DA9AFFB23F5}" type="presOf" srcId="{331291A1-27CF-C142-BF53-744F4DC49230}" destId="{EE95F1D5-B3FE-E048-AB08-8C99A33101E6}" srcOrd="0" destOrd="1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AEB966DD-9172-4D9D-AAB2-D7FED87FB62E}" type="presOf" srcId="{06789958-775B-2E41-921A-2E6D983510AF}" destId="{F9DEF9AE-8EFA-BB43-918C-D15AAFD952CC}" srcOrd="0" destOrd="0" presId="urn:microsoft.com/office/officeart/2005/8/layout/bList2"/>
    <dgm:cxn modelId="{42C64CFD-75E0-4022-AE45-47CBC74182EB}" type="presOf" srcId="{C35CFB7B-CDF9-1545-ACA1-ED73E8E2CD40}" destId="{5284B238-0BF2-D641-A7D2-A9E49F12857B}" srcOrd="0" destOrd="2" presId="urn:microsoft.com/office/officeart/2005/8/layout/bList2"/>
    <dgm:cxn modelId="{BF501779-5A90-4FFF-A018-ABB9A6939734}" type="presOf" srcId="{9BF03E6E-64C6-8B4F-9E9E-D4BEA1FFAC0B}" destId="{3E0878C4-DCD2-4845-BAA6-ED89DADE8017}" srcOrd="0" destOrd="0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54C023D8-2656-4071-8C9E-F3F324098636}" type="presOf" srcId="{E804492E-54B4-B94D-81E7-FF90FB0A1C03}" destId="{D1CBEEA0-C057-2A40-94CE-4766C9BD2971}" srcOrd="0" destOrd="0" presId="urn:microsoft.com/office/officeart/2005/8/layout/bList2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711FBE3C-637F-45DC-B8C1-B8C087AA625C}" type="presOf" srcId="{7C6C7EFB-CDD8-E64A-BA8E-1EA90B894FD9}" destId="{8DA26B31-6C11-FD43-B775-8AF5A85CE7EA}" srcOrd="0" destOrd="0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7989444C-A3A2-4F06-9545-57380E57690A}" type="presOf" srcId="{62434AD7-931E-9943-A327-FEA77E1EB60B}" destId="{0ED6854E-2851-3D4D-A416-2E5D80F3A3A9}" srcOrd="0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90D7B78E-AAF9-4B77-BEB5-3848F1AC5BE7}" type="presOf" srcId="{ACD1F96E-0E0F-CF48-BC5C-A07EA5657BC5}" destId="{0ED6854E-2851-3D4D-A416-2E5D80F3A3A9}" srcOrd="0" destOrd="1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2092A4B-6A88-423D-BCC8-47C10FF9C3B1}" type="presOf" srcId="{700DD99B-57A8-2D48-B651-AC16A2762772}" destId="{EB54E51C-1DDD-FA4D-B3AE-055C72DE48DD}" srcOrd="1" destOrd="0" presId="urn:microsoft.com/office/officeart/2005/8/layout/bList2"/>
    <dgm:cxn modelId="{F9CA941C-9251-4B1B-8E76-3D9D9C0DF8BC}" type="presOf" srcId="{4593C0E9-7033-A14B-BED3-B2022713C4F2}" destId="{5284B238-0BF2-D641-A7D2-A9E49F12857B}" srcOrd="0" destOrd="0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51CDB92F-F0E9-4098-AABA-0DE2D1368058}" type="presOf" srcId="{C7F35A38-4E28-FE45-8E8A-49D7F6B0569A}" destId="{98F3CB39-65C1-9E41-85FE-6CBC2142DF54}" srcOrd="0" destOrd="2" presId="urn:microsoft.com/office/officeart/2005/8/layout/bList2"/>
    <dgm:cxn modelId="{E638D2FA-3137-410A-AAC5-B81BF34E0936}" type="presParOf" srcId="{3E0878C4-DCD2-4845-BAA6-ED89DADE8017}" destId="{94569624-D2F8-694A-9C09-32E24B677BA4}" srcOrd="0" destOrd="0" presId="urn:microsoft.com/office/officeart/2005/8/layout/bList2"/>
    <dgm:cxn modelId="{6C9A1F17-DEA3-43F4-8851-B86AC31395A7}" type="presParOf" srcId="{94569624-D2F8-694A-9C09-32E24B677BA4}" destId="{5284B238-0BF2-D641-A7D2-A9E49F12857B}" srcOrd="0" destOrd="0" presId="urn:microsoft.com/office/officeart/2005/8/layout/bList2"/>
    <dgm:cxn modelId="{C75ABACB-2402-41DD-A306-9BE33CDDBBBB}" type="presParOf" srcId="{94569624-D2F8-694A-9C09-32E24B677BA4}" destId="{D80C159F-915F-AE4C-A06F-0B85E0064CA2}" srcOrd="1" destOrd="0" presId="urn:microsoft.com/office/officeart/2005/8/layout/bList2"/>
    <dgm:cxn modelId="{9C0912E7-737B-4068-8A49-998A9367D6CD}" type="presParOf" srcId="{94569624-D2F8-694A-9C09-32E24B677BA4}" destId="{38CCB0B7-911E-3943-B8A1-DEB0B80384CC}" srcOrd="2" destOrd="0" presId="urn:microsoft.com/office/officeart/2005/8/layout/bList2"/>
    <dgm:cxn modelId="{2B781DE8-447B-45DA-8AB6-9670AB285C61}" type="presParOf" srcId="{94569624-D2F8-694A-9C09-32E24B677BA4}" destId="{80D6B0A0-2A5A-0243-A5DC-CFD555AD98B3}" srcOrd="3" destOrd="0" presId="urn:microsoft.com/office/officeart/2005/8/layout/bList2"/>
    <dgm:cxn modelId="{11AC1152-92F6-4904-B446-0DB97DA9A583}" type="presParOf" srcId="{3E0878C4-DCD2-4845-BAA6-ED89DADE8017}" destId="{8DA26B31-6C11-FD43-B775-8AF5A85CE7EA}" srcOrd="1" destOrd="0" presId="urn:microsoft.com/office/officeart/2005/8/layout/bList2"/>
    <dgm:cxn modelId="{31A8DD51-F8AC-4953-800D-F9C47B6F2C91}" type="presParOf" srcId="{3E0878C4-DCD2-4845-BAA6-ED89DADE8017}" destId="{B2F82149-8A9A-DD4A-A1C2-5DA8300667EB}" srcOrd="2" destOrd="0" presId="urn:microsoft.com/office/officeart/2005/8/layout/bList2"/>
    <dgm:cxn modelId="{8DD23B95-3B53-4F16-986A-7002DBC4B22C}" type="presParOf" srcId="{B2F82149-8A9A-DD4A-A1C2-5DA8300667EB}" destId="{0ED6854E-2851-3D4D-A416-2E5D80F3A3A9}" srcOrd="0" destOrd="0" presId="urn:microsoft.com/office/officeart/2005/8/layout/bList2"/>
    <dgm:cxn modelId="{274A4C4A-69B8-4D24-9072-A1288FD1B4CE}" type="presParOf" srcId="{B2F82149-8A9A-DD4A-A1C2-5DA8300667EB}" destId="{908C04DD-7660-444E-A276-B077933EC3A5}" srcOrd="1" destOrd="0" presId="urn:microsoft.com/office/officeart/2005/8/layout/bList2"/>
    <dgm:cxn modelId="{1E0FABAC-4167-48ED-8294-AEFAE2E2FC36}" type="presParOf" srcId="{B2F82149-8A9A-DD4A-A1C2-5DA8300667EB}" destId="{EB54E51C-1DDD-FA4D-B3AE-055C72DE48DD}" srcOrd="2" destOrd="0" presId="urn:microsoft.com/office/officeart/2005/8/layout/bList2"/>
    <dgm:cxn modelId="{13D6C49C-6746-4AA8-9034-B44823554289}" type="presParOf" srcId="{B2F82149-8A9A-DD4A-A1C2-5DA8300667EB}" destId="{541DC053-C33A-C547-BFBB-D30088FCB86B}" srcOrd="3" destOrd="0" presId="urn:microsoft.com/office/officeart/2005/8/layout/bList2"/>
    <dgm:cxn modelId="{77990B9C-2BCC-45E2-B89F-7E05A73AB521}" type="presParOf" srcId="{3E0878C4-DCD2-4845-BAA6-ED89DADE8017}" destId="{F9DEF9AE-8EFA-BB43-918C-D15AAFD952CC}" srcOrd="3" destOrd="0" presId="urn:microsoft.com/office/officeart/2005/8/layout/bList2"/>
    <dgm:cxn modelId="{E0A3DC19-00B6-4EF5-9B20-9823642A1166}" type="presParOf" srcId="{3E0878C4-DCD2-4845-BAA6-ED89DADE8017}" destId="{5FD41D91-85DB-364C-82CE-DF2D6C19BA0E}" srcOrd="4" destOrd="0" presId="urn:microsoft.com/office/officeart/2005/8/layout/bList2"/>
    <dgm:cxn modelId="{40DB7B62-A62E-46E4-81B2-AE8143C52D69}" type="presParOf" srcId="{5FD41D91-85DB-364C-82CE-DF2D6C19BA0E}" destId="{98F3CB39-65C1-9E41-85FE-6CBC2142DF54}" srcOrd="0" destOrd="0" presId="urn:microsoft.com/office/officeart/2005/8/layout/bList2"/>
    <dgm:cxn modelId="{9A510913-27B9-4169-BC9B-62342C2591D1}" type="presParOf" srcId="{5FD41D91-85DB-364C-82CE-DF2D6C19BA0E}" destId="{815BF86D-C4E1-F140-BB0A-D5F87625C2DC}" srcOrd="1" destOrd="0" presId="urn:microsoft.com/office/officeart/2005/8/layout/bList2"/>
    <dgm:cxn modelId="{830759EF-A1EB-41B5-BF94-3A5F5061298B}" type="presParOf" srcId="{5FD41D91-85DB-364C-82CE-DF2D6C19BA0E}" destId="{408A8867-1D3D-BC44-9737-1F047D63CD05}" srcOrd="2" destOrd="0" presId="urn:microsoft.com/office/officeart/2005/8/layout/bList2"/>
    <dgm:cxn modelId="{20917121-4A54-4498-9C4E-91BD40790389}" type="presParOf" srcId="{5FD41D91-85DB-364C-82CE-DF2D6C19BA0E}" destId="{762D4D6F-2660-9646-9CCD-39B5B77C1962}" srcOrd="3" destOrd="0" presId="urn:microsoft.com/office/officeart/2005/8/layout/bList2"/>
    <dgm:cxn modelId="{60F4B9C3-5EED-4B97-B69C-93B428E3AF5D}" type="presParOf" srcId="{3E0878C4-DCD2-4845-BAA6-ED89DADE8017}" destId="{1EF36ADF-5CBA-C242-AFF1-66996428732D}" srcOrd="5" destOrd="0" presId="urn:microsoft.com/office/officeart/2005/8/layout/bList2"/>
    <dgm:cxn modelId="{6B30D682-184B-4540-8467-8E617E8F8CA8}" type="presParOf" srcId="{3E0878C4-DCD2-4845-BAA6-ED89DADE8017}" destId="{36D4C189-D2CB-D241-B52D-C1B0A2DAE536}" srcOrd="6" destOrd="0" presId="urn:microsoft.com/office/officeart/2005/8/layout/bList2"/>
    <dgm:cxn modelId="{9EBC6A59-F113-48E9-9D81-8B7F424745A5}" type="presParOf" srcId="{36D4C189-D2CB-D241-B52D-C1B0A2DAE536}" destId="{EE95F1D5-B3FE-E048-AB08-8C99A33101E6}" srcOrd="0" destOrd="0" presId="urn:microsoft.com/office/officeart/2005/8/layout/bList2"/>
    <dgm:cxn modelId="{372730DC-0030-477F-9136-98F3F40A38D2}" type="presParOf" srcId="{36D4C189-D2CB-D241-B52D-C1B0A2DAE536}" destId="{D1CBEEA0-C057-2A40-94CE-4766C9BD2971}" srcOrd="1" destOrd="0" presId="urn:microsoft.com/office/officeart/2005/8/layout/bList2"/>
    <dgm:cxn modelId="{32267CAA-04BE-49DB-882A-67F482B50626}" type="presParOf" srcId="{36D4C189-D2CB-D241-B52D-C1B0A2DAE536}" destId="{9A04D2A4-939B-E54F-8E2A-96AAD4AF6D2E}" srcOrd="2" destOrd="0" presId="urn:microsoft.com/office/officeart/2005/8/layout/bList2"/>
    <dgm:cxn modelId="{684ADE95-B2CF-42E4-8C67-D89BF91F4ECD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8E8D9D-973D-447F-9AB6-A8D17D2699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81D1E0-21A7-4E2E-8DF1-786D47194966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b="1" dirty="0" smtClean="0"/>
            <a:t>General</a:t>
          </a:r>
          <a:endParaRPr lang="zh-CN" altLang="en-US" b="1" dirty="0"/>
        </a:p>
      </dgm:t>
    </dgm:pt>
    <dgm:pt modelId="{B761B9B9-51F0-4F23-92F7-EB021AF0B38C}" type="parTrans" cxnId="{38AD3076-CF9C-4CE6-9A87-292FBEF93AEC}">
      <dgm:prSet/>
      <dgm:spPr/>
      <dgm:t>
        <a:bodyPr/>
        <a:lstStyle/>
        <a:p>
          <a:endParaRPr lang="zh-CN" altLang="en-US"/>
        </a:p>
      </dgm:t>
    </dgm:pt>
    <dgm:pt modelId="{D4CAACB5-C112-4EFF-84BF-FDBED91C1A02}" type="sibTrans" cxnId="{38AD3076-CF9C-4CE6-9A87-292FBEF93AEC}">
      <dgm:prSet/>
      <dgm:spPr/>
      <dgm:t>
        <a:bodyPr/>
        <a:lstStyle/>
        <a:p>
          <a:endParaRPr lang="zh-CN" altLang="en-US"/>
        </a:p>
      </dgm:t>
    </dgm:pt>
    <dgm:pt modelId="{17140A4A-E2C3-40C9-A8D7-56F2693F8A71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Freebase vs. </a:t>
          </a:r>
          <a:r>
            <a:rPr lang="en-US" altLang="zh-CN" dirty="0" err="1" smtClean="0"/>
            <a:t>DBpedia</a:t>
          </a:r>
          <a:endParaRPr lang="zh-CN" altLang="en-US" dirty="0"/>
        </a:p>
      </dgm:t>
    </dgm:pt>
    <dgm:pt modelId="{8DFA5A8A-B305-45E9-B00B-679E7AC7DD65}" type="parTrans" cxnId="{714971C3-F8C8-4E5C-B744-17504859FF93}">
      <dgm:prSet/>
      <dgm:spPr/>
      <dgm:t>
        <a:bodyPr/>
        <a:lstStyle/>
        <a:p>
          <a:endParaRPr lang="zh-CN" altLang="en-US"/>
        </a:p>
      </dgm:t>
    </dgm:pt>
    <dgm:pt modelId="{9868E33B-1DE2-4F71-A24B-E975A11EB657}" type="sibTrans" cxnId="{714971C3-F8C8-4E5C-B744-17504859FF93}">
      <dgm:prSet/>
      <dgm:spPr/>
      <dgm:t>
        <a:bodyPr/>
        <a:lstStyle/>
        <a:p>
          <a:endParaRPr lang="zh-CN" altLang="en-US"/>
        </a:p>
      </dgm:t>
    </dgm:pt>
    <dgm:pt modelId="{FFD9503F-09E9-406E-A56A-69C10A40A117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err="1" smtClean="0"/>
            <a:t>Dbpedia</a:t>
          </a:r>
          <a:r>
            <a:rPr lang="en-US" altLang="zh-CN" dirty="0" smtClean="0"/>
            <a:t> Company vs. Location</a:t>
          </a:r>
          <a:endParaRPr lang="zh-CN" altLang="en-US" dirty="0"/>
        </a:p>
      </dgm:t>
    </dgm:pt>
    <dgm:pt modelId="{1D97A6BB-E7F4-49B1-9DA3-D1FCDA18FEC4}" type="parTrans" cxnId="{8DEC93C7-339B-4F0D-A362-DDC00C5F838B}">
      <dgm:prSet/>
      <dgm:spPr/>
      <dgm:t>
        <a:bodyPr/>
        <a:lstStyle/>
        <a:p>
          <a:endParaRPr lang="zh-CN" altLang="en-US"/>
        </a:p>
      </dgm:t>
    </dgm:pt>
    <dgm:pt modelId="{4BCFE103-C51B-4724-96EB-2C35B2C8278F}" type="sibTrans" cxnId="{8DEC93C7-339B-4F0D-A362-DDC00C5F838B}">
      <dgm:prSet/>
      <dgm:spPr/>
      <dgm:t>
        <a:bodyPr/>
        <a:lstStyle/>
        <a:p>
          <a:endParaRPr lang="zh-CN" altLang="en-US"/>
        </a:p>
      </dgm:t>
    </dgm:pt>
    <dgm:pt modelId="{DBD0AC70-A6C5-49B9-B9F6-9542DA6A50A5}">
      <dgm:prSet/>
      <dgm:spPr/>
      <dgm:t>
        <a:bodyPr/>
        <a:lstStyle/>
        <a:p>
          <a:r>
            <a:rPr lang="en-US" altLang="zh-CN" dirty="0" smtClean="0"/>
            <a:t>Training data: 200</a:t>
          </a:r>
          <a:endParaRPr lang="zh-CN" altLang="en-US" dirty="0"/>
        </a:p>
      </dgm:t>
    </dgm:pt>
    <dgm:pt modelId="{46D57019-AB08-4F18-BB02-56D69493F245}" type="parTrans" cxnId="{9D578CC0-0CA6-4777-96F7-13E8F019574E}">
      <dgm:prSet/>
      <dgm:spPr/>
      <dgm:t>
        <a:bodyPr/>
        <a:lstStyle/>
        <a:p>
          <a:endParaRPr lang="zh-CN" altLang="en-US"/>
        </a:p>
      </dgm:t>
    </dgm:pt>
    <dgm:pt modelId="{C3E31FC2-9C89-431D-9EF3-F88ED96416A2}" type="sibTrans" cxnId="{9D578CC0-0CA6-4777-96F7-13E8F019574E}">
      <dgm:prSet/>
      <dgm:spPr/>
      <dgm:t>
        <a:bodyPr/>
        <a:lstStyle/>
        <a:p>
          <a:endParaRPr lang="zh-CN" altLang="en-US"/>
        </a:p>
      </dgm:t>
    </dgm:pt>
    <dgm:pt modelId="{B9EE7F2A-BC53-469D-BA3D-9AFE02E23801}">
      <dgm:prSet/>
      <dgm:spPr/>
      <dgm:t>
        <a:bodyPr/>
        <a:lstStyle/>
        <a:p>
          <a:r>
            <a:rPr lang="en-US" altLang="zh-CN" dirty="0" err="1" smtClean="0">
              <a:solidFill>
                <a:schemeClr val="tx1"/>
              </a:solidFill>
            </a:rPr>
            <a:t>Repsol</a:t>
          </a:r>
          <a:r>
            <a:rPr lang="en-US" altLang="zh-CN" dirty="0" smtClean="0">
              <a:solidFill>
                <a:schemeClr val="tx1"/>
              </a:solidFill>
            </a:rPr>
            <a:t> vs </a:t>
          </a:r>
          <a:r>
            <a:rPr lang="en-US" altLang="zh-CN" dirty="0" err="1" smtClean="0">
              <a:solidFill>
                <a:schemeClr val="tx1"/>
              </a:solidFill>
            </a:rPr>
            <a:t>Repsol</a:t>
          </a:r>
          <a:r>
            <a:rPr lang="en-US" altLang="zh-CN" dirty="0" smtClean="0">
              <a:solidFill>
                <a:schemeClr val="tx1"/>
              </a:solidFill>
            </a:rPr>
            <a:t> YPF S.A. </a:t>
          </a:r>
          <a:r>
            <a:rPr lang="en-US" altLang="zh-CN" i="1" dirty="0" smtClean="0">
              <a:solidFill>
                <a:schemeClr val="tx1"/>
              </a:solidFill>
            </a:rPr>
            <a:t>−→ true</a:t>
          </a:r>
          <a:endParaRPr lang="zh-CN" altLang="en-US" dirty="0"/>
        </a:p>
      </dgm:t>
    </dgm:pt>
    <dgm:pt modelId="{4556AAB5-505F-467D-95A4-217DDB99FC4B}" type="parTrans" cxnId="{0DE4E359-2791-4AAE-A8AC-5AC2ABC8C8A6}">
      <dgm:prSet/>
      <dgm:spPr/>
      <dgm:t>
        <a:bodyPr/>
        <a:lstStyle/>
        <a:p>
          <a:endParaRPr lang="zh-CN" altLang="en-US"/>
        </a:p>
      </dgm:t>
    </dgm:pt>
    <dgm:pt modelId="{9378B1EF-181C-4A1B-ADC6-50D78D823884}" type="sibTrans" cxnId="{0DE4E359-2791-4AAE-A8AC-5AC2ABC8C8A6}">
      <dgm:prSet/>
      <dgm:spPr/>
      <dgm:t>
        <a:bodyPr/>
        <a:lstStyle/>
        <a:p>
          <a:endParaRPr lang="zh-CN" altLang="en-US"/>
        </a:p>
      </dgm:t>
    </dgm:pt>
    <dgm:pt modelId="{495F5DE4-F1A6-429A-8A34-7F1456A3BB9C}">
      <dgm:prSet/>
      <dgm:spPr/>
      <dgm:t>
        <a:bodyPr/>
        <a:lstStyle/>
        <a:p>
          <a:r>
            <a:rPr lang="en-US" altLang="zh-CN" smtClean="0">
              <a:solidFill>
                <a:schemeClr val="tx1"/>
              </a:solidFill>
            </a:rPr>
            <a:t>New York vs New York City </a:t>
          </a:r>
          <a:r>
            <a:rPr lang="en-US" altLang="zh-CN" i="1" smtClean="0">
              <a:solidFill>
                <a:schemeClr val="tx1"/>
              </a:solidFill>
            </a:rPr>
            <a:t>−→ true</a:t>
          </a:r>
          <a:endParaRPr lang="zh-CN" altLang="en-US"/>
        </a:p>
      </dgm:t>
    </dgm:pt>
    <dgm:pt modelId="{47F77467-16C4-434A-A2CD-E679497346F8}" type="parTrans" cxnId="{066C5D77-5E5A-4990-9CF1-98CF6CA72C77}">
      <dgm:prSet/>
      <dgm:spPr/>
      <dgm:t>
        <a:bodyPr/>
        <a:lstStyle/>
        <a:p>
          <a:endParaRPr lang="zh-CN" altLang="en-US"/>
        </a:p>
      </dgm:t>
    </dgm:pt>
    <dgm:pt modelId="{587621A0-E27B-4580-A9A1-182BBE887937}" type="sibTrans" cxnId="{066C5D77-5E5A-4990-9CF1-98CF6CA72C77}">
      <dgm:prSet/>
      <dgm:spPr/>
      <dgm:t>
        <a:bodyPr/>
        <a:lstStyle/>
        <a:p>
          <a:endParaRPr lang="zh-CN" altLang="en-US"/>
        </a:p>
      </dgm:t>
    </dgm:pt>
    <dgm:pt modelId="{2811BFE7-938F-408F-B911-EA0E44A988DB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Freebase vs. Forbes</a:t>
          </a:r>
          <a:endParaRPr lang="zh-CN" altLang="en-US" dirty="0"/>
        </a:p>
      </dgm:t>
    </dgm:pt>
    <dgm:pt modelId="{BF6C5905-D640-40E4-8F7B-03C5B17EFEF8}" type="parTrans" cxnId="{3BD59712-58E5-43CB-AF8E-0C02157AB6C4}">
      <dgm:prSet/>
      <dgm:spPr/>
      <dgm:t>
        <a:bodyPr/>
        <a:lstStyle/>
        <a:p>
          <a:endParaRPr lang="zh-CN" altLang="en-US"/>
        </a:p>
      </dgm:t>
    </dgm:pt>
    <dgm:pt modelId="{6DD2E593-695D-46D0-BCDB-431C461646EA}" type="sibTrans" cxnId="{3BD59712-58E5-43CB-AF8E-0C02157AB6C4}">
      <dgm:prSet/>
      <dgm:spPr/>
      <dgm:t>
        <a:bodyPr/>
        <a:lstStyle/>
        <a:p>
          <a:endParaRPr lang="zh-CN" altLang="en-US"/>
        </a:p>
      </dgm:t>
    </dgm:pt>
    <dgm:pt modelId="{451B0BE4-E7C5-4DA0-8F13-E749C3FB92E1}">
      <dgm:prSet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BP vs TNK-BP </a:t>
          </a:r>
          <a:r>
            <a:rPr lang="en-US" altLang="zh-CN" i="1" dirty="0" smtClean="0">
              <a:solidFill>
                <a:schemeClr val="tx1"/>
              </a:solidFill>
            </a:rPr>
            <a:t>−→ false</a:t>
          </a:r>
          <a:endParaRPr lang="zh-CN" altLang="en-US" dirty="0"/>
        </a:p>
      </dgm:t>
    </dgm:pt>
    <dgm:pt modelId="{31630C7B-34A9-4FD2-8710-42AF2E698619}" type="parTrans" cxnId="{679F932C-1DA7-44CE-B122-57789ECD8982}">
      <dgm:prSet/>
      <dgm:spPr/>
      <dgm:t>
        <a:bodyPr/>
        <a:lstStyle/>
        <a:p>
          <a:endParaRPr lang="zh-CN" altLang="en-US"/>
        </a:p>
      </dgm:t>
    </dgm:pt>
    <dgm:pt modelId="{2F5DB5AA-5148-409B-8CB1-F6E56A735222}" type="sibTrans" cxnId="{679F932C-1DA7-44CE-B122-57789ECD8982}">
      <dgm:prSet/>
      <dgm:spPr/>
      <dgm:t>
        <a:bodyPr/>
        <a:lstStyle/>
        <a:p>
          <a:endParaRPr lang="zh-CN" altLang="en-US"/>
        </a:p>
      </dgm:t>
    </dgm:pt>
    <dgm:pt modelId="{5201978C-3A59-4697-89D2-2EDC549D7852}">
      <dgm:prSet/>
      <dgm:spPr/>
      <dgm:t>
        <a:bodyPr/>
        <a:lstStyle/>
        <a:p>
          <a:r>
            <a:rPr lang="en-US" altLang="zh-CN" dirty="0" smtClean="0"/>
            <a:t>Test data: 20</a:t>
          </a:r>
          <a:endParaRPr lang="zh-CN" altLang="en-US" dirty="0"/>
        </a:p>
      </dgm:t>
    </dgm:pt>
    <dgm:pt modelId="{6DB6CBD9-892A-4B4C-BB4E-C65ECE003CA4}" type="parTrans" cxnId="{D7277EE3-8C6F-4572-A538-4BDC34D07155}">
      <dgm:prSet/>
      <dgm:spPr/>
      <dgm:t>
        <a:bodyPr/>
        <a:lstStyle/>
        <a:p>
          <a:endParaRPr lang="zh-CN" altLang="en-US"/>
        </a:p>
      </dgm:t>
    </dgm:pt>
    <dgm:pt modelId="{CCA16AB1-2BC4-47CD-BC9D-897F8D3BC119}" type="sibTrans" cxnId="{D7277EE3-8C6F-4572-A538-4BDC34D07155}">
      <dgm:prSet/>
      <dgm:spPr/>
      <dgm:t>
        <a:bodyPr/>
        <a:lstStyle/>
        <a:p>
          <a:endParaRPr lang="zh-CN" altLang="en-US"/>
        </a:p>
      </dgm:t>
    </dgm:pt>
    <dgm:pt modelId="{CB81EFFE-E596-4ABC-8121-D7E68F8498A4}" type="pres">
      <dgm:prSet presAssocID="{A58E8D9D-973D-447F-9AB6-A8D17D269927}" presName="linear" presStyleCnt="0">
        <dgm:presLayoutVars>
          <dgm:dir/>
          <dgm:animLvl val="lvl"/>
          <dgm:resizeHandles val="exact"/>
        </dgm:presLayoutVars>
      </dgm:prSet>
      <dgm:spPr/>
    </dgm:pt>
    <dgm:pt modelId="{DC4060BB-F00A-4C0C-A383-55F2687562FB}" type="pres">
      <dgm:prSet presAssocID="{8C81D1E0-21A7-4E2E-8DF1-786D47194966}" presName="parentLin" presStyleCnt="0"/>
      <dgm:spPr/>
    </dgm:pt>
    <dgm:pt modelId="{4A54588D-8E99-4BE1-B2E4-C65783EC5151}" type="pres">
      <dgm:prSet presAssocID="{8C81D1E0-21A7-4E2E-8DF1-786D47194966}" presName="parentLeftMargin" presStyleLbl="node1" presStyleIdx="0" presStyleCnt="4"/>
      <dgm:spPr/>
    </dgm:pt>
    <dgm:pt modelId="{A361E53D-88C6-4018-B446-08C5CA10CE2D}" type="pres">
      <dgm:prSet presAssocID="{8C81D1E0-21A7-4E2E-8DF1-786D4719496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869BA6-F83B-4E9A-B1BA-4F20C537BD59}" type="pres">
      <dgm:prSet presAssocID="{8C81D1E0-21A7-4E2E-8DF1-786D47194966}" presName="negativeSpace" presStyleCnt="0"/>
      <dgm:spPr/>
    </dgm:pt>
    <dgm:pt modelId="{8A1A8CF0-EDF3-4B84-A542-2C86E06683FF}" type="pres">
      <dgm:prSet presAssocID="{8C81D1E0-21A7-4E2E-8DF1-786D47194966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FA1A0F-93BB-498E-BEF6-6CAAC9B490B8}" type="pres">
      <dgm:prSet presAssocID="{D4CAACB5-C112-4EFF-84BF-FDBED91C1A02}" presName="spaceBetweenRectangles" presStyleCnt="0"/>
      <dgm:spPr/>
    </dgm:pt>
    <dgm:pt modelId="{5523513F-A591-473F-972B-B27DAB2371AA}" type="pres">
      <dgm:prSet presAssocID="{17140A4A-E2C3-40C9-A8D7-56F2693F8A71}" presName="parentLin" presStyleCnt="0"/>
      <dgm:spPr/>
    </dgm:pt>
    <dgm:pt modelId="{F8BE74FE-0814-4CDE-B8E8-41C258AF8931}" type="pres">
      <dgm:prSet presAssocID="{17140A4A-E2C3-40C9-A8D7-56F2693F8A71}" presName="parentLeftMargin" presStyleLbl="node1" presStyleIdx="0" presStyleCnt="4"/>
      <dgm:spPr/>
    </dgm:pt>
    <dgm:pt modelId="{2EF0AD62-F290-4464-B230-12C4B3090615}" type="pres">
      <dgm:prSet presAssocID="{17140A4A-E2C3-40C9-A8D7-56F2693F8A7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DD53B6-7F0F-4EA4-B0BE-A718D82EB12E}" type="pres">
      <dgm:prSet presAssocID="{17140A4A-E2C3-40C9-A8D7-56F2693F8A71}" presName="negativeSpace" presStyleCnt="0"/>
      <dgm:spPr/>
    </dgm:pt>
    <dgm:pt modelId="{DB4C0559-635D-41D4-A4E5-FD737711EB19}" type="pres">
      <dgm:prSet presAssocID="{17140A4A-E2C3-40C9-A8D7-56F2693F8A71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4D24AE-DD98-4576-918B-B7A5016427B8}" type="pres">
      <dgm:prSet presAssocID="{9868E33B-1DE2-4F71-A24B-E975A11EB657}" presName="spaceBetweenRectangles" presStyleCnt="0"/>
      <dgm:spPr/>
    </dgm:pt>
    <dgm:pt modelId="{E428270C-071D-4D64-B5D2-8E085ED0C197}" type="pres">
      <dgm:prSet presAssocID="{FFD9503F-09E9-406E-A56A-69C10A40A117}" presName="parentLin" presStyleCnt="0"/>
      <dgm:spPr/>
    </dgm:pt>
    <dgm:pt modelId="{7D71CCC2-1CD4-46FB-AC24-14A2505099BB}" type="pres">
      <dgm:prSet presAssocID="{FFD9503F-09E9-406E-A56A-69C10A40A117}" presName="parentLeftMargin" presStyleLbl="node1" presStyleIdx="1" presStyleCnt="4"/>
      <dgm:spPr/>
    </dgm:pt>
    <dgm:pt modelId="{0250F8A3-DA52-4767-B2C2-54B4BC2AF0E1}" type="pres">
      <dgm:prSet presAssocID="{FFD9503F-09E9-406E-A56A-69C10A40A11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69675D-AD5C-4BB4-B558-079E60BC9747}" type="pres">
      <dgm:prSet presAssocID="{FFD9503F-09E9-406E-A56A-69C10A40A117}" presName="negativeSpace" presStyleCnt="0"/>
      <dgm:spPr/>
    </dgm:pt>
    <dgm:pt modelId="{6E3C1649-7472-41C0-9184-51256E890A96}" type="pres">
      <dgm:prSet presAssocID="{FFD9503F-09E9-406E-A56A-69C10A40A117}" presName="childText" presStyleLbl="conFgAcc1" presStyleIdx="2" presStyleCnt="4">
        <dgm:presLayoutVars>
          <dgm:bulletEnabled val="1"/>
        </dgm:presLayoutVars>
      </dgm:prSet>
      <dgm:spPr/>
    </dgm:pt>
    <dgm:pt modelId="{5714B06F-8225-45B8-9B31-48205E340C1A}" type="pres">
      <dgm:prSet presAssocID="{4BCFE103-C51B-4724-96EB-2C35B2C8278F}" presName="spaceBetweenRectangles" presStyleCnt="0"/>
      <dgm:spPr/>
    </dgm:pt>
    <dgm:pt modelId="{40D45264-7BE4-4B53-99F7-6A5BEA017144}" type="pres">
      <dgm:prSet presAssocID="{2811BFE7-938F-408F-B911-EA0E44A988DB}" presName="parentLin" presStyleCnt="0"/>
      <dgm:spPr/>
    </dgm:pt>
    <dgm:pt modelId="{C835B192-C4F6-477D-9399-B2A916D20845}" type="pres">
      <dgm:prSet presAssocID="{2811BFE7-938F-408F-B911-EA0E44A988DB}" presName="parentLeftMargin" presStyleLbl="node1" presStyleIdx="2" presStyleCnt="4"/>
      <dgm:spPr/>
    </dgm:pt>
    <dgm:pt modelId="{18920D3B-2AD1-4E52-94EE-5F1A1F21857C}" type="pres">
      <dgm:prSet presAssocID="{2811BFE7-938F-408F-B911-EA0E44A988D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60BEC6E-3444-4B8E-ADF4-A6A1A13C9787}" type="pres">
      <dgm:prSet presAssocID="{2811BFE7-938F-408F-B911-EA0E44A988DB}" presName="negativeSpace" presStyleCnt="0"/>
      <dgm:spPr/>
    </dgm:pt>
    <dgm:pt modelId="{3C63BB61-9FD9-4E79-AFCC-DAD4A83016E1}" type="pres">
      <dgm:prSet presAssocID="{2811BFE7-938F-408F-B911-EA0E44A988D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239DA8B-A5B4-4240-9D53-DA57ACDF318A}" type="presOf" srcId="{8C81D1E0-21A7-4E2E-8DF1-786D47194966}" destId="{A361E53D-88C6-4018-B446-08C5CA10CE2D}" srcOrd="1" destOrd="0" presId="urn:microsoft.com/office/officeart/2005/8/layout/list1"/>
    <dgm:cxn modelId="{714971C3-F8C8-4E5C-B744-17504859FF93}" srcId="{A58E8D9D-973D-447F-9AB6-A8D17D269927}" destId="{17140A4A-E2C3-40C9-A8D7-56F2693F8A71}" srcOrd="1" destOrd="0" parTransId="{8DFA5A8A-B305-45E9-B00B-679E7AC7DD65}" sibTransId="{9868E33B-1DE2-4F71-A24B-E975A11EB657}"/>
    <dgm:cxn modelId="{D7277EE3-8C6F-4572-A538-4BDC34D07155}" srcId="{8C81D1E0-21A7-4E2E-8DF1-786D47194966}" destId="{5201978C-3A59-4697-89D2-2EDC549D7852}" srcOrd="1" destOrd="0" parTransId="{6DB6CBD9-892A-4B4C-BB4E-C65ECE003CA4}" sibTransId="{CCA16AB1-2BC4-47CD-BC9D-897F8D3BC119}"/>
    <dgm:cxn modelId="{C81F864A-44CE-4D16-900C-5F516E6EF116}" type="presOf" srcId="{2811BFE7-938F-408F-B911-EA0E44A988DB}" destId="{C835B192-C4F6-477D-9399-B2A916D20845}" srcOrd="0" destOrd="0" presId="urn:microsoft.com/office/officeart/2005/8/layout/list1"/>
    <dgm:cxn modelId="{38AD3076-CF9C-4CE6-9A87-292FBEF93AEC}" srcId="{A58E8D9D-973D-447F-9AB6-A8D17D269927}" destId="{8C81D1E0-21A7-4E2E-8DF1-786D47194966}" srcOrd="0" destOrd="0" parTransId="{B761B9B9-51F0-4F23-92F7-EB021AF0B38C}" sibTransId="{D4CAACB5-C112-4EFF-84BF-FDBED91C1A02}"/>
    <dgm:cxn modelId="{3BD59712-58E5-43CB-AF8E-0C02157AB6C4}" srcId="{A58E8D9D-973D-447F-9AB6-A8D17D269927}" destId="{2811BFE7-938F-408F-B911-EA0E44A988DB}" srcOrd="3" destOrd="0" parTransId="{BF6C5905-D640-40E4-8F7B-03C5B17EFEF8}" sibTransId="{6DD2E593-695D-46D0-BCDB-431C461646EA}"/>
    <dgm:cxn modelId="{6507B77C-A394-4076-A478-6E782A2D8AEF}" type="presOf" srcId="{2811BFE7-938F-408F-B911-EA0E44A988DB}" destId="{18920D3B-2AD1-4E52-94EE-5F1A1F21857C}" srcOrd="1" destOrd="0" presId="urn:microsoft.com/office/officeart/2005/8/layout/list1"/>
    <dgm:cxn modelId="{E3DDB463-0EC6-4BA6-B61A-3A8A336B3762}" type="presOf" srcId="{FFD9503F-09E9-406E-A56A-69C10A40A117}" destId="{0250F8A3-DA52-4767-B2C2-54B4BC2AF0E1}" srcOrd="1" destOrd="0" presId="urn:microsoft.com/office/officeart/2005/8/layout/list1"/>
    <dgm:cxn modelId="{0DE4E359-2791-4AAE-A8AC-5AC2ABC8C8A6}" srcId="{17140A4A-E2C3-40C9-A8D7-56F2693F8A71}" destId="{B9EE7F2A-BC53-469D-BA3D-9AFE02E23801}" srcOrd="0" destOrd="0" parTransId="{4556AAB5-505F-467D-95A4-217DDB99FC4B}" sibTransId="{9378B1EF-181C-4A1B-ADC6-50D78D823884}"/>
    <dgm:cxn modelId="{066C5D77-5E5A-4990-9CF1-98CF6CA72C77}" srcId="{FFD9503F-09E9-406E-A56A-69C10A40A117}" destId="{495F5DE4-F1A6-429A-8A34-7F1456A3BB9C}" srcOrd="0" destOrd="0" parTransId="{47F77467-16C4-434A-A2CD-E679497346F8}" sibTransId="{587621A0-E27B-4580-A9A1-182BBE887937}"/>
    <dgm:cxn modelId="{8DEC93C7-339B-4F0D-A362-DDC00C5F838B}" srcId="{A58E8D9D-973D-447F-9AB6-A8D17D269927}" destId="{FFD9503F-09E9-406E-A56A-69C10A40A117}" srcOrd="2" destOrd="0" parTransId="{1D97A6BB-E7F4-49B1-9DA3-D1FCDA18FEC4}" sibTransId="{4BCFE103-C51B-4724-96EB-2C35B2C8278F}"/>
    <dgm:cxn modelId="{ED1BFF7F-1752-4CAE-B1A3-7462E1C5BABB}" type="presOf" srcId="{495F5DE4-F1A6-429A-8A34-7F1456A3BB9C}" destId="{6E3C1649-7472-41C0-9184-51256E890A96}" srcOrd="0" destOrd="0" presId="urn:microsoft.com/office/officeart/2005/8/layout/list1"/>
    <dgm:cxn modelId="{AF879ED2-9846-4188-8432-2594BC0160C8}" type="presOf" srcId="{17140A4A-E2C3-40C9-A8D7-56F2693F8A71}" destId="{2EF0AD62-F290-4464-B230-12C4B3090615}" srcOrd="1" destOrd="0" presId="urn:microsoft.com/office/officeart/2005/8/layout/list1"/>
    <dgm:cxn modelId="{93B0A1D9-7000-4F9D-A546-1C2B587A6278}" type="presOf" srcId="{8C81D1E0-21A7-4E2E-8DF1-786D47194966}" destId="{4A54588D-8E99-4BE1-B2E4-C65783EC5151}" srcOrd="0" destOrd="0" presId="urn:microsoft.com/office/officeart/2005/8/layout/list1"/>
    <dgm:cxn modelId="{28069B20-FBE6-480C-9526-360D7150B6AC}" type="presOf" srcId="{5201978C-3A59-4697-89D2-2EDC549D7852}" destId="{8A1A8CF0-EDF3-4B84-A542-2C86E06683FF}" srcOrd="0" destOrd="1" presId="urn:microsoft.com/office/officeart/2005/8/layout/list1"/>
    <dgm:cxn modelId="{E6026580-F52F-4427-B4AB-23C5B363165B}" type="presOf" srcId="{DBD0AC70-A6C5-49B9-B9F6-9542DA6A50A5}" destId="{8A1A8CF0-EDF3-4B84-A542-2C86E06683FF}" srcOrd="0" destOrd="0" presId="urn:microsoft.com/office/officeart/2005/8/layout/list1"/>
    <dgm:cxn modelId="{2E27EA40-D410-45B3-A6CE-79F6985CA5C5}" type="presOf" srcId="{17140A4A-E2C3-40C9-A8D7-56F2693F8A71}" destId="{F8BE74FE-0814-4CDE-B8E8-41C258AF8931}" srcOrd="0" destOrd="0" presId="urn:microsoft.com/office/officeart/2005/8/layout/list1"/>
    <dgm:cxn modelId="{E50E28FF-78D2-4A13-844D-5145715D0E70}" type="presOf" srcId="{FFD9503F-09E9-406E-A56A-69C10A40A117}" destId="{7D71CCC2-1CD4-46FB-AC24-14A2505099BB}" srcOrd="0" destOrd="0" presId="urn:microsoft.com/office/officeart/2005/8/layout/list1"/>
    <dgm:cxn modelId="{679F932C-1DA7-44CE-B122-57789ECD8982}" srcId="{2811BFE7-938F-408F-B911-EA0E44A988DB}" destId="{451B0BE4-E7C5-4DA0-8F13-E749C3FB92E1}" srcOrd="0" destOrd="0" parTransId="{31630C7B-34A9-4FD2-8710-42AF2E698619}" sibTransId="{2F5DB5AA-5148-409B-8CB1-F6E56A735222}"/>
    <dgm:cxn modelId="{33B297F8-33AB-4E01-A7D7-F9505329E80E}" type="presOf" srcId="{451B0BE4-E7C5-4DA0-8F13-E749C3FB92E1}" destId="{3C63BB61-9FD9-4E79-AFCC-DAD4A83016E1}" srcOrd="0" destOrd="0" presId="urn:microsoft.com/office/officeart/2005/8/layout/list1"/>
    <dgm:cxn modelId="{9D578CC0-0CA6-4777-96F7-13E8F019574E}" srcId="{8C81D1E0-21A7-4E2E-8DF1-786D47194966}" destId="{DBD0AC70-A6C5-49B9-B9F6-9542DA6A50A5}" srcOrd="0" destOrd="0" parTransId="{46D57019-AB08-4F18-BB02-56D69493F245}" sibTransId="{C3E31FC2-9C89-431D-9EF3-F88ED96416A2}"/>
    <dgm:cxn modelId="{D1E686C7-FBB0-4B2C-B1B5-6B08CC87A39D}" type="presOf" srcId="{B9EE7F2A-BC53-469D-BA3D-9AFE02E23801}" destId="{DB4C0559-635D-41D4-A4E5-FD737711EB19}" srcOrd="0" destOrd="0" presId="urn:microsoft.com/office/officeart/2005/8/layout/list1"/>
    <dgm:cxn modelId="{6E454CEF-B324-4AB2-8482-55C9CB8BD320}" type="presOf" srcId="{A58E8D9D-973D-447F-9AB6-A8D17D269927}" destId="{CB81EFFE-E596-4ABC-8121-D7E68F8498A4}" srcOrd="0" destOrd="0" presId="urn:microsoft.com/office/officeart/2005/8/layout/list1"/>
    <dgm:cxn modelId="{C80DCEBA-7B1F-4759-9910-5EF8758406B5}" type="presParOf" srcId="{CB81EFFE-E596-4ABC-8121-D7E68F8498A4}" destId="{DC4060BB-F00A-4C0C-A383-55F2687562FB}" srcOrd="0" destOrd="0" presId="urn:microsoft.com/office/officeart/2005/8/layout/list1"/>
    <dgm:cxn modelId="{5A4E2335-FEDF-4150-82A8-2C1773A15004}" type="presParOf" srcId="{DC4060BB-F00A-4C0C-A383-55F2687562FB}" destId="{4A54588D-8E99-4BE1-B2E4-C65783EC5151}" srcOrd="0" destOrd="0" presId="urn:microsoft.com/office/officeart/2005/8/layout/list1"/>
    <dgm:cxn modelId="{F82CB3E1-0926-4CDA-8922-283DB01DB1DE}" type="presParOf" srcId="{DC4060BB-F00A-4C0C-A383-55F2687562FB}" destId="{A361E53D-88C6-4018-B446-08C5CA10CE2D}" srcOrd="1" destOrd="0" presId="urn:microsoft.com/office/officeart/2005/8/layout/list1"/>
    <dgm:cxn modelId="{69EA7A8F-9D30-4FF7-BCAD-26CA8A5E481E}" type="presParOf" srcId="{CB81EFFE-E596-4ABC-8121-D7E68F8498A4}" destId="{D6869BA6-F83B-4E9A-B1BA-4F20C537BD59}" srcOrd="1" destOrd="0" presId="urn:microsoft.com/office/officeart/2005/8/layout/list1"/>
    <dgm:cxn modelId="{E8955DFF-EA48-41FC-931E-F579965CE5A0}" type="presParOf" srcId="{CB81EFFE-E596-4ABC-8121-D7E68F8498A4}" destId="{8A1A8CF0-EDF3-4B84-A542-2C86E06683FF}" srcOrd="2" destOrd="0" presId="urn:microsoft.com/office/officeart/2005/8/layout/list1"/>
    <dgm:cxn modelId="{689C59D9-628F-4C03-B7F6-1C18530B0EEE}" type="presParOf" srcId="{CB81EFFE-E596-4ABC-8121-D7E68F8498A4}" destId="{41FA1A0F-93BB-498E-BEF6-6CAAC9B490B8}" srcOrd="3" destOrd="0" presId="urn:microsoft.com/office/officeart/2005/8/layout/list1"/>
    <dgm:cxn modelId="{FD5B493C-EE78-473A-9625-58366449B837}" type="presParOf" srcId="{CB81EFFE-E596-4ABC-8121-D7E68F8498A4}" destId="{5523513F-A591-473F-972B-B27DAB2371AA}" srcOrd="4" destOrd="0" presId="urn:microsoft.com/office/officeart/2005/8/layout/list1"/>
    <dgm:cxn modelId="{EF9ACE64-445B-4045-B2AE-EABF16FE95EE}" type="presParOf" srcId="{5523513F-A591-473F-972B-B27DAB2371AA}" destId="{F8BE74FE-0814-4CDE-B8E8-41C258AF8931}" srcOrd="0" destOrd="0" presId="urn:microsoft.com/office/officeart/2005/8/layout/list1"/>
    <dgm:cxn modelId="{630E9973-62D3-4497-91BF-58C619D7CBD4}" type="presParOf" srcId="{5523513F-A591-473F-972B-B27DAB2371AA}" destId="{2EF0AD62-F290-4464-B230-12C4B3090615}" srcOrd="1" destOrd="0" presId="urn:microsoft.com/office/officeart/2005/8/layout/list1"/>
    <dgm:cxn modelId="{047D8A01-4D0B-4811-A556-E4A678A404D9}" type="presParOf" srcId="{CB81EFFE-E596-4ABC-8121-D7E68F8498A4}" destId="{A1DD53B6-7F0F-4EA4-B0BE-A718D82EB12E}" srcOrd="5" destOrd="0" presId="urn:microsoft.com/office/officeart/2005/8/layout/list1"/>
    <dgm:cxn modelId="{B699AF5E-7670-4428-BD1C-C0351C1074C8}" type="presParOf" srcId="{CB81EFFE-E596-4ABC-8121-D7E68F8498A4}" destId="{DB4C0559-635D-41D4-A4E5-FD737711EB19}" srcOrd="6" destOrd="0" presId="urn:microsoft.com/office/officeart/2005/8/layout/list1"/>
    <dgm:cxn modelId="{AEC1121C-0BAE-4B2A-B9BA-4D2CC2301B6E}" type="presParOf" srcId="{CB81EFFE-E596-4ABC-8121-D7E68F8498A4}" destId="{2E4D24AE-DD98-4576-918B-B7A5016427B8}" srcOrd="7" destOrd="0" presId="urn:microsoft.com/office/officeart/2005/8/layout/list1"/>
    <dgm:cxn modelId="{0B289240-1F9F-4E95-85E5-0CB247411BF1}" type="presParOf" srcId="{CB81EFFE-E596-4ABC-8121-D7E68F8498A4}" destId="{E428270C-071D-4D64-B5D2-8E085ED0C197}" srcOrd="8" destOrd="0" presId="urn:microsoft.com/office/officeart/2005/8/layout/list1"/>
    <dgm:cxn modelId="{48323A68-BD59-4079-B8E2-4AC64C5A7490}" type="presParOf" srcId="{E428270C-071D-4D64-B5D2-8E085ED0C197}" destId="{7D71CCC2-1CD4-46FB-AC24-14A2505099BB}" srcOrd="0" destOrd="0" presId="urn:microsoft.com/office/officeart/2005/8/layout/list1"/>
    <dgm:cxn modelId="{ECD02D37-E6D1-4F67-8EF0-D19E612A067A}" type="presParOf" srcId="{E428270C-071D-4D64-B5D2-8E085ED0C197}" destId="{0250F8A3-DA52-4767-B2C2-54B4BC2AF0E1}" srcOrd="1" destOrd="0" presId="urn:microsoft.com/office/officeart/2005/8/layout/list1"/>
    <dgm:cxn modelId="{D9FA4255-9961-4F82-B101-ED0726433FB7}" type="presParOf" srcId="{CB81EFFE-E596-4ABC-8121-D7E68F8498A4}" destId="{1C69675D-AD5C-4BB4-B558-079E60BC9747}" srcOrd="9" destOrd="0" presId="urn:microsoft.com/office/officeart/2005/8/layout/list1"/>
    <dgm:cxn modelId="{1AA514B1-49B9-47D0-A244-C6773B7D6EFA}" type="presParOf" srcId="{CB81EFFE-E596-4ABC-8121-D7E68F8498A4}" destId="{6E3C1649-7472-41C0-9184-51256E890A96}" srcOrd="10" destOrd="0" presId="urn:microsoft.com/office/officeart/2005/8/layout/list1"/>
    <dgm:cxn modelId="{11A7C753-B970-4CD7-A5EB-ED8D3F662110}" type="presParOf" srcId="{CB81EFFE-E596-4ABC-8121-D7E68F8498A4}" destId="{5714B06F-8225-45B8-9B31-48205E340C1A}" srcOrd="11" destOrd="0" presId="urn:microsoft.com/office/officeart/2005/8/layout/list1"/>
    <dgm:cxn modelId="{44F0C2ED-DED9-4962-8C43-7C55F9E8CD1A}" type="presParOf" srcId="{CB81EFFE-E596-4ABC-8121-D7E68F8498A4}" destId="{40D45264-7BE4-4B53-99F7-6A5BEA017144}" srcOrd="12" destOrd="0" presId="urn:microsoft.com/office/officeart/2005/8/layout/list1"/>
    <dgm:cxn modelId="{1CB03D93-7010-418E-9A09-C82BC86B3E59}" type="presParOf" srcId="{40D45264-7BE4-4B53-99F7-6A5BEA017144}" destId="{C835B192-C4F6-477D-9399-B2A916D20845}" srcOrd="0" destOrd="0" presId="urn:microsoft.com/office/officeart/2005/8/layout/list1"/>
    <dgm:cxn modelId="{33420550-CB2E-4747-8FD8-101DEFC36834}" type="presParOf" srcId="{40D45264-7BE4-4B53-99F7-6A5BEA017144}" destId="{18920D3B-2AD1-4E52-94EE-5F1A1F21857C}" srcOrd="1" destOrd="0" presId="urn:microsoft.com/office/officeart/2005/8/layout/list1"/>
    <dgm:cxn modelId="{7E46840F-435F-4CC5-BCA5-C921E70F4B46}" type="presParOf" srcId="{CB81EFFE-E596-4ABC-8121-D7E68F8498A4}" destId="{660BEC6E-3444-4B8E-ADF4-A6A1A13C9787}" srcOrd="13" destOrd="0" presId="urn:microsoft.com/office/officeart/2005/8/layout/list1"/>
    <dgm:cxn modelId="{9E1AE70B-009F-460C-B559-5AEA4ADE619A}" type="presParOf" srcId="{CB81EFFE-E596-4ABC-8121-D7E68F8498A4}" destId="{3C63BB61-9FD9-4E79-AFCC-DAD4A83016E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B7DE8-BE0A-7F4A-91A3-8EE0E218D615}">
      <dsp:nvSpPr>
        <dsp:cNvPr id="0" name=""/>
        <dsp:cNvSpPr/>
      </dsp:nvSpPr>
      <dsp:spPr>
        <a:xfrm>
          <a:off x="381011" y="1142997"/>
          <a:ext cx="3033067" cy="2501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Integrate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company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information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with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it</a:t>
          </a:r>
          <a:r>
            <a:rPr lang="fr-FR" altLang="zh-CN" sz="1900" kern="1200" dirty="0" smtClean="0"/>
            <a:t>’</a:t>
          </a:r>
          <a:r>
            <a:rPr lang="en-US" altLang="zh-CN" sz="1900" kern="1200" dirty="0" smtClean="0"/>
            <a:t>s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headquarters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information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Analyze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how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many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companies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are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found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in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big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cities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or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small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cities</a:t>
          </a:r>
          <a:endParaRPr lang="zh-CN" altLang="en-US" sz="1900" kern="1200" dirty="0"/>
        </a:p>
      </dsp:txBody>
      <dsp:txXfrm>
        <a:off x="438581" y="1200567"/>
        <a:ext cx="2917927" cy="1850439"/>
      </dsp:txXfrm>
    </dsp:sp>
    <dsp:sp modelId="{04993F1A-F208-1B47-8B9A-91D65C0363EC}">
      <dsp:nvSpPr>
        <dsp:cNvPr id="0" name=""/>
        <dsp:cNvSpPr/>
      </dsp:nvSpPr>
      <dsp:spPr>
        <a:xfrm>
          <a:off x="2132416" y="2049078"/>
          <a:ext cx="3121918" cy="3121918"/>
        </a:xfrm>
        <a:prstGeom prst="leftCircularArrow">
          <a:avLst>
            <a:gd name="adj1" fmla="val 2665"/>
            <a:gd name="adj2" fmla="val 324267"/>
            <a:gd name="adj3" fmla="val 2091070"/>
            <a:gd name="adj4" fmla="val 9015781"/>
            <a:gd name="adj5" fmla="val 31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B71027-313C-944C-A2CA-222D5B5A1658}">
      <dsp:nvSpPr>
        <dsp:cNvPr id="0" name=""/>
        <dsp:cNvSpPr/>
      </dsp:nvSpPr>
      <dsp:spPr>
        <a:xfrm>
          <a:off x="1068220" y="3267456"/>
          <a:ext cx="2696059" cy="1072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FFFF"/>
              </a:solidFill>
            </a:rPr>
            <a:t>From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Data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Science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View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1099622" y="3298858"/>
        <a:ext cx="2633255" cy="1009330"/>
      </dsp:txXfrm>
    </dsp:sp>
    <dsp:sp modelId="{2EA34788-3213-F946-911D-F264B2C0C2A9}">
      <dsp:nvSpPr>
        <dsp:cNvPr id="0" name=""/>
        <dsp:cNvSpPr/>
      </dsp:nvSpPr>
      <dsp:spPr>
        <a:xfrm>
          <a:off x="4114811" y="1295397"/>
          <a:ext cx="3033067" cy="250164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>
              <a:solidFill>
                <a:srgbClr val="1C1C1C"/>
              </a:solidFill>
            </a:rPr>
            <a:t>Analyze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the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relationship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between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the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companies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size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or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profit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and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the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size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of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headquarters</a:t>
          </a:r>
          <a:endParaRPr lang="zh-CN" altLang="en-US" sz="1900" kern="1200" dirty="0">
            <a:solidFill>
              <a:srgbClr val="1C1C1C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>
              <a:solidFill>
                <a:srgbClr val="1C1C1C"/>
              </a:solidFill>
            </a:rPr>
            <a:t>Analyze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how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endParaRPr lang="zh-CN" altLang="en-US" sz="1900" kern="1200" dirty="0">
            <a:solidFill>
              <a:srgbClr val="1C1C1C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900" kern="1200" dirty="0">
            <a:solidFill>
              <a:srgbClr val="1C1C1C"/>
            </a:solidFill>
          </a:endParaRPr>
        </a:p>
      </dsp:txBody>
      <dsp:txXfrm>
        <a:off x="4172381" y="1889034"/>
        <a:ext cx="2917927" cy="1850439"/>
      </dsp:txXfrm>
    </dsp:sp>
    <dsp:sp modelId="{2CF8A811-4C58-244B-BF11-285BE77046F8}">
      <dsp:nvSpPr>
        <dsp:cNvPr id="0" name=""/>
        <dsp:cNvSpPr/>
      </dsp:nvSpPr>
      <dsp:spPr>
        <a:xfrm>
          <a:off x="4834534" y="765810"/>
          <a:ext cx="2696059" cy="1072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FFFF"/>
              </a:solidFill>
            </a:rPr>
            <a:t>From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Company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View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4865936" y="797212"/>
        <a:ext cx="2633255" cy="1009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51357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187985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42431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42431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79081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72760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811686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11042" y="1769709"/>
          <a:ext cx="2627428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11042" y="1769709"/>
        <a:ext cx="1850301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A8CF0-EDF3-4B84-A542-2C86E06683FF}">
      <dsp:nvSpPr>
        <dsp:cNvPr id="0" name=""/>
        <dsp:cNvSpPr/>
      </dsp:nvSpPr>
      <dsp:spPr>
        <a:xfrm>
          <a:off x="0" y="310732"/>
          <a:ext cx="6383867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Training data: 200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Test data: 20</a:t>
          </a:r>
          <a:endParaRPr lang="zh-CN" altLang="en-US" sz="1700" kern="1200" dirty="0"/>
        </a:p>
      </dsp:txBody>
      <dsp:txXfrm>
        <a:off x="0" y="310732"/>
        <a:ext cx="6383867" cy="990675"/>
      </dsp:txXfrm>
    </dsp:sp>
    <dsp:sp modelId="{A361E53D-88C6-4018-B446-08C5CA10CE2D}">
      <dsp:nvSpPr>
        <dsp:cNvPr id="0" name=""/>
        <dsp:cNvSpPr/>
      </dsp:nvSpPr>
      <dsp:spPr>
        <a:xfrm>
          <a:off x="319193" y="59812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/>
            <a:t>General</a:t>
          </a:r>
          <a:endParaRPr lang="zh-CN" altLang="en-US" sz="1700" b="1" kern="1200" dirty="0"/>
        </a:p>
      </dsp:txBody>
      <dsp:txXfrm>
        <a:off x="343691" y="84310"/>
        <a:ext cx="4419710" cy="452844"/>
      </dsp:txXfrm>
    </dsp:sp>
    <dsp:sp modelId="{DB4C0559-635D-41D4-A4E5-FD737711EB19}">
      <dsp:nvSpPr>
        <dsp:cNvPr id="0" name=""/>
        <dsp:cNvSpPr/>
      </dsp:nvSpPr>
      <dsp:spPr>
        <a:xfrm>
          <a:off x="0" y="1644127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>
              <a:solidFill>
                <a:schemeClr val="tx1"/>
              </a:solidFill>
            </a:rPr>
            <a:t>Repsol</a:t>
          </a:r>
          <a:r>
            <a:rPr lang="en-US" altLang="zh-CN" sz="1700" kern="1200" dirty="0" smtClean="0">
              <a:solidFill>
                <a:schemeClr val="tx1"/>
              </a:solidFill>
            </a:rPr>
            <a:t> vs </a:t>
          </a:r>
          <a:r>
            <a:rPr lang="en-US" altLang="zh-CN" sz="1700" kern="1200" dirty="0" err="1" smtClean="0">
              <a:solidFill>
                <a:schemeClr val="tx1"/>
              </a:solidFill>
            </a:rPr>
            <a:t>Repsol</a:t>
          </a:r>
          <a:r>
            <a:rPr lang="en-US" altLang="zh-CN" sz="1700" kern="1200" dirty="0" smtClean="0">
              <a:solidFill>
                <a:schemeClr val="tx1"/>
              </a:solidFill>
            </a:rPr>
            <a:t> YPF S.A. </a:t>
          </a:r>
          <a:r>
            <a:rPr lang="en-US" altLang="zh-CN" sz="1700" i="1" kern="1200" dirty="0" smtClean="0">
              <a:solidFill>
                <a:schemeClr val="tx1"/>
              </a:solidFill>
            </a:rPr>
            <a:t>−→ true</a:t>
          </a:r>
          <a:endParaRPr lang="zh-CN" altLang="en-US" sz="1700" kern="1200" dirty="0"/>
        </a:p>
      </dsp:txBody>
      <dsp:txXfrm>
        <a:off x="0" y="1644127"/>
        <a:ext cx="6383867" cy="722925"/>
      </dsp:txXfrm>
    </dsp:sp>
    <dsp:sp modelId="{2EF0AD62-F290-4464-B230-12C4B3090615}">
      <dsp:nvSpPr>
        <dsp:cNvPr id="0" name=""/>
        <dsp:cNvSpPr/>
      </dsp:nvSpPr>
      <dsp:spPr>
        <a:xfrm>
          <a:off x="319193" y="1393207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 vs. </a:t>
          </a:r>
          <a:r>
            <a:rPr lang="en-US" altLang="zh-CN" sz="1700" kern="1200" dirty="0" err="1" smtClean="0"/>
            <a:t>DBpedia</a:t>
          </a:r>
          <a:endParaRPr lang="zh-CN" altLang="en-US" sz="1700" kern="1200" dirty="0"/>
        </a:p>
      </dsp:txBody>
      <dsp:txXfrm>
        <a:off x="343691" y="1417705"/>
        <a:ext cx="4419710" cy="452844"/>
      </dsp:txXfrm>
    </dsp:sp>
    <dsp:sp modelId="{6E3C1649-7472-41C0-9184-51256E890A96}">
      <dsp:nvSpPr>
        <dsp:cNvPr id="0" name=""/>
        <dsp:cNvSpPr/>
      </dsp:nvSpPr>
      <dsp:spPr>
        <a:xfrm>
          <a:off x="0" y="2709772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smtClean="0">
              <a:solidFill>
                <a:schemeClr val="tx1"/>
              </a:solidFill>
            </a:rPr>
            <a:t>New York vs New York City </a:t>
          </a:r>
          <a:r>
            <a:rPr lang="en-US" altLang="zh-CN" sz="1700" i="1" kern="1200" smtClean="0">
              <a:solidFill>
                <a:schemeClr val="tx1"/>
              </a:solidFill>
            </a:rPr>
            <a:t>−→ true</a:t>
          </a:r>
          <a:endParaRPr lang="zh-CN" altLang="en-US" sz="1700" kern="1200"/>
        </a:p>
      </dsp:txBody>
      <dsp:txXfrm>
        <a:off x="0" y="2709772"/>
        <a:ext cx="6383867" cy="722925"/>
      </dsp:txXfrm>
    </dsp:sp>
    <dsp:sp modelId="{0250F8A3-DA52-4767-B2C2-54B4BC2AF0E1}">
      <dsp:nvSpPr>
        <dsp:cNvPr id="0" name=""/>
        <dsp:cNvSpPr/>
      </dsp:nvSpPr>
      <dsp:spPr>
        <a:xfrm>
          <a:off x="319193" y="2458852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Dbpedia</a:t>
          </a:r>
          <a:r>
            <a:rPr lang="en-US" altLang="zh-CN" sz="1700" kern="1200" dirty="0" smtClean="0"/>
            <a:t> Company vs. Location</a:t>
          </a:r>
          <a:endParaRPr lang="zh-CN" altLang="en-US" sz="1700" kern="1200" dirty="0"/>
        </a:p>
      </dsp:txBody>
      <dsp:txXfrm>
        <a:off x="343691" y="2483350"/>
        <a:ext cx="4419710" cy="452844"/>
      </dsp:txXfrm>
    </dsp:sp>
    <dsp:sp modelId="{3C63BB61-9FD9-4E79-AFCC-DAD4A83016E1}">
      <dsp:nvSpPr>
        <dsp:cNvPr id="0" name=""/>
        <dsp:cNvSpPr/>
      </dsp:nvSpPr>
      <dsp:spPr>
        <a:xfrm>
          <a:off x="0" y="3775417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>
              <a:solidFill>
                <a:schemeClr val="tx1"/>
              </a:solidFill>
            </a:rPr>
            <a:t>BP vs TNK-BP </a:t>
          </a:r>
          <a:r>
            <a:rPr lang="en-US" altLang="zh-CN" sz="1700" i="1" kern="1200" dirty="0" smtClean="0">
              <a:solidFill>
                <a:schemeClr val="tx1"/>
              </a:solidFill>
            </a:rPr>
            <a:t>−→ false</a:t>
          </a:r>
          <a:endParaRPr lang="zh-CN" altLang="en-US" sz="1700" kern="1200" dirty="0"/>
        </a:p>
      </dsp:txBody>
      <dsp:txXfrm>
        <a:off x="0" y="3775417"/>
        <a:ext cx="6383867" cy="722925"/>
      </dsp:txXfrm>
    </dsp:sp>
    <dsp:sp modelId="{18920D3B-2AD1-4E52-94EE-5F1A1F21857C}">
      <dsp:nvSpPr>
        <dsp:cNvPr id="0" name=""/>
        <dsp:cNvSpPr/>
      </dsp:nvSpPr>
      <dsp:spPr>
        <a:xfrm>
          <a:off x="319193" y="3524497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 vs. Forbes</a:t>
          </a:r>
          <a:endParaRPr lang="zh-CN" altLang="en-US" sz="1700" kern="1200" dirty="0"/>
        </a:p>
      </dsp:txBody>
      <dsp:txXfrm>
        <a:off x="343691" y="3548995"/>
        <a:ext cx="4419710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1AB5B-F37A-430F-9224-1B3907D17264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6150"/>
            <a:ext cx="3609975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3313"/>
            <a:ext cx="8553450" cy="29797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97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97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7833D-285A-4AC5-A08C-41F7A987B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7833D-285A-4AC5-A08C-41F7A987BA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2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388" y="7098792"/>
            <a:ext cx="10579608" cy="457961"/>
          </a:xfrm>
          <a:custGeom>
            <a:avLst/>
            <a:gdLst/>
            <a:ahLst/>
            <a:cxnLst/>
            <a:rect l="l" t="t" r="r" b="b"/>
            <a:pathLst>
              <a:path w="10579608" h="457961">
                <a:moveTo>
                  <a:pt x="0" y="0"/>
                </a:moveTo>
                <a:lnTo>
                  <a:pt x="0" y="457961"/>
                </a:lnTo>
                <a:lnTo>
                  <a:pt x="10579608" y="457961"/>
                </a:lnTo>
                <a:lnTo>
                  <a:pt x="10579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029" y="686562"/>
            <a:ext cx="10578973" cy="214122"/>
          </a:xfrm>
          <a:custGeom>
            <a:avLst/>
            <a:gdLst/>
            <a:ahLst/>
            <a:cxnLst/>
            <a:rect l="l" t="t" r="r" b="b"/>
            <a:pathLst>
              <a:path w="10578973" h="214122">
                <a:moveTo>
                  <a:pt x="0" y="0"/>
                </a:moveTo>
                <a:lnTo>
                  <a:pt x="0" y="214122"/>
                </a:lnTo>
                <a:lnTo>
                  <a:pt x="10578973" y="214122"/>
                </a:lnTo>
                <a:lnTo>
                  <a:pt x="105789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7029" y="889254"/>
            <a:ext cx="10578846" cy="6210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38886" y="0"/>
            <a:ext cx="3396996" cy="678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27996" y="3084067"/>
            <a:ext cx="5437406" cy="82122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8752"/>
            <a:ext cx="7485379" cy="18923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032-F9F7-4259-9C10-58454DB010EB}" type="datetime1">
              <a:rPr lang="en-US" smtClean="0"/>
              <a:t>12/8/2015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E81C-E485-47B9-ABA0-F4D42E4F2B03}" type="datetime1">
              <a:rPr lang="en-US" smtClean="0"/>
              <a:t>12/8/2015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B919C-43C8-42BC-9ECB-1B6C256CCCDC}" type="datetime1">
              <a:rPr lang="en-US" smtClean="0"/>
              <a:t>12/8/2015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80422-C5E4-4EC7-83E5-71541496CFB1}" type="datetime1">
              <a:rPr lang="en-US" smtClean="0"/>
              <a:t>12/8/2015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4521-6038-4C79-AEB0-64406FE55FAD}" type="datetime1">
              <a:rPr lang="en-US" smtClean="0"/>
              <a:t>12/8/2015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388" y="7098792"/>
            <a:ext cx="10579608" cy="457961"/>
          </a:xfrm>
          <a:custGeom>
            <a:avLst/>
            <a:gdLst/>
            <a:ahLst/>
            <a:cxnLst/>
            <a:rect l="l" t="t" r="r" b="b"/>
            <a:pathLst>
              <a:path w="10579608" h="457961">
                <a:moveTo>
                  <a:pt x="0" y="0"/>
                </a:moveTo>
                <a:lnTo>
                  <a:pt x="0" y="457961"/>
                </a:lnTo>
                <a:lnTo>
                  <a:pt x="10579608" y="457961"/>
                </a:lnTo>
                <a:lnTo>
                  <a:pt x="10579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029" y="686562"/>
            <a:ext cx="10578973" cy="214122"/>
          </a:xfrm>
          <a:custGeom>
            <a:avLst/>
            <a:gdLst/>
            <a:ahLst/>
            <a:cxnLst/>
            <a:rect l="l" t="t" r="r" b="b"/>
            <a:pathLst>
              <a:path w="10578973" h="214122">
                <a:moveTo>
                  <a:pt x="0" y="0"/>
                </a:moveTo>
                <a:lnTo>
                  <a:pt x="0" y="214122"/>
                </a:lnTo>
                <a:lnTo>
                  <a:pt x="10578973" y="214122"/>
                </a:lnTo>
                <a:lnTo>
                  <a:pt x="105789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352" y="125476"/>
            <a:ext cx="9490694" cy="4288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7665" y="1971547"/>
            <a:ext cx="5778069" cy="200074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9356"/>
            <a:ext cx="3421887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9356"/>
            <a:ext cx="2459482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9BC9-ECFC-4479-8973-7AF10425B415}" type="datetime1">
              <a:rPr lang="en-US" smtClean="0"/>
              <a:t>12/8/2015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045341" y="7221473"/>
            <a:ext cx="8099150" cy="21753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3254" y="1803401"/>
            <a:ext cx="102997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Company</a:t>
            </a:r>
            <a:r>
              <a:rPr lang="zh-CN" altLang="en-US" dirty="0" smtClean="0"/>
              <a:t> </a:t>
            </a:r>
            <a:r>
              <a:rPr lang="en-US" dirty="0" smtClean="0"/>
              <a:t>and Geographical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Integration</a:t>
            </a:r>
            <a:r>
              <a:rPr lang="zh-CN" altLang="en-US" dirty="0" smtClean="0"/>
              <a:t> </a:t>
            </a:r>
            <a:endParaRPr lang="de-DE" dirty="0"/>
          </a:p>
        </p:txBody>
      </p:sp>
      <p:sp>
        <p:nvSpPr>
          <p:cNvPr id="7" name="文本框 6"/>
          <p:cNvSpPr txBox="1"/>
          <p:nvPr/>
        </p:nvSpPr>
        <p:spPr>
          <a:xfrm>
            <a:off x="4584700" y="2946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Oliver </a:t>
            </a:r>
            <a:r>
              <a:rPr lang="en-US" altLang="zh-CN" dirty="0"/>
              <a:t>Frendo </a:t>
            </a:r>
          </a:p>
          <a:p>
            <a:r>
              <a:rPr lang="tr-TR" altLang="zh-CN" dirty="0" smtClean="0"/>
              <a:t>Dandan </a:t>
            </a:r>
            <a:r>
              <a:rPr lang="tr-TR" altLang="zh-CN" dirty="0"/>
              <a:t>Li </a:t>
            </a:r>
            <a:endParaRPr lang="tr-TR" altLang="zh-CN" dirty="0" smtClean="0"/>
          </a:p>
          <a:p>
            <a:r>
              <a:rPr lang="fr-FR" altLang="zh-CN" dirty="0" smtClean="0"/>
              <a:t>Zehui Wang</a:t>
            </a:r>
            <a:endParaRPr lang="fr-FR" altLang="zh-CN" dirty="0"/>
          </a:p>
          <a:p>
            <a:r>
              <a:rPr lang="nb-NO" altLang="zh-CN" dirty="0"/>
              <a:t>Yi-Ru </a:t>
            </a:r>
            <a:r>
              <a:rPr lang="nb-NO" altLang="zh-CN" dirty="0" smtClean="0"/>
              <a:t>Cheng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 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899" y="1193800"/>
            <a:ext cx="7384835" cy="5486400"/>
          </a:xfrm>
        </p:spPr>
        <p:txBody>
          <a:bodyPr anchor="ctr"/>
          <a:lstStyle/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Use Case</a:t>
            </a: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Data Collection</a:t>
            </a: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Identity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Resolution</a:t>
            </a:r>
            <a:endParaRPr lang="en-US" altLang="de-DE" sz="2800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Data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Fusion</a:t>
            </a:r>
            <a:endParaRPr lang="en-US" altLang="de-DE" sz="2800" dirty="0" smtClean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Conclusion</a:t>
            </a:r>
            <a:endParaRPr lang="en-US" altLang="de-DE" sz="2800" dirty="0"/>
          </a:p>
          <a:p>
            <a:endParaRPr lang="en-US" dirty="0"/>
          </a:p>
        </p:txBody>
      </p:sp>
      <p:sp>
        <p:nvSpPr>
          <p:cNvPr id="5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-  1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696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899" y="1193800"/>
            <a:ext cx="7384835" cy="5486400"/>
          </a:xfrm>
        </p:spPr>
        <p:txBody>
          <a:bodyPr anchor="ctr"/>
          <a:lstStyle/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Use Case</a:t>
            </a: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Data Collection</a:t>
            </a: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Identity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Resolution</a:t>
            </a:r>
            <a:endParaRPr lang="en-US" altLang="de-DE" sz="2800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Data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Fusion</a:t>
            </a:r>
            <a:endParaRPr lang="en-US" altLang="de-DE" sz="2800" dirty="0" smtClean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Conclusion</a:t>
            </a:r>
            <a:endParaRPr lang="en-US" altLang="de-DE" sz="2800" dirty="0"/>
          </a:p>
          <a:p>
            <a:endParaRPr lang="en-US" dirty="0"/>
          </a:p>
        </p:txBody>
      </p:sp>
      <p:sp>
        <p:nvSpPr>
          <p:cNvPr id="5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-  1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927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Use Case </a:t>
            </a:r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72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247102"/>
              </p:ext>
            </p:extLst>
          </p:nvPr>
        </p:nvGraphicFramePr>
        <p:xfrm>
          <a:off x="1384300" y="1270000"/>
          <a:ext cx="7924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98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4001958512"/>
              </p:ext>
            </p:extLst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745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647" y="2260600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9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3167120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29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3167120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9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96157463"/>
              </p:ext>
            </p:extLst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3167120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42512456"/>
              </p:ext>
            </p:extLst>
          </p:nvPr>
        </p:nvGraphicFramePr>
        <p:xfrm>
          <a:off x="2241976" y="2539117"/>
          <a:ext cx="6383867" cy="4558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3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2525</TotalTime>
  <Words>550</Words>
  <Application>Microsoft Office PowerPoint</Application>
  <PresentationFormat>自定义</PresentationFormat>
  <Paragraphs>146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Wingdings</vt:lpstr>
      <vt:lpstr>Office Theme</vt:lpstr>
      <vt:lpstr>Company and Geographical Data Integration </vt:lpstr>
      <vt:lpstr>Agenda </vt:lpstr>
      <vt:lpstr>Use Case </vt:lpstr>
      <vt:lpstr>Data Collection</vt:lpstr>
      <vt:lpstr>Data Collection</vt:lpstr>
      <vt:lpstr>Data Collection</vt:lpstr>
      <vt:lpstr>Data Collection</vt:lpstr>
      <vt:lpstr>Data Collection</vt:lpstr>
      <vt:lpstr>Data Collection</vt:lpstr>
      <vt:lpstr>Conclusion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DM06-StudentProjects-FSS2015-V1.pptx</dc:title>
  <dc:creator>chris</dc:creator>
  <cp:lastModifiedBy>li silvia</cp:lastModifiedBy>
  <cp:revision>299</cp:revision>
  <dcterms:created xsi:type="dcterms:W3CDTF">2015-05-24T15:08:46Z</dcterms:created>
  <dcterms:modified xsi:type="dcterms:W3CDTF">2015-12-08T19:35:09Z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2015-04-15T00:00:00Z</vt:filetime>
  </property>
  <property fmtid="{D5CDD505-2E9C-101B-9397-08002B2CF9AE}" pid="3" name="LastSaved">
    <vt:filetime>2015-05-24T00:00:00Z</vt:filetime>
  </property>
</Properties>
</file>