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304" r:id="rId4"/>
    <p:sldId id="306" r:id="rId5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94" d="100"/>
          <a:sy n="94" d="100"/>
        </p:scale>
        <p:origin x="-83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/>
      <dgm:spPr/>
      <dgm:t>
        <a:bodyPr/>
        <a:lstStyle/>
        <a:p>
          <a:r>
            <a:rPr lang="en-US" altLang="zh-CN" dirty="0" smtClean="0"/>
            <a:t>Integrate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r>
            <a:rPr lang="zh-CN" altLang="en-US" dirty="0" smtClean="0"/>
            <a:t> </a:t>
          </a:r>
          <a:r>
            <a:rPr lang="en-US" altLang="zh-CN" dirty="0" smtClean="0"/>
            <a:t>with</a:t>
          </a:r>
          <a:r>
            <a:rPr lang="zh-CN" altLang="en-US" dirty="0" smtClean="0"/>
            <a:t> 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headquarters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endParaRPr lang="zh-CN" altLang="en-US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relationship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between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companies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or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profit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and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of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headquarters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A3B81B0-CE16-7E43-B2C0-E96FF5F307DF}">
      <dgm:prSet phldrT="[文本]"/>
      <dgm:spPr/>
      <dgm:t>
        <a:bodyPr/>
        <a:lstStyle/>
        <a:p>
          <a:r>
            <a:rPr lang="en-US" altLang="zh-CN" dirty="0" smtClean="0"/>
            <a:t>Analyze</a:t>
          </a:r>
          <a:r>
            <a:rPr lang="zh-CN" altLang="en-US" dirty="0" smtClean="0"/>
            <a:t> </a:t>
          </a:r>
          <a:r>
            <a:rPr lang="en-US" altLang="zh-CN" dirty="0" smtClean="0"/>
            <a:t>how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companies</a:t>
          </a:r>
          <a:r>
            <a:rPr lang="zh-CN" altLang="en-US" dirty="0" smtClean="0"/>
            <a:t> </a:t>
          </a:r>
          <a:r>
            <a:rPr lang="en-US" altLang="zh-CN" dirty="0" smtClean="0"/>
            <a:t>are</a:t>
          </a:r>
          <a:r>
            <a:rPr lang="zh-CN" altLang="en-US" dirty="0" smtClean="0"/>
            <a:t> </a:t>
          </a:r>
          <a:r>
            <a:rPr lang="en-US" altLang="zh-CN" dirty="0" smtClean="0"/>
            <a:t>found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big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r>
            <a:rPr lang="zh-CN" altLang="en-US" dirty="0" smtClean="0"/>
            <a:t> </a:t>
          </a:r>
          <a:r>
            <a:rPr lang="en-US" altLang="zh-CN" dirty="0" smtClean="0"/>
            <a:t>or</a:t>
          </a:r>
          <a:r>
            <a:rPr lang="zh-CN" altLang="en-US" dirty="0" smtClean="0"/>
            <a:t> </a:t>
          </a:r>
          <a:r>
            <a:rPr lang="en-US" altLang="zh-CN" dirty="0" smtClean="0"/>
            <a:t>small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endParaRPr lang="zh-CN" altLang="en-US" dirty="0"/>
        </a:p>
      </dgm:t>
    </dgm:pt>
    <dgm:pt modelId="{1A2D02BF-5F43-4742-9184-70455FF1584C}" type="par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30DB80B8-FD93-724F-89FD-032A5B22EB09}" type="sib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how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7565BB5C-9CAA-2747-B4C7-7ED0C7881A93}" type="presOf" srcId="{534F87D1-B63B-FB48-A77B-A4FA7D13CD88}" destId="{2EA34788-3213-F946-911D-F264B2C0C2A9}" srcOrd="0" destOrd="1" presId="urn:microsoft.com/office/officeart/2005/8/layout/hProcess4"/>
    <dgm:cxn modelId="{28715252-2C52-5347-9E22-08F693E14949}" type="presOf" srcId="{CA3B81B0-CE16-7E43-B2C0-E96FF5F307DF}" destId="{DBEB7DE8-BE0A-7F4A-91A3-8EE0E218D615}" srcOrd="0" destOrd="1" presId="urn:microsoft.com/office/officeart/2005/8/layout/hProcess4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D333C3BF-4112-6D45-B18F-8B90D8CC6081}" srcId="{50D1D4AE-6284-4639-B39D-7107C967DE93}" destId="{CA3B81B0-CE16-7E43-B2C0-E96FF5F307DF}" srcOrd="1" destOrd="0" parTransId="{1A2D02BF-5F43-4742-9184-70455FF1584C}" sibTransId="{30DB80B8-FD93-724F-89FD-032A5B22EB09}"/>
    <dgm:cxn modelId="{99DAEAAC-B9A1-3442-9056-E056086AC33E}" type="presOf" srcId="{986B40D6-B39A-8B42-BD4A-BEE5A25E36F9}" destId="{5E849DE0-904C-BF49-8E00-79295925B87B}" srcOrd="1" destOrd="2" presId="urn:microsoft.com/office/officeart/2005/8/layout/hProcess4"/>
    <dgm:cxn modelId="{85D994DA-1A06-E147-AA79-563A19C34D1B}" type="presOf" srcId="{CA3B81B0-CE16-7E43-B2C0-E96FF5F307DF}" destId="{F0699C04-6A97-EF48-9263-51FD4739F1FF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7A57E268-5CF3-3A43-8889-81B0F8E4AD04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585A9031-7AA9-2541-B415-AEAAD39F018E}" type="presOf" srcId="{A92D798B-F514-4C55-9637-4ECD7BC618AD}" destId="{2CF8A811-4C58-244B-BF11-285BE77046F8}" srcOrd="0" destOrd="0" presId="urn:microsoft.com/office/officeart/2005/8/layout/hProcess4"/>
    <dgm:cxn modelId="{2C928229-5E42-F744-8500-B4EBACFD7D47}" type="presOf" srcId="{44E8B082-45DE-4A7F-A9F8-53876133B0D6}" destId="{5E849DE0-904C-BF49-8E00-79295925B87B}" srcOrd="1" destOrd="0" presId="urn:microsoft.com/office/officeart/2005/8/layout/hProcess4"/>
    <dgm:cxn modelId="{243B418E-9A78-3149-8EC2-1D712910C2DC}" type="presOf" srcId="{7E8238E3-0F58-4E66-BA3B-9DB6BE6DD35F}" destId="{99E50B6F-CDEF-4513-B3B6-C75FA17A2E12}" srcOrd="0" destOrd="0" presId="urn:microsoft.com/office/officeart/2005/8/layout/hProcess4"/>
    <dgm:cxn modelId="{DA9589FC-838F-1E4A-BBB9-611BC448A67C}" type="presOf" srcId="{07F363F8-5443-4D43-B030-85B1BD2F4B99}" destId="{DBEB7DE8-BE0A-7F4A-91A3-8EE0E218D615}" srcOrd="0" destOrd="0" presId="urn:microsoft.com/office/officeart/2005/8/layout/hProcess4"/>
    <dgm:cxn modelId="{CCA58C0D-D98D-AC45-9710-7C67A84C5870}" type="presOf" srcId="{534F87D1-B63B-FB48-A77B-A4FA7D13CD88}" destId="{5E849DE0-904C-BF49-8E00-79295925B87B}" srcOrd="1" destOrd="1" presId="urn:microsoft.com/office/officeart/2005/8/layout/hProcess4"/>
    <dgm:cxn modelId="{C234F5E3-5183-B146-A8A2-8DB710186E90}" type="presOf" srcId="{07F363F8-5443-4D43-B030-85B1BD2F4B99}" destId="{F0699C04-6A97-EF48-9263-51FD4739F1FF}" srcOrd="1" destOrd="0" presId="urn:microsoft.com/office/officeart/2005/8/layout/hProcess4"/>
    <dgm:cxn modelId="{2702A92C-06CA-0B49-83BC-50BF8F206FB1}" type="presOf" srcId="{44E8B082-45DE-4A7F-A9F8-53876133B0D6}" destId="{2EA34788-3213-F946-911D-F264B2C0C2A9}" srcOrd="0" destOrd="0" presId="urn:microsoft.com/office/officeart/2005/8/layout/hProcess4"/>
    <dgm:cxn modelId="{2157065F-019D-B042-BC9F-628CDA8DDD1E}" type="presOf" srcId="{986B40D6-B39A-8B42-BD4A-BEE5A25E36F9}" destId="{2EA34788-3213-F946-911D-F264B2C0C2A9}" srcOrd="0" destOrd="2" presId="urn:microsoft.com/office/officeart/2005/8/layout/hProcess4"/>
    <dgm:cxn modelId="{8AB75BCE-C26C-B645-89AB-BC3DE2FA0520}" type="presOf" srcId="{6B680945-A323-4172-9DE0-35B7D7CE503D}" destId="{04993F1A-F208-1B47-8B9A-91D65C0363EC}" srcOrd="0" destOrd="0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9B85053C-74A4-B34E-84B9-71037AF1B459}" type="presParOf" srcId="{99E50B6F-CDEF-4513-B3B6-C75FA17A2E12}" destId="{66ED8938-C4F5-455A-B0C4-2FE0DA5BF18E}" srcOrd="0" destOrd="0" presId="urn:microsoft.com/office/officeart/2005/8/layout/hProcess4"/>
    <dgm:cxn modelId="{B9BE5152-48A5-9941-8361-74176068A3E7}" type="presParOf" srcId="{99E50B6F-CDEF-4513-B3B6-C75FA17A2E12}" destId="{2E111DA8-6F33-4A9B-9F89-8E0BA97EEB40}" srcOrd="1" destOrd="0" presId="urn:microsoft.com/office/officeart/2005/8/layout/hProcess4"/>
    <dgm:cxn modelId="{DCBB8292-6256-194C-B39E-48F059C66BFE}" type="presParOf" srcId="{99E50B6F-CDEF-4513-B3B6-C75FA17A2E12}" destId="{51C00026-C4D5-49C4-8079-60A70CC9A993}" srcOrd="2" destOrd="0" presId="urn:microsoft.com/office/officeart/2005/8/layout/hProcess4"/>
    <dgm:cxn modelId="{290951C1-D403-1B42-B64C-0EA8A0F6D1FC}" type="presParOf" srcId="{51C00026-C4D5-49C4-8079-60A70CC9A993}" destId="{F32F0753-F031-C449-B0B3-D3E5C12709BF}" srcOrd="0" destOrd="0" presId="urn:microsoft.com/office/officeart/2005/8/layout/hProcess4"/>
    <dgm:cxn modelId="{9B08E74E-FEBD-3847-9E20-F1196D7EA154}" type="presParOf" srcId="{F32F0753-F031-C449-B0B3-D3E5C12709BF}" destId="{3564727C-717F-A04A-A619-8CB38CA3ACE1}" srcOrd="0" destOrd="0" presId="urn:microsoft.com/office/officeart/2005/8/layout/hProcess4"/>
    <dgm:cxn modelId="{C3C4F767-D456-BB46-9AC9-6C467F618454}" type="presParOf" srcId="{F32F0753-F031-C449-B0B3-D3E5C12709BF}" destId="{DBEB7DE8-BE0A-7F4A-91A3-8EE0E218D615}" srcOrd="1" destOrd="0" presId="urn:microsoft.com/office/officeart/2005/8/layout/hProcess4"/>
    <dgm:cxn modelId="{8FE2ABE9-51E6-124C-B662-21AC18DD56BD}" type="presParOf" srcId="{F32F0753-F031-C449-B0B3-D3E5C12709BF}" destId="{F0699C04-6A97-EF48-9263-51FD4739F1FF}" srcOrd="2" destOrd="0" presId="urn:microsoft.com/office/officeart/2005/8/layout/hProcess4"/>
    <dgm:cxn modelId="{CFBDD9E8-2375-8D47-A75D-7E0752EC42D0}" type="presParOf" srcId="{F32F0753-F031-C449-B0B3-D3E5C12709BF}" destId="{85B71027-313C-944C-A2CA-222D5B5A1658}" srcOrd="3" destOrd="0" presId="urn:microsoft.com/office/officeart/2005/8/layout/hProcess4"/>
    <dgm:cxn modelId="{05527814-5DDB-5144-850A-91F661993ECB}" type="presParOf" srcId="{F32F0753-F031-C449-B0B3-D3E5C12709BF}" destId="{DFA99A61-5287-0E4B-9EAB-6347755B1D4A}" srcOrd="4" destOrd="0" presId="urn:microsoft.com/office/officeart/2005/8/layout/hProcess4"/>
    <dgm:cxn modelId="{0CF91F24-6226-FF4F-806C-867682262739}" type="presParOf" srcId="{51C00026-C4D5-49C4-8079-60A70CC9A993}" destId="{04993F1A-F208-1B47-8B9A-91D65C0363EC}" srcOrd="1" destOrd="0" presId="urn:microsoft.com/office/officeart/2005/8/layout/hProcess4"/>
    <dgm:cxn modelId="{BA284139-D18A-8F46-85B9-5FB047C1A60C}" type="presParOf" srcId="{51C00026-C4D5-49C4-8079-60A70CC9A993}" destId="{EDC13BA5-9866-2F41-8452-B52D3EC47EF5}" srcOrd="2" destOrd="0" presId="urn:microsoft.com/office/officeart/2005/8/layout/hProcess4"/>
    <dgm:cxn modelId="{5C1C97A1-A6CA-1348-9C2D-3197B3F59C42}" type="presParOf" srcId="{EDC13BA5-9866-2F41-8452-B52D3EC47EF5}" destId="{C421228D-33A6-1247-8979-E8776392E457}" srcOrd="0" destOrd="0" presId="urn:microsoft.com/office/officeart/2005/8/layout/hProcess4"/>
    <dgm:cxn modelId="{F28D409D-8DD1-7E40-9A79-31AEE67FA658}" type="presParOf" srcId="{EDC13BA5-9866-2F41-8452-B52D3EC47EF5}" destId="{2EA34788-3213-F946-911D-F264B2C0C2A9}" srcOrd="1" destOrd="0" presId="urn:microsoft.com/office/officeart/2005/8/layout/hProcess4"/>
    <dgm:cxn modelId="{C6D1AB92-6B35-B344-B893-3F2ACAF18E97}" type="presParOf" srcId="{EDC13BA5-9866-2F41-8452-B52D3EC47EF5}" destId="{5E849DE0-904C-BF49-8E00-79295925B87B}" srcOrd="2" destOrd="0" presId="urn:microsoft.com/office/officeart/2005/8/layout/hProcess4"/>
    <dgm:cxn modelId="{BB5D332A-0244-8045-80D3-9629D19CAAA1}" type="presParOf" srcId="{EDC13BA5-9866-2F41-8452-B52D3EC47EF5}" destId="{2CF8A811-4C58-244B-BF11-285BE77046F8}" srcOrd="3" destOrd="0" presId="urn:microsoft.com/office/officeart/2005/8/layout/hProcess4"/>
    <dgm:cxn modelId="{4CACE6AC-D1D4-4D42-8CA9-E44C4680124B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err="1" smtClean="0"/>
            <a:t>Forbes</a:t>
          </a:r>
          <a:r>
            <a:rPr lang="en-US" altLang="zh-CN" dirty="0" err="1" smtClean="0"/>
            <a:t>:Company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err="1" smtClean="0"/>
            <a:t>Freebase</a:t>
          </a:r>
          <a:r>
            <a:rPr lang="en-US" altLang="zh-CN" dirty="0" err="1" smtClean="0"/>
            <a:t>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err="1" smtClean="0"/>
            <a:t>DBpedia</a:t>
          </a:r>
          <a:r>
            <a:rPr lang="en-US" altLang="zh-CN" dirty="0" err="1" smtClean="0"/>
            <a:t>:Location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err="1" smtClean="0"/>
            <a:t>DBpedia</a:t>
          </a:r>
          <a:r>
            <a:rPr lang="en-US" altLang="zh-CN" dirty="0" err="1" smtClean="0"/>
            <a:t>:Company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LinFactNeighborX="-27931" custLinFactNeighborY="-1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/>
    </dgm:pt>
    <dgm:pt modelId="{8DA26B31-6C11-FD43-B775-8AF5A85CE7EA}" type="pres">
      <dgm:prSet presAssocID="{7C6C7EFB-CDD8-E64A-BA8E-1EA90B894FD9}" presName="sibTrans" presStyleLbl="sibTrans2D1" presStyleIdx="0" presStyleCnt="0"/>
      <dgm:spPr/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LinFactNeighborX="37357" custLinFactNeighborY="-159">
        <dgm:presLayoutVars>
          <dgm:bulletEnabled val="1"/>
        </dgm:presLayoutVars>
      </dgm:prSet>
      <dgm:spPr/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LinFactNeighborX="37357" custLinFactNeighborY="-369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/>
    </dgm:pt>
    <dgm:pt modelId="{F9DEF9AE-8EFA-BB43-918C-D15AAFD952CC}" type="pres">
      <dgm:prSet presAssocID="{06789958-775B-2E41-921A-2E6D983510AF}" presName="sibTrans" presStyleLbl="sibTrans2D1" presStyleIdx="0" presStyleCnt="0"/>
      <dgm:spPr/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LinFactNeighborX="-27931" custLinFactNeighborY="-3337">
        <dgm:presLayoutVars>
          <dgm:bulletEnabled val="1"/>
        </dgm:presLayoutVars>
      </dgm:prSet>
      <dgm:spPr/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/>
    </dgm:pt>
    <dgm:pt modelId="{1EF36ADF-5CBA-C242-AFF1-66996428732D}" type="pres">
      <dgm:prSet presAssocID="{AAC12561-A9A0-1D4F-A805-F63102D51685}" presName="sibTrans" presStyleLbl="sibTrans2D1" presStyleIdx="0" presStyleCnt="0"/>
      <dgm:spPr/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40445" custLinFactNeighborY="-3337">
        <dgm:presLayoutVars>
          <dgm:bulletEnabled val="1"/>
        </dgm:presLayoutVars>
      </dgm:prSet>
      <dgm:spPr/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/>
    </dgm:pt>
  </dgm:ptLst>
  <dgm:cxnLst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F28559EF-781A-A34D-A5CE-F11A4C220437}" type="presOf" srcId="{AAC12561-A9A0-1D4F-A805-F63102D51685}" destId="{1EF36ADF-5CBA-C242-AFF1-66996428732D}" srcOrd="0" destOrd="0" presId="urn:microsoft.com/office/officeart/2005/8/layout/bList2"/>
    <dgm:cxn modelId="{56B8A6D2-EEF3-494B-9645-4249DB28EF1E}" type="presOf" srcId="{CE5B3B65-CAEE-0746-88DA-4AD58EEF1592}" destId="{815BF86D-C4E1-F140-BB0A-D5F87625C2DC}" srcOrd="0" destOrd="0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0289AB18-CB6C-FA44-BC63-F7B288AAD1FF}" type="presOf" srcId="{7C6C7EFB-CDD8-E64A-BA8E-1EA90B894FD9}" destId="{8DA26B31-6C11-FD43-B775-8AF5A85CE7EA}" srcOrd="0" destOrd="0" presId="urn:microsoft.com/office/officeart/2005/8/layout/bList2"/>
    <dgm:cxn modelId="{78778239-2428-224D-8636-F87150DA7EE8}" type="presOf" srcId="{E804492E-54B4-B94D-81E7-FF90FB0A1C03}" destId="{9A04D2A4-939B-E54F-8E2A-96AAD4AF6D2E}" srcOrd="1" destOrd="0" presId="urn:microsoft.com/office/officeart/2005/8/layout/bList2"/>
    <dgm:cxn modelId="{989AC1B7-D1CF-F946-9317-6F247AA915BB}" type="presOf" srcId="{CE5B3B65-CAEE-0746-88DA-4AD58EEF1592}" destId="{408A8867-1D3D-BC44-9737-1F047D63CD05}" srcOrd="1" destOrd="0" presId="urn:microsoft.com/office/officeart/2005/8/layout/bList2"/>
    <dgm:cxn modelId="{08A5EFC9-20CA-8D48-9BBC-C7CC0BB6D176}" type="presOf" srcId="{06789958-775B-2E41-921A-2E6D983510AF}" destId="{F9DEF9AE-8EFA-BB43-918C-D15AAFD952CC}" srcOrd="0" destOrd="0" presId="urn:microsoft.com/office/officeart/2005/8/layout/bList2"/>
    <dgm:cxn modelId="{27184E4C-42CF-BF44-93F4-2085FE6F21DE}" type="presOf" srcId="{9BF03E6E-64C6-8B4F-9E9E-D4BEA1FFAC0B}" destId="{3E0878C4-DCD2-4845-BAA6-ED89DADE8017}" srcOrd="0" destOrd="0" presId="urn:microsoft.com/office/officeart/2005/8/layout/bList2"/>
    <dgm:cxn modelId="{D81518F2-0A62-BA48-A2E2-B0E38E9C64D2}" type="presOf" srcId="{E804492E-54B4-B94D-81E7-FF90FB0A1C03}" destId="{D1CBEEA0-C057-2A40-94CE-4766C9BD2971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8996211E-89E5-1347-84DD-A687407F67FF}" type="presOf" srcId="{B2836DBA-B4B2-C143-8196-D214E948A6AF}" destId="{D80C159F-915F-AE4C-A06F-0B85E0064CA2}" srcOrd="0" destOrd="0" presId="urn:microsoft.com/office/officeart/2005/8/layout/bList2"/>
    <dgm:cxn modelId="{C0A7195C-8771-6346-B359-D055FB5F6065}" type="presOf" srcId="{700DD99B-57A8-2D48-B651-AC16A2762772}" destId="{908C04DD-7660-444E-A276-B077933EC3A5}" srcOrd="0" destOrd="0" presId="urn:microsoft.com/office/officeart/2005/8/layout/bList2"/>
    <dgm:cxn modelId="{BFF2A1EF-254D-9646-937A-F28CF4D147C8}" type="presOf" srcId="{700DD99B-57A8-2D48-B651-AC16A2762772}" destId="{EB54E51C-1DDD-FA4D-B3AE-055C72DE48DD}" srcOrd="1" destOrd="0" presId="urn:microsoft.com/office/officeart/2005/8/layout/bList2"/>
    <dgm:cxn modelId="{1537723B-A3D5-5147-9493-AD9FDB9FC1FE}" type="presOf" srcId="{B2836DBA-B4B2-C143-8196-D214E948A6AF}" destId="{38CCB0B7-911E-3943-B8A1-DEB0B80384CC}" srcOrd="1" destOrd="0" presId="urn:microsoft.com/office/officeart/2005/8/layout/bList2"/>
    <dgm:cxn modelId="{FA99CE36-1388-214F-BB38-FB26C749502C}" type="presParOf" srcId="{3E0878C4-DCD2-4845-BAA6-ED89DADE8017}" destId="{94569624-D2F8-694A-9C09-32E24B677BA4}" srcOrd="0" destOrd="0" presId="urn:microsoft.com/office/officeart/2005/8/layout/bList2"/>
    <dgm:cxn modelId="{5B3BB0F5-E6AC-CD48-BE9C-FB8F550B6445}" type="presParOf" srcId="{94569624-D2F8-694A-9C09-32E24B677BA4}" destId="{5284B238-0BF2-D641-A7D2-A9E49F12857B}" srcOrd="0" destOrd="0" presId="urn:microsoft.com/office/officeart/2005/8/layout/bList2"/>
    <dgm:cxn modelId="{DF69A4C0-3405-374E-9BE8-E908F12DAFFC}" type="presParOf" srcId="{94569624-D2F8-694A-9C09-32E24B677BA4}" destId="{D80C159F-915F-AE4C-A06F-0B85E0064CA2}" srcOrd="1" destOrd="0" presId="urn:microsoft.com/office/officeart/2005/8/layout/bList2"/>
    <dgm:cxn modelId="{309B5C4B-CD50-0E43-BA4E-79D91BCBE583}" type="presParOf" srcId="{94569624-D2F8-694A-9C09-32E24B677BA4}" destId="{38CCB0B7-911E-3943-B8A1-DEB0B80384CC}" srcOrd="2" destOrd="0" presId="urn:microsoft.com/office/officeart/2005/8/layout/bList2"/>
    <dgm:cxn modelId="{E1328B6D-1E24-FE4D-BEF8-34C4922F9E0F}" type="presParOf" srcId="{94569624-D2F8-694A-9C09-32E24B677BA4}" destId="{80D6B0A0-2A5A-0243-A5DC-CFD555AD98B3}" srcOrd="3" destOrd="0" presId="urn:microsoft.com/office/officeart/2005/8/layout/bList2"/>
    <dgm:cxn modelId="{455FB2AB-AA56-A54F-AD15-2AAE36DBE10D}" type="presParOf" srcId="{3E0878C4-DCD2-4845-BAA6-ED89DADE8017}" destId="{8DA26B31-6C11-FD43-B775-8AF5A85CE7EA}" srcOrd="1" destOrd="0" presId="urn:microsoft.com/office/officeart/2005/8/layout/bList2"/>
    <dgm:cxn modelId="{6D8DB557-54E6-1A4A-9E03-096EB2CE18FF}" type="presParOf" srcId="{3E0878C4-DCD2-4845-BAA6-ED89DADE8017}" destId="{B2F82149-8A9A-DD4A-A1C2-5DA8300667EB}" srcOrd="2" destOrd="0" presId="urn:microsoft.com/office/officeart/2005/8/layout/bList2"/>
    <dgm:cxn modelId="{AFDE8F52-57B4-6E4E-9263-57406C6C6730}" type="presParOf" srcId="{B2F82149-8A9A-DD4A-A1C2-5DA8300667EB}" destId="{0ED6854E-2851-3D4D-A416-2E5D80F3A3A9}" srcOrd="0" destOrd="0" presId="urn:microsoft.com/office/officeart/2005/8/layout/bList2"/>
    <dgm:cxn modelId="{6D9C47BF-4F12-DB48-B159-9A043BEDC5F0}" type="presParOf" srcId="{B2F82149-8A9A-DD4A-A1C2-5DA8300667EB}" destId="{908C04DD-7660-444E-A276-B077933EC3A5}" srcOrd="1" destOrd="0" presId="urn:microsoft.com/office/officeart/2005/8/layout/bList2"/>
    <dgm:cxn modelId="{11DC7F73-256D-BF49-B08F-2E4AABC9D41A}" type="presParOf" srcId="{B2F82149-8A9A-DD4A-A1C2-5DA8300667EB}" destId="{EB54E51C-1DDD-FA4D-B3AE-055C72DE48DD}" srcOrd="2" destOrd="0" presId="urn:microsoft.com/office/officeart/2005/8/layout/bList2"/>
    <dgm:cxn modelId="{BF5F3988-1FB9-A04F-A528-87ABD05CC448}" type="presParOf" srcId="{B2F82149-8A9A-DD4A-A1C2-5DA8300667EB}" destId="{541DC053-C33A-C547-BFBB-D30088FCB86B}" srcOrd="3" destOrd="0" presId="urn:microsoft.com/office/officeart/2005/8/layout/bList2"/>
    <dgm:cxn modelId="{7AE186D9-E6BE-8C4D-BACB-C6BE0CF04B6E}" type="presParOf" srcId="{3E0878C4-DCD2-4845-BAA6-ED89DADE8017}" destId="{F9DEF9AE-8EFA-BB43-918C-D15AAFD952CC}" srcOrd="3" destOrd="0" presId="urn:microsoft.com/office/officeart/2005/8/layout/bList2"/>
    <dgm:cxn modelId="{09020A0F-AA72-E348-87CD-AFE419F0D3F4}" type="presParOf" srcId="{3E0878C4-DCD2-4845-BAA6-ED89DADE8017}" destId="{5FD41D91-85DB-364C-82CE-DF2D6C19BA0E}" srcOrd="4" destOrd="0" presId="urn:microsoft.com/office/officeart/2005/8/layout/bList2"/>
    <dgm:cxn modelId="{646D12C6-D80F-704A-B71B-2880CD29FFAA}" type="presParOf" srcId="{5FD41D91-85DB-364C-82CE-DF2D6C19BA0E}" destId="{98F3CB39-65C1-9E41-85FE-6CBC2142DF54}" srcOrd="0" destOrd="0" presId="urn:microsoft.com/office/officeart/2005/8/layout/bList2"/>
    <dgm:cxn modelId="{BA231D57-829C-0A4C-9FEA-65DC5BAD63E9}" type="presParOf" srcId="{5FD41D91-85DB-364C-82CE-DF2D6C19BA0E}" destId="{815BF86D-C4E1-F140-BB0A-D5F87625C2DC}" srcOrd="1" destOrd="0" presId="urn:microsoft.com/office/officeart/2005/8/layout/bList2"/>
    <dgm:cxn modelId="{AB449CF8-7D07-FA4C-B45D-CA775E427341}" type="presParOf" srcId="{5FD41D91-85DB-364C-82CE-DF2D6C19BA0E}" destId="{408A8867-1D3D-BC44-9737-1F047D63CD05}" srcOrd="2" destOrd="0" presId="urn:microsoft.com/office/officeart/2005/8/layout/bList2"/>
    <dgm:cxn modelId="{0630B3BA-BFFA-6A47-AB7A-197CD24AF4C2}" type="presParOf" srcId="{5FD41D91-85DB-364C-82CE-DF2D6C19BA0E}" destId="{762D4D6F-2660-9646-9CCD-39B5B77C1962}" srcOrd="3" destOrd="0" presId="urn:microsoft.com/office/officeart/2005/8/layout/bList2"/>
    <dgm:cxn modelId="{9ABE45D2-434B-774F-919A-E887C5C938D3}" type="presParOf" srcId="{3E0878C4-DCD2-4845-BAA6-ED89DADE8017}" destId="{1EF36ADF-5CBA-C242-AFF1-66996428732D}" srcOrd="5" destOrd="0" presId="urn:microsoft.com/office/officeart/2005/8/layout/bList2"/>
    <dgm:cxn modelId="{3703C1FC-FF2A-4649-AF6E-AF358BC26AAC}" type="presParOf" srcId="{3E0878C4-DCD2-4845-BAA6-ED89DADE8017}" destId="{36D4C189-D2CB-D241-B52D-C1B0A2DAE536}" srcOrd="6" destOrd="0" presId="urn:microsoft.com/office/officeart/2005/8/layout/bList2"/>
    <dgm:cxn modelId="{A35794AD-F17C-3D48-B9EA-C08EBD762141}" type="presParOf" srcId="{36D4C189-D2CB-D241-B52D-C1B0A2DAE536}" destId="{EE95F1D5-B3FE-E048-AB08-8C99A33101E6}" srcOrd="0" destOrd="0" presId="urn:microsoft.com/office/officeart/2005/8/layout/bList2"/>
    <dgm:cxn modelId="{FF567B3E-30D0-C646-90F3-8ABFCAD6DA6B}" type="presParOf" srcId="{36D4C189-D2CB-D241-B52D-C1B0A2DAE536}" destId="{D1CBEEA0-C057-2A40-94CE-4766C9BD2971}" srcOrd="1" destOrd="0" presId="urn:microsoft.com/office/officeart/2005/8/layout/bList2"/>
    <dgm:cxn modelId="{429FB758-A199-954D-9F8C-71B0E76FEA5B}" type="presParOf" srcId="{36D4C189-D2CB-D241-B52D-C1B0A2DAE536}" destId="{9A04D2A4-939B-E54F-8E2A-96AAD4AF6D2E}" srcOrd="2" destOrd="0" presId="urn:microsoft.com/office/officeart/2005/8/layout/bList2"/>
    <dgm:cxn modelId="{EE0066E3-DEC2-514B-8289-456CA70AAFA1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Integrate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with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it</a:t>
          </a:r>
          <a:r>
            <a:rPr lang="fr-FR" altLang="zh-CN" sz="1900" kern="1200" dirty="0" smtClean="0"/>
            <a:t>’</a:t>
          </a:r>
          <a:r>
            <a:rPr lang="en-US" altLang="zh-CN" sz="1900" kern="1200" dirty="0" smtClean="0"/>
            <a:t>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headquarters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Analyze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how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many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are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found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big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or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small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endParaRPr lang="zh-CN" altLang="en-US" sz="19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between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companies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or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profit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and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of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headquarters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how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228604" y="0"/>
          <a:ext cx="2467369" cy="18418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CB0B7-911E-3943-B8A1-DEB0B80384CC}">
      <dsp:nvSpPr>
        <dsp:cNvPr id="0" name=""/>
        <dsp:cNvSpPr/>
      </dsp:nvSpPr>
      <dsp:spPr>
        <a:xfrm>
          <a:off x="228604" y="1841841"/>
          <a:ext cx="2467369" cy="791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Forbes</a:t>
          </a:r>
          <a:r>
            <a:rPr lang="en-US" altLang="zh-CN" sz="1600" kern="1200" dirty="0" err="1" smtClean="0"/>
            <a:t>:Company</a:t>
          </a:r>
          <a:endParaRPr lang="zh-CN" altLang="en-US" sz="1600" kern="1200" dirty="0"/>
        </a:p>
      </dsp:txBody>
      <dsp:txXfrm>
        <a:off x="228604" y="1841841"/>
        <a:ext cx="1737584" cy="791990"/>
      </dsp:txXfrm>
    </dsp:sp>
    <dsp:sp modelId="{80D6B0A0-2A5A-0243-A5DC-CFD555AD98B3}">
      <dsp:nvSpPr>
        <dsp:cNvPr id="0" name=""/>
        <dsp:cNvSpPr/>
      </dsp:nvSpPr>
      <dsp:spPr>
        <a:xfrm>
          <a:off x="2035985" y="1967636"/>
          <a:ext cx="863579" cy="8635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24408" y="0"/>
          <a:ext cx="2467369" cy="18418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4E51C-1DDD-FA4D-B3AE-055C72DE48DD}">
      <dsp:nvSpPr>
        <dsp:cNvPr id="0" name=""/>
        <dsp:cNvSpPr/>
      </dsp:nvSpPr>
      <dsp:spPr>
        <a:xfrm>
          <a:off x="4724408" y="1841841"/>
          <a:ext cx="2467369" cy="791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Freebase</a:t>
          </a:r>
          <a:r>
            <a:rPr lang="en-US" altLang="zh-CN" sz="1600" kern="1200" dirty="0" err="1" smtClean="0"/>
            <a:t>:Company</a:t>
          </a:r>
          <a:endParaRPr lang="zh-CN" altLang="en-US" sz="1600" kern="1200" dirty="0"/>
        </a:p>
      </dsp:txBody>
      <dsp:txXfrm>
        <a:off x="4724408" y="1841841"/>
        <a:ext cx="1737584" cy="791990"/>
      </dsp:txXfrm>
    </dsp:sp>
    <dsp:sp modelId="{541DC053-C33A-C547-BFBB-D30088FCB86B}">
      <dsp:nvSpPr>
        <dsp:cNvPr id="0" name=""/>
        <dsp:cNvSpPr/>
      </dsp:nvSpPr>
      <dsp:spPr>
        <a:xfrm>
          <a:off x="6527820" y="1967636"/>
          <a:ext cx="863579" cy="8635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228604" y="3200394"/>
          <a:ext cx="2467369" cy="18418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A8867-1D3D-BC44-9737-1F047D63CD05}">
      <dsp:nvSpPr>
        <dsp:cNvPr id="0" name=""/>
        <dsp:cNvSpPr/>
      </dsp:nvSpPr>
      <dsp:spPr>
        <a:xfrm>
          <a:off x="228604" y="5042237"/>
          <a:ext cx="2467369" cy="791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DBpedia</a:t>
          </a:r>
          <a:r>
            <a:rPr lang="en-US" altLang="zh-CN" sz="1600" kern="1200" dirty="0" err="1" smtClean="0"/>
            <a:t>:Company</a:t>
          </a:r>
          <a:endParaRPr lang="zh-CN" altLang="en-US" sz="1600" kern="1200" dirty="0"/>
        </a:p>
      </dsp:txBody>
      <dsp:txXfrm>
        <a:off x="228604" y="5042237"/>
        <a:ext cx="1737584" cy="791990"/>
      </dsp:txXfrm>
    </dsp:sp>
    <dsp:sp modelId="{762D4D6F-2660-9646-9CCD-39B5B77C1962}">
      <dsp:nvSpPr>
        <dsp:cNvPr id="0" name=""/>
        <dsp:cNvSpPr/>
      </dsp:nvSpPr>
      <dsp:spPr>
        <a:xfrm>
          <a:off x="2035985" y="5168044"/>
          <a:ext cx="863579" cy="8635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00600" y="3200394"/>
          <a:ext cx="2467369" cy="18418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4D2A4-939B-E54F-8E2A-96AAD4AF6D2E}">
      <dsp:nvSpPr>
        <dsp:cNvPr id="0" name=""/>
        <dsp:cNvSpPr/>
      </dsp:nvSpPr>
      <dsp:spPr>
        <a:xfrm>
          <a:off x="4800600" y="5042237"/>
          <a:ext cx="2467369" cy="791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DBpedia</a:t>
          </a:r>
          <a:r>
            <a:rPr lang="en-US" altLang="zh-CN" sz="1600" kern="1200" dirty="0" err="1" smtClean="0"/>
            <a:t>:Location</a:t>
          </a:r>
          <a:endParaRPr lang="zh-CN" altLang="en-US" sz="1600" kern="1200" dirty="0"/>
        </a:p>
      </dsp:txBody>
      <dsp:txXfrm>
        <a:off x="4800600" y="5042237"/>
        <a:ext cx="1737584" cy="791990"/>
      </dsp:txXfrm>
    </dsp:sp>
    <dsp:sp modelId="{3E78E825-5649-FD4D-9607-32828454F35C}">
      <dsp:nvSpPr>
        <dsp:cNvPr id="0" name=""/>
        <dsp:cNvSpPr/>
      </dsp:nvSpPr>
      <dsp:spPr>
        <a:xfrm>
          <a:off x="6527820" y="5168044"/>
          <a:ext cx="863579" cy="8635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  <a:endParaRPr lang="en-US" altLang="zh-CN" dirty="0"/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899" y="1193800"/>
            <a:ext cx="7384835" cy="5486400"/>
          </a:xfrm>
        </p:spPr>
        <p:txBody>
          <a:bodyPr anchor="ctr"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Use</a:t>
            </a:r>
            <a:r>
              <a:rPr lang="en-US" altLang="de-DE" sz="2800" dirty="0" smtClean="0"/>
              <a:t> Case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 Collection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Identity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Resolution</a:t>
            </a:r>
            <a:endParaRPr lang="en-US" altLang="de-D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Fusion</a:t>
            </a:r>
            <a:endParaRPr lang="en-US" altLang="de-D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de-DE" sz="2800" dirty="0" smtClean="0"/>
              <a:t>Conclusion</a:t>
            </a:r>
            <a:endParaRPr lang="en-US" altLang="de-DE" sz="2800" dirty="0"/>
          </a:p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27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</a:t>
            </a:r>
            <a:r>
              <a:rPr lang="en-US" altLang="en-US" b="1" dirty="0" smtClean="0"/>
              <a:t> Case 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47102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000842872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45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125</Words>
  <Application>Microsoft Macintosh PowerPoint</Application>
  <PresentationFormat>自定义</PresentationFormat>
  <Paragraphs>28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Company and Geographical Data Integration </vt:lpstr>
      <vt:lpstr>Agenda </vt:lpstr>
      <vt:lpstr>Use Case </vt:lpstr>
      <vt:lpstr>Data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泽慧 王</cp:lastModifiedBy>
  <cp:revision>264</cp:revision>
  <dcterms:created xsi:type="dcterms:W3CDTF">2015-05-24T15:08:46Z</dcterms:created>
  <dcterms:modified xsi:type="dcterms:W3CDTF">2015-12-08T18:35:34Z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