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07" y="1808390"/>
            <a:ext cx="6635750" cy="41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UML_Coll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63" y="1775375"/>
            <a:ext cx="4514501" cy="45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Workspace\kronos\doc\Kronos_UML_Creat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44" y="1905531"/>
            <a:ext cx="10088534" cy="43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Product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Workspace\kronos\doc\Kronos_UMl_Produc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6" y="1876367"/>
            <a:ext cx="10123973" cy="43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pic>
        <p:nvPicPr>
          <p:cNvPr id="1026" name="Picture 2" descr="C:\Workspace\kronos\doc\Ind4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6" y="1761898"/>
            <a:ext cx="7551057" cy="41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6" y="1761898"/>
            <a:ext cx="9911802" cy="45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84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/>
              <a:t>INIT, LIGHTBARRIER_1, BETWEEN_L1_L2, LIGHTBARRIER_2, </a:t>
            </a:r>
            <a:r>
              <a:rPr lang="en-US" dirty="0" smtClean="0"/>
              <a:t>BETWEEN_L2_L3</a:t>
            </a:r>
            <a:r>
              <a:rPr lang="en-US" dirty="0"/>
              <a:t>, 	MILLING_STATION, BETWEEN_L3_L4, DRILLING_STATION, BETWEEN_L4_L5, 	LIGHTBARRIER_5, END_OF_PRODUCTION, SPECTRAL_ANALYSIS</a:t>
            </a:r>
            <a:r>
              <a:rPr lang="en-US" dirty="0" smtClean="0"/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  <p:pic>
        <p:nvPicPr>
          <p:cNvPr id="1026" name="Picture 2" descr="\mathfrak{A} = \left( Q,\, \Sigma,\, \delta,\, q_0,\, F \r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34496"/>
            <a:ext cx="4320042" cy="5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284</Words>
  <Application>Microsoft Office PowerPoint</Application>
  <PresentationFormat>Breitbild</PresentationFormat>
  <Paragraphs>211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Product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Matthias</cp:lastModifiedBy>
  <cp:revision>23</cp:revision>
  <dcterms:created xsi:type="dcterms:W3CDTF">2015-07-20T13:28:10Z</dcterms:created>
  <dcterms:modified xsi:type="dcterms:W3CDTF">2015-07-23T01:18:03Z</dcterms:modified>
</cp:coreProperties>
</file>