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Analysis</a:t>
            </a:r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/>
              <a:t>O</a:t>
            </a:r>
            <a:r>
              <a:rPr lang="de-DE" dirty="0" smtClean="0"/>
              <a:t>verall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07" y="1808390"/>
            <a:ext cx="6635750" cy="41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77253"/>
            <a:ext cx="6617165" cy="3617568"/>
          </a:xfrm>
        </p:spPr>
      </p:pic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INIT, LIGHTBARRIER_1, BETWEEN_L1_L2, LIGHTBARRIER_2, 	BETWEEN_L2_L3, 	MILLING_STATION, BETWEEN_L3_L4, DRILLING_STATION, BETWEEN_L4_L5, 	LIGHTBARRIER_5, END_OF_PRODUCTION, SPECTRAL_ANALYSIS}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284</Words>
  <Application>Microsoft Office PowerPoint</Application>
  <PresentationFormat>Breitbild</PresentationFormat>
  <Paragraphs>211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Cronos (replace with logo)</vt:lpstr>
      <vt:lpstr>Agenda</vt:lpstr>
      <vt:lpstr>Show Overall Architecture</vt:lpstr>
      <vt:lpstr>Scope: Collect Data</vt:lpstr>
      <vt:lpstr>Scope: Create Objects</vt:lpstr>
      <vt:lpstr>Scope: Observe State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PowerPoint-Präsentation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Matthias</cp:lastModifiedBy>
  <cp:revision>21</cp:revision>
  <dcterms:created xsi:type="dcterms:W3CDTF">2015-07-20T13:28:10Z</dcterms:created>
  <dcterms:modified xsi:type="dcterms:W3CDTF">2015-07-22T18:43:32Z</dcterms:modified>
</cp:coreProperties>
</file>