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57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Cronos (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logo)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UML Overall </a:t>
            </a:r>
            <a:r>
              <a:rPr lang="en-US" dirty="0" smtClean="0"/>
              <a:t>Architecture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</a:p>
          <a:p>
            <a:r>
              <a:rPr lang="de-DE" dirty="0" smtClean="0"/>
              <a:t>- Finite 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r>
              <a:rPr lang="de-DE" dirty="0" smtClean="0"/>
              <a:t>- Data Analysis</a:t>
            </a:r>
          </a:p>
          <a:p>
            <a:r>
              <a:rPr lang="de-DE" dirty="0" smtClean="0"/>
              <a:t>- User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0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/>
              <a:t>O</a:t>
            </a:r>
            <a:r>
              <a:rPr lang="de-DE" dirty="0" smtClean="0"/>
              <a:t>verall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kronos\doc\Kronos_Overall_UML_Gro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07" y="1808390"/>
            <a:ext cx="6635750" cy="41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kronos\doc\Kronos_UML_Collect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63" y="1775375"/>
            <a:ext cx="4514501" cy="45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Workspace\kronos\doc\Kronos_UML_Create_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44" y="1905531"/>
            <a:ext cx="10088534" cy="432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Product</a:t>
            </a:r>
            <a:r>
              <a:rPr lang="de-DE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Workspace\kronos\doc\Kronos_UMl_Product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6" y="1876367"/>
            <a:ext cx="10123973" cy="432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Workspace\kronos\doc\Ind4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56" y="1761898"/>
            <a:ext cx="7551057" cy="41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 smtClean="0"/>
              <a:t>INIT, LIGHTBARRIER_1, BETWEEN_L1_L2, LIGHTBARRIER_2, 	BETWEEN_L2_L3, 	MILLING_STATION, BETWEEN_L3_L4, DRILLING_STATION, BETWEEN_L4_L5, 	LIGHTBARRIER_5, END_OF_PRODUCTION, SPECTRAL_ANALYSIS}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ԛ0 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284</Words>
  <Application>Microsoft Office PowerPoint</Application>
  <PresentationFormat>Benutzerdefiniert</PresentationFormat>
  <Paragraphs>211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Retrospect</vt:lpstr>
      <vt:lpstr>Cronos (replace with logo)</vt:lpstr>
      <vt:lpstr>Agenda</vt:lpstr>
      <vt:lpstr>Show Overall Architecture</vt:lpstr>
      <vt:lpstr>Scope: Collect Data</vt:lpstr>
      <vt:lpstr>Scope: Create Objects</vt:lpstr>
      <vt:lpstr>Scope: Product State</vt:lpstr>
      <vt:lpstr>Scope: Database</vt:lpstr>
      <vt:lpstr>Scope: Analyse Data</vt:lpstr>
      <vt:lpstr>Finite State Machine</vt:lpstr>
      <vt:lpstr>Finite State Machine δ = ∑ x Q</vt:lpstr>
      <vt:lpstr>Finite State Machine UML</vt:lpstr>
      <vt:lpstr>Data Analysis</vt:lpstr>
      <vt:lpstr>PowerPoint-Präsentation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Joern</cp:lastModifiedBy>
  <cp:revision>22</cp:revision>
  <dcterms:created xsi:type="dcterms:W3CDTF">2015-07-20T13:28:10Z</dcterms:created>
  <dcterms:modified xsi:type="dcterms:W3CDTF">2015-07-22T18:51:23Z</dcterms:modified>
</cp:coreProperties>
</file>