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57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Cronos (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logo)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r>
              <a:rPr lang="de-DE" dirty="0" smtClean="0"/>
              <a:t> 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UML Overall </a:t>
            </a:r>
            <a:r>
              <a:rPr lang="en-US" dirty="0" smtClean="0"/>
              <a:t>Architecture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 lvl="1"/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</a:p>
          <a:p>
            <a:r>
              <a:rPr lang="de-DE" dirty="0" smtClean="0"/>
              <a:t>- Finite 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r>
              <a:rPr lang="de-DE" dirty="0" smtClean="0"/>
              <a:t>- Data </a:t>
            </a:r>
            <a:r>
              <a:rPr lang="de-DE" dirty="0" smtClean="0"/>
              <a:t>Analysis</a:t>
            </a:r>
            <a:endParaRPr lang="de-DE" dirty="0" smtClean="0"/>
          </a:p>
          <a:p>
            <a:r>
              <a:rPr lang="de-DE" dirty="0" smtClean="0"/>
              <a:t>- User Interface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0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/>
              <a:t>O</a:t>
            </a:r>
            <a:r>
              <a:rPr lang="de-DE" dirty="0" smtClean="0"/>
              <a:t>verall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Collect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</a:t>
            </a:r>
            <a:r>
              <a:rPr lang="de-DE" dirty="0" err="1" smtClean="0"/>
              <a:t>Observe</a:t>
            </a:r>
            <a:r>
              <a:rPr lang="de-DE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Analyse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State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 smtClean="0"/>
              <a:t>INIT, LIGHTBARRIER_1, BETWEEN_L1_L2, LIGHTBARRIER_2, 	BETWEEN_L2_L3, 	MILLING_STATION, BETWEEN_L3_L4, DRILLING_STATION, BETWEEN_L4_L5, 	LIGHTBARRIER_5, END_OF_PRODUCTION, SPECTRAL_ANALYSIS}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ԛ0 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352</TotalTime>
  <Words>284</Words>
  <Application>Microsoft Office PowerPoint</Application>
  <PresentationFormat>Widescreen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Cronos (replace with logo)</vt:lpstr>
      <vt:lpstr>Agenda</vt:lpstr>
      <vt:lpstr>Show Overall Architecture</vt:lpstr>
      <vt:lpstr>Scope: Collect Data</vt:lpstr>
      <vt:lpstr>Scope: Create Objects</vt:lpstr>
      <vt:lpstr>Scope: Observe State</vt:lpstr>
      <vt:lpstr>Scope: Database</vt:lpstr>
      <vt:lpstr>Scope: Analyse Data</vt:lpstr>
      <vt:lpstr>Finite State Machine</vt:lpstr>
      <vt:lpstr>Finite State Machine δ = ∑ x Q</vt:lpstr>
      <vt:lpstr>Finite State Machine UML</vt:lpstr>
      <vt:lpstr>Data Analysis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Hofmann, Max</cp:lastModifiedBy>
  <cp:revision>19</cp:revision>
  <dcterms:created xsi:type="dcterms:W3CDTF">2015-07-20T13:28:10Z</dcterms:created>
  <dcterms:modified xsi:type="dcterms:W3CDTF">2015-07-22T15:16:10Z</dcterms:modified>
</cp:coreProperties>
</file>