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9" r:id="rId4"/>
    <p:sldId id="261" r:id="rId5"/>
    <p:sldId id="270" r:id="rId6"/>
    <p:sldId id="262" r:id="rId7"/>
    <p:sldId id="271" r:id="rId8"/>
    <p:sldId id="263" r:id="rId9"/>
    <p:sldId id="272" r:id="rId10"/>
    <p:sldId id="264" r:id="rId11"/>
    <p:sldId id="266" r:id="rId12"/>
    <p:sldId id="265" r:id="rId13"/>
    <p:sldId id="257" r:id="rId14"/>
    <p:sldId id="258" r:id="rId15"/>
    <p:sldId id="259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>
        <p:scale>
          <a:sx n="75" d="100"/>
          <a:sy n="75" d="100"/>
        </p:scale>
        <p:origin x="-2028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7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6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8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3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Cronos (</a:t>
            </a: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logo)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Matthias Liedtke, Emil Abramov, Oliver Frendo, Jörn Hübner, </a:t>
            </a:r>
            <a:r>
              <a:rPr lang="de-DE" dirty="0" err="1" smtClean="0"/>
              <a:t>Jascha</a:t>
            </a:r>
            <a:r>
              <a:rPr lang="de-DE" dirty="0" smtClean="0"/>
              <a:t> </a:t>
            </a:r>
            <a:r>
              <a:rPr lang="de-DE" dirty="0" err="1" smtClean="0"/>
              <a:t>Krüper</a:t>
            </a:r>
            <a:r>
              <a:rPr lang="de-DE" dirty="0" smtClean="0"/>
              <a:t> &amp; Max Hofmann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Workspace\kronos\doc\Kronos_UMl_Product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1" y="514350"/>
            <a:ext cx="12149149" cy="519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Database</a:t>
            </a:r>
            <a:endParaRPr lang="en-US" dirty="0"/>
          </a:p>
        </p:txBody>
      </p:sp>
      <p:pic>
        <p:nvPicPr>
          <p:cNvPr id="1026" name="Picture 2" descr="C:\Workspace\kronos\doc\Ind4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56" y="1761898"/>
            <a:ext cx="7551057" cy="412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56" y="1761898"/>
            <a:ext cx="9911802" cy="45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Analyse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18466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= {</a:t>
            </a:r>
            <a:r>
              <a:rPr lang="en-US" dirty="0"/>
              <a:t>INIT, LIGHTBARRIER_1, BETWEEN_L1_L2, LIGHTBARRIER_2, </a:t>
            </a:r>
            <a:r>
              <a:rPr lang="en-US" dirty="0" smtClean="0"/>
              <a:t>BETWEEN_L2_L3</a:t>
            </a:r>
            <a:r>
              <a:rPr lang="en-US" dirty="0"/>
              <a:t>, 	MILLING_STATION, BETWEEN_L3_L4, DRILLING_STATION, BETWEEN_L4_L5, 	LIGHTBARRIER_5, END_OF_PRODUCTION, SPECTRAL_ANALYSIS</a:t>
            </a:r>
            <a:r>
              <a:rPr lang="en-US" dirty="0" smtClean="0"/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	= {</a:t>
            </a:r>
            <a:r>
              <a:rPr lang="en-US" dirty="0" smtClean="0"/>
              <a:t>LIGHTBARRIER_1_INTERRUPT, LIGHTBARRIER_1_CONNECT, 	LIGHTBARRIER_2_INTERRUPT, LIGHTBARRIER_2_CONNECT, 	LIGHTBARRIER_3_INTERRUPT, MILLING_STATION, LIGHTBARRIER_3_CONNECT, 	LIGHTBARRIER_4_INTERRUPT, DRILLING_STATION, LIGHTBARRIER_4_CONNECT, 	LIGHTBARRIER_5_INTERRUPT, LIGHTBARRIER_5_CONNECT, SPECTRAL_ANALYSIS}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ԛ0 	= {</a:t>
            </a:r>
            <a:r>
              <a:rPr lang="en-US" dirty="0" smtClean="0"/>
              <a:t>INIT}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	= {</a:t>
            </a:r>
            <a:r>
              <a:rPr lang="en-US" dirty="0" smtClean="0"/>
              <a:t>SPECTRAL_ANALYSIS}</a:t>
            </a:r>
          </a:p>
        </p:txBody>
      </p:sp>
      <p:pic>
        <p:nvPicPr>
          <p:cNvPr id="1026" name="Picture 2" descr="\mathfrak{A} = \left( Q,\, \Sigma,\, \delta,\, q_0,\, F \righ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34496"/>
            <a:ext cx="4320042" cy="52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5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∑ x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71" y="2022379"/>
            <a:ext cx="1001684" cy="45065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32318"/>
              </p:ext>
            </p:extLst>
          </p:nvPr>
        </p:nvGraphicFramePr>
        <p:xfrm>
          <a:off x="2472792" y="2032772"/>
          <a:ext cx="6488110" cy="35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75"/>
                <a:gridCol w="254000"/>
                <a:gridCol w="525463"/>
                <a:gridCol w="481012"/>
                <a:gridCol w="481012"/>
                <a:gridCol w="481012"/>
                <a:gridCol w="481012"/>
                <a:gridCol w="481012"/>
                <a:gridCol w="481012"/>
                <a:gridCol w="481012"/>
                <a:gridCol w="268288"/>
                <a:gridCol w="268288"/>
                <a:gridCol w="239712"/>
              </a:tblGrid>
              <a:tr h="15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Event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</a:tr>
              <a:tr h="23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301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49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38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SPECTRAL_ANALYSIS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56960" y="5235248"/>
            <a:ext cx="46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r>
              <a:rPr lang="de-DE" dirty="0" smtClean="0"/>
              <a:t> UML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2" t="6024" r="9409" b="58072"/>
          <a:stretch/>
        </p:blipFill>
        <p:spPr>
          <a:xfrm>
            <a:off x="2161309" y="1793806"/>
            <a:ext cx="7813964" cy="4469715"/>
          </a:xfrm>
        </p:spPr>
      </p:pic>
    </p:spTree>
    <p:extLst>
      <p:ext uri="{BB962C8B-B14F-4D97-AF65-F5344CB8AC3E}">
        <p14:creationId xmlns:p14="http://schemas.microsoft.com/office/powerpoint/2010/main" val="10711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UML Overall </a:t>
            </a:r>
            <a:r>
              <a:rPr lang="en-US" dirty="0" smtClean="0"/>
              <a:t>Architecture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Observe</a:t>
            </a:r>
            <a:r>
              <a:rPr lang="de-DE" dirty="0" smtClean="0"/>
              <a:t> State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Analyse Data</a:t>
            </a:r>
          </a:p>
          <a:p>
            <a:r>
              <a:rPr lang="de-DE" dirty="0" smtClean="0"/>
              <a:t>- Finite 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/>
            <a:r>
              <a:rPr lang="de-DE" dirty="0" smtClean="0"/>
              <a:t>Definition</a:t>
            </a:r>
          </a:p>
          <a:p>
            <a:pPr lvl="1"/>
            <a:r>
              <a:rPr lang="de-DE" dirty="0" smtClean="0"/>
              <a:t>UML Diagramm</a:t>
            </a:r>
            <a:endParaRPr lang="de-DE" dirty="0"/>
          </a:p>
          <a:p>
            <a:r>
              <a:rPr lang="de-DE" dirty="0" smtClean="0"/>
              <a:t>- Data Analysis</a:t>
            </a:r>
          </a:p>
          <a:p>
            <a:r>
              <a:rPr lang="de-DE" dirty="0" smtClean="0"/>
              <a:t>- User Interface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80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UML Overall </a:t>
            </a:r>
            <a:r>
              <a:rPr lang="de-DE" sz="6600" dirty="0" err="1" smtClean="0"/>
              <a:t>Architecture</a:t>
            </a:r>
            <a:endParaRPr lang="de-DE" sz="6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space\kronos\doc\Kronos_Overall_UML_Gro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17" y="0"/>
            <a:ext cx="10097495" cy="633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Scope</a:t>
            </a:r>
            <a:r>
              <a:rPr lang="de-DE" sz="6600" dirty="0" smtClean="0"/>
              <a:t>: </a:t>
            </a:r>
            <a:r>
              <a:rPr lang="de-DE" sz="6600" dirty="0" err="1" smtClean="0"/>
              <a:t>Collect</a:t>
            </a:r>
            <a:r>
              <a:rPr lang="de-DE" sz="6600" dirty="0" smtClean="0"/>
              <a:t> </a:t>
            </a:r>
            <a:r>
              <a:rPr lang="de-DE" sz="6600" dirty="0" err="1" smtClean="0"/>
              <a:t>data</a:t>
            </a:r>
            <a:endParaRPr lang="de-DE" sz="6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7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space\kronos\doc\Kronos_UML_Collect_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077" y="0"/>
            <a:ext cx="6286501" cy="630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Scope</a:t>
            </a:r>
            <a:r>
              <a:rPr lang="de-DE" sz="6600" dirty="0" smtClean="0"/>
              <a:t>: Create </a:t>
            </a:r>
            <a:r>
              <a:rPr lang="de-DE" sz="6600" dirty="0" err="1" smtClean="0"/>
              <a:t>objects</a:t>
            </a:r>
            <a:endParaRPr lang="de-DE" sz="6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7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  <a:endParaRPr lang="en-US" dirty="0"/>
          </a:p>
        </p:txBody>
      </p:sp>
      <p:pic>
        <p:nvPicPr>
          <p:cNvPr id="2050" name="Picture 2" descr="C:\Workspace\kronos\doc\Kronos_UML_Create_Ob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65"/>
            <a:ext cx="12034912" cy="51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Scope</a:t>
            </a:r>
            <a:r>
              <a:rPr lang="de-DE" sz="6600" dirty="0" smtClean="0"/>
              <a:t>: </a:t>
            </a:r>
            <a:r>
              <a:rPr lang="de-DE" sz="6600" dirty="0" err="1" smtClean="0"/>
              <a:t>Product</a:t>
            </a:r>
            <a:r>
              <a:rPr lang="de-DE" sz="6600" dirty="0" smtClean="0"/>
              <a:t> </a:t>
            </a:r>
            <a:r>
              <a:rPr lang="de-DE" sz="6600" dirty="0" err="1" smtClean="0"/>
              <a:t>state</a:t>
            </a:r>
            <a:endParaRPr lang="de-DE" sz="6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7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288</Words>
  <Application>Microsoft Office PowerPoint</Application>
  <PresentationFormat>Benutzerdefiniert</PresentationFormat>
  <Paragraphs>212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Retrospect</vt:lpstr>
      <vt:lpstr>Cronos (replace with logo)</vt:lpstr>
      <vt:lpstr>Agenda</vt:lpstr>
      <vt:lpstr>UML Overall Architecture</vt:lpstr>
      <vt:lpstr>PowerPoint-Präsentation</vt:lpstr>
      <vt:lpstr>Scope: Collect data</vt:lpstr>
      <vt:lpstr>PowerPoint-Präsentation</vt:lpstr>
      <vt:lpstr>Scope: Create objects</vt:lpstr>
      <vt:lpstr>Scope: Create Objects</vt:lpstr>
      <vt:lpstr>Scope: Product state</vt:lpstr>
      <vt:lpstr>PowerPoint-Präsentation</vt:lpstr>
      <vt:lpstr>Scope: Database</vt:lpstr>
      <vt:lpstr>Scope: Analyse Data</vt:lpstr>
      <vt:lpstr>Finite State Machine</vt:lpstr>
      <vt:lpstr>Finite State Machine δ = ∑ x Q</vt:lpstr>
      <vt:lpstr>Finite State Machine UML</vt:lpstr>
      <vt:lpstr>Data Analysis</vt:lpstr>
      <vt:lpstr>PowerPoint-Präsentation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Hofmann, Max</dc:creator>
  <cp:lastModifiedBy>Joern</cp:lastModifiedBy>
  <cp:revision>26</cp:revision>
  <dcterms:created xsi:type="dcterms:W3CDTF">2015-07-20T13:28:10Z</dcterms:created>
  <dcterms:modified xsi:type="dcterms:W3CDTF">2015-07-23T04:05:46Z</dcterms:modified>
</cp:coreProperties>
</file>