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6" r:id="rId8"/>
    <p:sldId id="265" r:id="rId9"/>
    <p:sldId id="257" r:id="rId10"/>
    <p:sldId id="258" r:id="rId11"/>
    <p:sldId id="259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47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9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6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8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08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3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1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5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8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33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Cronos (</a:t>
            </a:r>
            <a:r>
              <a:rPr lang="de-DE" dirty="0" err="1" smtClean="0"/>
              <a:t>replace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logo)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By</a:t>
            </a:r>
            <a:r>
              <a:rPr lang="de-DE" dirty="0" smtClean="0"/>
              <a:t> Matthias Liedtke, Emil Abramov, Oliver Frendo, Jörn Hübner, </a:t>
            </a:r>
            <a:r>
              <a:rPr lang="de-DE" dirty="0" err="1" smtClean="0"/>
              <a:t>Jascha</a:t>
            </a:r>
            <a:r>
              <a:rPr lang="de-DE" dirty="0" smtClean="0"/>
              <a:t> </a:t>
            </a:r>
            <a:r>
              <a:rPr lang="de-DE" dirty="0" err="1" smtClean="0"/>
              <a:t>Krüper</a:t>
            </a:r>
            <a:r>
              <a:rPr lang="de-DE" dirty="0" smtClean="0"/>
              <a:t> &amp; Max Hofmann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5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Finite State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∑ x 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71" y="2022379"/>
            <a:ext cx="1001684" cy="450657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332318"/>
              </p:ext>
            </p:extLst>
          </p:nvPr>
        </p:nvGraphicFramePr>
        <p:xfrm>
          <a:off x="2472792" y="2032772"/>
          <a:ext cx="6488110" cy="3567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275"/>
                <a:gridCol w="254000"/>
                <a:gridCol w="525463"/>
                <a:gridCol w="481012"/>
                <a:gridCol w="481012"/>
                <a:gridCol w="481012"/>
                <a:gridCol w="481012"/>
                <a:gridCol w="481012"/>
                <a:gridCol w="481012"/>
                <a:gridCol w="481012"/>
                <a:gridCol w="268288"/>
                <a:gridCol w="268288"/>
                <a:gridCol w="239712"/>
              </a:tblGrid>
              <a:tr h="158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Event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INIT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B_L1_L2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B_L2_L3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B_L3_L4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B_L4_L5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S_A</a:t>
                      </a:r>
                    </a:p>
                  </a:txBody>
                  <a:tcPr marL="9525" marR="9525" marT="9525" marB="0" anchor="b"/>
                </a:tc>
              </a:tr>
              <a:tr h="231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LIGHTBARRIER_1_INTERRUPT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LIGHTBARRIER_1_CONNECT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B_L1_L2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LIGHTBARRIER_2_INTERRUPT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LIGHTBARRIER_2_CONNECT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B_L2_L3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3013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LIGHTBARRIER_3_INTERRUPT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49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MILLING_STATION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LIGHTBARRIER_3_CONNECT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B_L3_L4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70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LIGHTBARRIER_4_INTERRUPT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3899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DRILLING_STATION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LIGHTBARRIER_4_CONNECT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B_L4_L5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70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LIGHTBARRIER_5_INTERRUPT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LIGHTBARRIER_5_CONNECT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70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SPECTRAL_ANALYSIS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S_A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56960" y="5235248"/>
            <a:ext cx="467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67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Finite State </a:t>
            </a:r>
            <a:r>
              <a:rPr lang="de-DE" dirty="0" err="1" smtClean="0"/>
              <a:t>Machine</a:t>
            </a:r>
            <a:r>
              <a:rPr lang="de-DE" dirty="0" smtClean="0"/>
              <a:t> UML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2" t="6024" r="9409" b="58072"/>
          <a:stretch/>
        </p:blipFill>
        <p:spPr>
          <a:xfrm>
            <a:off x="2161309" y="1793806"/>
            <a:ext cx="7813964" cy="4469715"/>
          </a:xfrm>
        </p:spPr>
      </p:pic>
    </p:spTree>
    <p:extLst>
      <p:ext uri="{BB962C8B-B14F-4D97-AF65-F5344CB8AC3E}">
        <p14:creationId xmlns:p14="http://schemas.microsoft.com/office/powerpoint/2010/main" val="10711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38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3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- UML Overall </a:t>
            </a:r>
            <a:r>
              <a:rPr lang="en-US" dirty="0" smtClean="0"/>
              <a:t>Architecture</a:t>
            </a:r>
          </a:p>
          <a:p>
            <a:pPr lvl="1"/>
            <a:r>
              <a:rPr lang="de-DE" dirty="0" err="1" smtClean="0"/>
              <a:t>Scope</a:t>
            </a:r>
            <a:r>
              <a:rPr lang="de-DE" dirty="0" smtClean="0"/>
              <a:t>: </a:t>
            </a:r>
            <a:r>
              <a:rPr lang="de-DE" dirty="0" err="1" smtClean="0"/>
              <a:t>Collect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/>
            <a:r>
              <a:rPr lang="de-DE" dirty="0" err="1" smtClean="0"/>
              <a:t>Scope</a:t>
            </a:r>
            <a:r>
              <a:rPr lang="de-DE" dirty="0" smtClean="0"/>
              <a:t>: Create Objects</a:t>
            </a:r>
          </a:p>
          <a:p>
            <a:pPr lvl="1"/>
            <a:r>
              <a:rPr lang="de-DE" dirty="0" err="1" smtClean="0"/>
              <a:t>Scope</a:t>
            </a:r>
            <a:r>
              <a:rPr lang="de-DE" dirty="0" smtClean="0"/>
              <a:t>: </a:t>
            </a:r>
            <a:r>
              <a:rPr lang="de-DE" dirty="0" err="1" smtClean="0"/>
              <a:t>Observe</a:t>
            </a:r>
            <a:r>
              <a:rPr lang="de-DE" dirty="0" smtClean="0"/>
              <a:t> State</a:t>
            </a:r>
          </a:p>
          <a:p>
            <a:pPr lvl="1"/>
            <a:r>
              <a:rPr lang="de-DE" dirty="0" err="1" smtClean="0"/>
              <a:t>Scope</a:t>
            </a:r>
            <a:r>
              <a:rPr lang="de-DE" dirty="0" smtClean="0"/>
              <a:t>: Analyse Data</a:t>
            </a:r>
          </a:p>
          <a:p>
            <a:r>
              <a:rPr lang="de-DE" dirty="0" smtClean="0"/>
              <a:t>- Finite State </a:t>
            </a:r>
            <a:r>
              <a:rPr lang="de-DE" dirty="0" err="1" smtClean="0"/>
              <a:t>Machine</a:t>
            </a:r>
            <a:endParaRPr lang="de-DE" dirty="0" smtClean="0"/>
          </a:p>
          <a:p>
            <a:pPr lvl="1"/>
            <a:r>
              <a:rPr lang="de-DE" dirty="0" smtClean="0"/>
              <a:t>Definition</a:t>
            </a:r>
          </a:p>
          <a:p>
            <a:pPr lvl="1"/>
            <a:r>
              <a:rPr lang="de-DE" dirty="0" smtClean="0"/>
              <a:t>UML Diagramm</a:t>
            </a:r>
            <a:endParaRPr lang="de-DE" dirty="0"/>
          </a:p>
          <a:p>
            <a:r>
              <a:rPr lang="de-DE" dirty="0" smtClean="0"/>
              <a:t>- Data Analysis</a:t>
            </a:r>
          </a:p>
          <a:p>
            <a:r>
              <a:rPr lang="de-DE" dirty="0" smtClean="0"/>
              <a:t>- User Interface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808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Show </a:t>
            </a:r>
            <a:r>
              <a:rPr lang="de-DE" dirty="0"/>
              <a:t>O</a:t>
            </a:r>
            <a:r>
              <a:rPr lang="de-DE" dirty="0" smtClean="0"/>
              <a:t>verall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Workspace\kronos\doc\Kronos_Overall_UML_Group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207" y="1808390"/>
            <a:ext cx="6635750" cy="416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82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: </a:t>
            </a:r>
            <a:r>
              <a:rPr lang="de-DE" dirty="0" err="1" smtClean="0"/>
              <a:t>Collect</a:t>
            </a:r>
            <a:r>
              <a:rPr lang="de-DE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2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: Create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2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: </a:t>
            </a:r>
            <a:r>
              <a:rPr lang="de-DE" dirty="0" err="1" smtClean="0"/>
              <a:t>Observe</a:t>
            </a:r>
            <a:r>
              <a:rPr lang="de-DE" dirty="0" smtClean="0"/>
              <a:t>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7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: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: Analyse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0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Finite State </a:t>
            </a:r>
            <a:r>
              <a:rPr lang="de-DE" dirty="0" err="1" smtClean="0"/>
              <a:t>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∑ 	= {</a:t>
            </a:r>
            <a:r>
              <a:rPr lang="en-US" dirty="0" smtClean="0"/>
              <a:t>LIGHTBARRIER_1_INTERRUPT, LIGHTBARRIER_1_CONNECT, 	LIGHTBARRIER_2_INTERRUPT, LIGHTBARRIER_2_CONNECT, 	LIGHTBARRIER_3_INTERRUPT, MILLING_STATION, LIGHTBARRIER_3_CONNECT, 	LIGHTBARRIER_4_INTERRUPT, DRILLING_STATION, LIGHTBARRIER_4_CONNECT, 	LIGHTBARRIER_5_INTERRUPT, LIGHTBARRIER_5_CONNECT, SPECTRAL_ANALYSIS}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= {</a:t>
            </a:r>
            <a:r>
              <a:rPr lang="en-US" dirty="0" smtClean="0"/>
              <a:t>INIT, LIGHTBARRIER_1, BETWEEN_L1_L2, LIGHTBARRIER_2, 	BETWEEN_L2_L3, 	MILLING_STATION, BETWEEN_L3_L4, DRILLING_STATION, BETWEEN_L4_L5, 	LIGHTBARRIER_5, END_OF_PRODUCTION, SPECTRAL_ANALYSIS}</a:t>
            </a:r>
          </a:p>
          <a:p>
            <a:pPr marL="0" indent="0">
              <a:buNone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ԛ0 	= {</a:t>
            </a:r>
            <a:r>
              <a:rPr lang="en-US" dirty="0" smtClean="0"/>
              <a:t>INIT}</a:t>
            </a: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	= {</a:t>
            </a:r>
            <a:r>
              <a:rPr lang="en-US" dirty="0" smtClean="0"/>
              <a:t>SPECTRAL_ANALYSIS}</a:t>
            </a:r>
          </a:p>
        </p:txBody>
      </p:sp>
    </p:spTree>
    <p:extLst>
      <p:ext uri="{BB962C8B-B14F-4D97-AF65-F5344CB8AC3E}">
        <p14:creationId xmlns:p14="http://schemas.microsoft.com/office/powerpoint/2010/main" val="350757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0</TotalTime>
  <Words>284</Words>
  <Application>Microsoft Office PowerPoint</Application>
  <PresentationFormat>Benutzerdefiniert</PresentationFormat>
  <Paragraphs>211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Retrospect</vt:lpstr>
      <vt:lpstr>Cronos (replace with logo)</vt:lpstr>
      <vt:lpstr>Agenda</vt:lpstr>
      <vt:lpstr>Show Overall Architecture</vt:lpstr>
      <vt:lpstr>Scope: Collect Data</vt:lpstr>
      <vt:lpstr>Scope: Create Objects</vt:lpstr>
      <vt:lpstr>Scope: Observe State</vt:lpstr>
      <vt:lpstr>Scope: Database</vt:lpstr>
      <vt:lpstr>Scope: Analyse Data</vt:lpstr>
      <vt:lpstr>Finite State Machine</vt:lpstr>
      <vt:lpstr>Finite State Machine δ = ∑ x Q</vt:lpstr>
      <vt:lpstr>Finite State Machine UML</vt:lpstr>
      <vt:lpstr>Data Analysis</vt:lpstr>
      <vt:lpstr>PowerPoint-Präsentation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Hofmann, Max</dc:creator>
  <cp:lastModifiedBy>Joern</cp:lastModifiedBy>
  <cp:revision>20</cp:revision>
  <dcterms:created xsi:type="dcterms:W3CDTF">2015-07-20T13:28:10Z</dcterms:created>
  <dcterms:modified xsi:type="dcterms:W3CDTF">2015-07-22T18:05:57Z</dcterms:modified>
</cp:coreProperties>
</file>