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0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2" autoAdjust="0"/>
    <p:restoredTop sz="94660"/>
  </p:normalViewPr>
  <p:slideViewPr>
    <p:cSldViewPr snapToGrid="0">
      <p:cViewPr varScale="1">
        <p:scale>
          <a:sx n="74" d="100"/>
          <a:sy n="74" d="100"/>
        </p:scale>
        <p:origin x="2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C33E-ADFE-6CAC-31CC-787E25044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3CCD9-F60D-77E3-B661-39ED36D21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39FFB-CCE1-3EFA-0766-C9C018FB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888E2-00B9-D77A-C62F-8F03366E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88AD5-D96C-B6EF-FE7B-B021508C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62127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E6B5-72F0-9A11-1F1F-44294F017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67FDE-8182-2A7B-9ACA-C04514851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1F0-F869-988F-1D39-D9FB66F8E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75931-C680-3BF5-A7BF-D4DD244E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A55C-7E5D-291A-4E01-9E3ECFC0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41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534A84-AB32-84CA-EC7A-857FB5485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54CB8-D77F-70B0-7F57-08E9E1B75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04A37-38DB-6423-0A7D-27555F03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2EFB6-B032-6EB8-6755-BC765783C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2046C-811D-B3C3-58AF-D55E5AF3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214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BF36-1304-347E-2D91-9CE5F594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82D87-91BC-C2FB-0016-63BFF1124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69628-75F9-C8B0-F614-3993FDAA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3CC92-3162-D335-60D9-3CF93534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F0B2F-A75D-D459-86ED-887BAE38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661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2937-2793-BCD9-8496-5F211028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9121F-3665-9534-B71E-A8D18B359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89A9A-AF90-2905-BA3F-8FCE89CC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4574-26F3-CD98-D8D2-A2011C03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A9787-0978-141C-0153-87772FEC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057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2C3C-E54D-2E3A-EAA7-CD44FC72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E2529-F9AC-B779-92B0-973598D22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598B8-342E-7EA3-F1BC-E0656FC36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E04AE-C617-63EE-81CE-626F79C7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A63D1-CF0C-6E2C-8F98-AA713386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EEE05-7742-8BDB-710D-5C67D44C6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800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9F37-03D4-817A-0B25-B41556D9A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1D861-6BCD-6E56-C39A-2B0BAD942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68FCF-3EE8-A92D-59CE-C3ED35FE3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9CD8E-1EDC-77EC-6EB2-4B183C0C8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4388E-C45B-DB62-9840-F8B1F117C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4D60D9-060E-2F40-380F-904A5660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1820A-E045-6586-4667-8CCAA868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D08E49-986C-FEBE-9544-7E6295F9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7897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287D-1721-379C-8833-E25030D0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2366F-788E-727F-553E-BCE303A6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FD1D9-AC60-C979-1635-5E0EAB985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D2B08-931C-54B8-463A-BDDB8CC1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7575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5E959-935D-6F94-81B7-B1B30ACE8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1B186-C861-F9A9-C0AD-965DF301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3A241-39A8-AE17-149C-9FF6F37D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846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B971-A3B2-E05A-93E4-0E319464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107D-434A-32EF-A8AD-DB6D58E20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18C05-C40A-3619-BD1A-E4B8A6816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400FE-9836-443E-72BA-6609E189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79001-FBF3-C67E-4624-ABA973DF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877F-0D38-A054-C2FD-DA19D2F4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76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98E4-3CBE-D94E-1A00-C0DA5F08A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2CC10-A9C4-9E02-6FFF-A7310DEF6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722F8-9B8B-5957-3018-92B6111F2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B0DEA-0C5B-1150-35F6-7C4C091BA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FADD-6B5C-4CEB-A114-B6EB2FA09572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C2F15-A33A-E332-0451-9BFF55EE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BE69B-00EE-DB31-1093-FC5ED7A0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1743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D6BE0E-93D6-6F84-B28C-0F7B796D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56C83-B862-8A30-0CAE-7CCBB7824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C62E6-9E8B-12A9-8558-A89792844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DFADD-6B5C-4CEB-A114-B6EB2FA09572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7B4A2-E3ED-FD75-0958-71D89B4B5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BB877-198C-4689-D046-B90B6F439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4CBCB-D5F4-4D2E-B345-A574D186729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689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1508A-82C7-83AC-0E90-7B1D2F78A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86F2BC-6255-EF8C-5571-3776A9B0AF1F}"/>
              </a:ext>
            </a:extLst>
          </p:cNvPr>
          <p:cNvSpPr/>
          <p:nvPr/>
        </p:nvSpPr>
        <p:spPr>
          <a:xfrm>
            <a:off x="332509" y="507999"/>
            <a:ext cx="11587942" cy="6158807"/>
          </a:xfrm>
          <a:custGeom>
            <a:avLst/>
            <a:gdLst>
              <a:gd name="connsiteX0" fmla="*/ 0 w 11587942"/>
              <a:gd name="connsiteY0" fmla="*/ 0 h 6158807"/>
              <a:gd name="connsiteX1" fmla="*/ 347638 w 11587942"/>
              <a:gd name="connsiteY1" fmla="*/ 0 h 6158807"/>
              <a:gd name="connsiteX2" fmla="*/ 811156 w 11587942"/>
              <a:gd name="connsiteY2" fmla="*/ 0 h 6158807"/>
              <a:gd name="connsiteX3" fmla="*/ 1158794 w 11587942"/>
              <a:gd name="connsiteY3" fmla="*/ 0 h 6158807"/>
              <a:gd name="connsiteX4" fmla="*/ 1738191 w 11587942"/>
              <a:gd name="connsiteY4" fmla="*/ 0 h 6158807"/>
              <a:gd name="connsiteX5" fmla="*/ 2201709 w 11587942"/>
              <a:gd name="connsiteY5" fmla="*/ 0 h 6158807"/>
              <a:gd name="connsiteX6" fmla="*/ 2896986 w 11587942"/>
              <a:gd name="connsiteY6" fmla="*/ 0 h 6158807"/>
              <a:gd name="connsiteX7" fmla="*/ 3708141 w 11587942"/>
              <a:gd name="connsiteY7" fmla="*/ 0 h 6158807"/>
              <a:gd name="connsiteX8" fmla="*/ 4055780 w 11587942"/>
              <a:gd name="connsiteY8" fmla="*/ 0 h 6158807"/>
              <a:gd name="connsiteX9" fmla="*/ 4287539 w 11587942"/>
              <a:gd name="connsiteY9" fmla="*/ 0 h 6158807"/>
              <a:gd name="connsiteX10" fmla="*/ 4751056 w 11587942"/>
              <a:gd name="connsiteY10" fmla="*/ 0 h 6158807"/>
              <a:gd name="connsiteX11" fmla="*/ 4982815 w 11587942"/>
              <a:gd name="connsiteY11" fmla="*/ 0 h 6158807"/>
              <a:gd name="connsiteX12" fmla="*/ 5562212 w 11587942"/>
              <a:gd name="connsiteY12" fmla="*/ 0 h 6158807"/>
              <a:gd name="connsiteX13" fmla="*/ 5909850 w 11587942"/>
              <a:gd name="connsiteY13" fmla="*/ 0 h 6158807"/>
              <a:gd name="connsiteX14" fmla="*/ 6489248 w 11587942"/>
              <a:gd name="connsiteY14" fmla="*/ 0 h 6158807"/>
              <a:gd name="connsiteX15" fmla="*/ 6721006 w 11587942"/>
              <a:gd name="connsiteY15" fmla="*/ 0 h 6158807"/>
              <a:gd name="connsiteX16" fmla="*/ 7300403 w 11587942"/>
              <a:gd name="connsiteY16" fmla="*/ 0 h 6158807"/>
              <a:gd name="connsiteX17" fmla="*/ 7648042 w 11587942"/>
              <a:gd name="connsiteY17" fmla="*/ 0 h 6158807"/>
              <a:gd name="connsiteX18" fmla="*/ 8459198 w 11587942"/>
              <a:gd name="connsiteY18" fmla="*/ 0 h 6158807"/>
              <a:gd name="connsiteX19" fmla="*/ 9270354 w 11587942"/>
              <a:gd name="connsiteY19" fmla="*/ 0 h 6158807"/>
              <a:gd name="connsiteX20" fmla="*/ 9617992 w 11587942"/>
              <a:gd name="connsiteY20" fmla="*/ 0 h 6158807"/>
              <a:gd name="connsiteX21" fmla="*/ 10197389 w 11587942"/>
              <a:gd name="connsiteY21" fmla="*/ 0 h 6158807"/>
              <a:gd name="connsiteX22" fmla="*/ 10429148 w 11587942"/>
              <a:gd name="connsiteY22" fmla="*/ 0 h 6158807"/>
              <a:gd name="connsiteX23" fmla="*/ 10892665 w 11587942"/>
              <a:gd name="connsiteY23" fmla="*/ 0 h 6158807"/>
              <a:gd name="connsiteX24" fmla="*/ 11587942 w 11587942"/>
              <a:gd name="connsiteY24" fmla="*/ 0 h 6158807"/>
              <a:gd name="connsiteX25" fmla="*/ 11587942 w 11587942"/>
              <a:gd name="connsiteY25" fmla="*/ 375127 h 6158807"/>
              <a:gd name="connsiteX26" fmla="*/ 11587942 w 11587942"/>
              <a:gd name="connsiteY26" fmla="*/ 750255 h 6158807"/>
              <a:gd name="connsiteX27" fmla="*/ 11587942 w 11587942"/>
              <a:gd name="connsiteY27" fmla="*/ 1186970 h 6158807"/>
              <a:gd name="connsiteX28" fmla="*/ 11587942 w 11587942"/>
              <a:gd name="connsiteY28" fmla="*/ 1808450 h 6158807"/>
              <a:gd name="connsiteX29" fmla="*/ 11587942 w 11587942"/>
              <a:gd name="connsiteY29" fmla="*/ 2491517 h 6158807"/>
              <a:gd name="connsiteX30" fmla="*/ 11587942 w 11587942"/>
              <a:gd name="connsiteY30" fmla="*/ 2866645 h 6158807"/>
              <a:gd name="connsiteX31" fmla="*/ 11587942 w 11587942"/>
              <a:gd name="connsiteY31" fmla="*/ 3488124 h 6158807"/>
              <a:gd name="connsiteX32" fmla="*/ 11587942 w 11587942"/>
              <a:gd name="connsiteY32" fmla="*/ 4109604 h 6158807"/>
              <a:gd name="connsiteX33" fmla="*/ 11587942 w 11587942"/>
              <a:gd name="connsiteY33" fmla="*/ 4484731 h 6158807"/>
              <a:gd name="connsiteX34" fmla="*/ 11587942 w 11587942"/>
              <a:gd name="connsiteY34" fmla="*/ 4983035 h 6158807"/>
              <a:gd name="connsiteX35" fmla="*/ 11587942 w 11587942"/>
              <a:gd name="connsiteY35" fmla="*/ 5542926 h 6158807"/>
              <a:gd name="connsiteX36" fmla="*/ 11587942 w 11587942"/>
              <a:gd name="connsiteY36" fmla="*/ 6158807 h 6158807"/>
              <a:gd name="connsiteX37" fmla="*/ 11356183 w 11587942"/>
              <a:gd name="connsiteY37" fmla="*/ 6158807 h 6158807"/>
              <a:gd name="connsiteX38" fmla="*/ 10660907 w 11587942"/>
              <a:gd name="connsiteY38" fmla="*/ 6158807 h 6158807"/>
              <a:gd name="connsiteX39" fmla="*/ 10197389 w 11587942"/>
              <a:gd name="connsiteY39" fmla="*/ 6158807 h 6158807"/>
              <a:gd name="connsiteX40" fmla="*/ 9849751 w 11587942"/>
              <a:gd name="connsiteY40" fmla="*/ 6158807 h 6158807"/>
              <a:gd name="connsiteX41" fmla="*/ 9154474 w 11587942"/>
              <a:gd name="connsiteY41" fmla="*/ 6158807 h 6158807"/>
              <a:gd name="connsiteX42" fmla="*/ 8922715 w 11587942"/>
              <a:gd name="connsiteY42" fmla="*/ 6158807 h 6158807"/>
              <a:gd name="connsiteX43" fmla="*/ 8690957 w 11587942"/>
              <a:gd name="connsiteY43" fmla="*/ 6158807 h 6158807"/>
              <a:gd name="connsiteX44" fmla="*/ 8227439 w 11587942"/>
              <a:gd name="connsiteY44" fmla="*/ 6158807 h 6158807"/>
              <a:gd name="connsiteX45" fmla="*/ 7763921 w 11587942"/>
              <a:gd name="connsiteY45" fmla="*/ 6158807 h 6158807"/>
              <a:gd name="connsiteX46" fmla="*/ 7184524 w 11587942"/>
              <a:gd name="connsiteY46" fmla="*/ 6158807 h 6158807"/>
              <a:gd name="connsiteX47" fmla="*/ 6489248 w 11587942"/>
              <a:gd name="connsiteY47" fmla="*/ 6158807 h 6158807"/>
              <a:gd name="connsiteX48" fmla="*/ 5793971 w 11587942"/>
              <a:gd name="connsiteY48" fmla="*/ 6158807 h 6158807"/>
              <a:gd name="connsiteX49" fmla="*/ 5330453 w 11587942"/>
              <a:gd name="connsiteY49" fmla="*/ 6158807 h 6158807"/>
              <a:gd name="connsiteX50" fmla="*/ 4982815 w 11587942"/>
              <a:gd name="connsiteY50" fmla="*/ 6158807 h 6158807"/>
              <a:gd name="connsiteX51" fmla="*/ 4403418 w 11587942"/>
              <a:gd name="connsiteY51" fmla="*/ 6158807 h 6158807"/>
              <a:gd name="connsiteX52" fmla="*/ 4171659 w 11587942"/>
              <a:gd name="connsiteY52" fmla="*/ 6158807 h 6158807"/>
              <a:gd name="connsiteX53" fmla="*/ 3476383 w 11587942"/>
              <a:gd name="connsiteY53" fmla="*/ 6158807 h 6158807"/>
              <a:gd name="connsiteX54" fmla="*/ 3012865 w 11587942"/>
              <a:gd name="connsiteY54" fmla="*/ 6158807 h 6158807"/>
              <a:gd name="connsiteX55" fmla="*/ 2201709 w 11587942"/>
              <a:gd name="connsiteY55" fmla="*/ 6158807 h 6158807"/>
              <a:gd name="connsiteX56" fmla="*/ 1390553 w 11587942"/>
              <a:gd name="connsiteY56" fmla="*/ 6158807 h 6158807"/>
              <a:gd name="connsiteX57" fmla="*/ 1042915 w 11587942"/>
              <a:gd name="connsiteY57" fmla="*/ 6158807 h 6158807"/>
              <a:gd name="connsiteX58" fmla="*/ 811156 w 11587942"/>
              <a:gd name="connsiteY58" fmla="*/ 6158807 h 6158807"/>
              <a:gd name="connsiteX59" fmla="*/ 0 w 11587942"/>
              <a:gd name="connsiteY59" fmla="*/ 6158807 h 6158807"/>
              <a:gd name="connsiteX60" fmla="*/ 0 w 11587942"/>
              <a:gd name="connsiteY60" fmla="*/ 5537327 h 6158807"/>
              <a:gd name="connsiteX61" fmla="*/ 0 w 11587942"/>
              <a:gd name="connsiteY61" fmla="*/ 5100612 h 6158807"/>
              <a:gd name="connsiteX62" fmla="*/ 0 w 11587942"/>
              <a:gd name="connsiteY62" fmla="*/ 4663897 h 6158807"/>
              <a:gd name="connsiteX63" fmla="*/ 0 w 11587942"/>
              <a:gd name="connsiteY63" fmla="*/ 4288769 h 6158807"/>
              <a:gd name="connsiteX64" fmla="*/ 0 w 11587942"/>
              <a:gd name="connsiteY64" fmla="*/ 3913642 h 6158807"/>
              <a:gd name="connsiteX65" fmla="*/ 0 w 11587942"/>
              <a:gd name="connsiteY65" fmla="*/ 3353750 h 6158807"/>
              <a:gd name="connsiteX66" fmla="*/ 0 w 11587942"/>
              <a:gd name="connsiteY66" fmla="*/ 2732271 h 6158807"/>
              <a:gd name="connsiteX67" fmla="*/ 0 w 11587942"/>
              <a:gd name="connsiteY67" fmla="*/ 2110791 h 6158807"/>
              <a:gd name="connsiteX68" fmla="*/ 0 w 11587942"/>
              <a:gd name="connsiteY68" fmla="*/ 1550900 h 6158807"/>
              <a:gd name="connsiteX69" fmla="*/ 0 w 11587942"/>
              <a:gd name="connsiteY69" fmla="*/ 991008 h 6158807"/>
              <a:gd name="connsiteX70" fmla="*/ 0 w 11587942"/>
              <a:gd name="connsiteY70" fmla="*/ 615881 h 6158807"/>
              <a:gd name="connsiteX71" fmla="*/ 0 w 11587942"/>
              <a:gd name="connsiteY71" fmla="*/ 0 h 615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1587942" h="6158807" extrusionOk="0">
                <a:moveTo>
                  <a:pt x="0" y="0"/>
                </a:moveTo>
                <a:cubicBezTo>
                  <a:pt x="126679" y="-24348"/>
                  <a:pt x="219050" y="25877"/>
                  <a:pt x="347638" y="0"/>
                </a:cubicBezTo>
                <a:cubicBezTo>
                  <a:pt x="476226" y="-25877"/>
                  <a:pt x="697902" y="48"/>
                  <a:pt x="811156" y="0"/>
                </a:cubicBezTo>
                <a:cubicBezTo>
                  <a:pt x="924410" y="-48"/>
                  <a:pt x="1079092" y="10498"/>
                  <a:pt x="1158794" y="0"/>
                </a:cubicBezTo>
                <a:cubicBezTo>
                  <a:pt x="1238496" y="-10498"/>
                  <a:pt x="1540810" y="37948"/>
                  <a:pt x="1738191" y="0"/>
                </a:cubicBezTo>
                <a:cubicBezTo>
                  <a:pt x="1935572" y="-37948"/>
                  <a:pt x="2029976" y="39530"/>
                  <a:pt x="2201709" y="0"/>
                </a:cubicBezTo>
                <a:cubicBezTo>
                  <a:pt x="2373442" y="-39530"/>
                  <a:pt x="2560112" y="12093"/>
                  <a:pt x="2896986" y="0"/>
                </a:cubicBezTo>
                <a:cubicBezTo>
                  <a:pt x="3233860" y="-12093"/>
                  <a:pt x="3502958" y="69524"/>
                  <a:pt x="3708141" y="0"/>
                </a:cubicBezTo>
                <a:cubicBezTo>
                  <a:pt x="3913325" y="-69524"/>
                  <a:pt x="3902725" y="34000"/>
                  <a:pt x="4055780" y="0"/>
                </a:cubicBezTo>
                <a:cubicBezTo>
                  <a:pt x="4208835" y="-34000"/>
                  <a:pt x="4203838" y="21469"/>
                  <a:pt x="4287539" y="0"/>
                </a:cubicBezTo>
                <a:cubicBezTo>
                  <a:pt x="4371240" y="-21469"/>
                  <a:pt x="4609667" y="4283"/>
                  <a:pt x="4751056" y="0"/>
                </a:cubicBezTo>
                <a:cubicBezTo>
                  <a:pt x="4892445" y="-4283"/>
                  <a:pt x="4935914" y="14834"/>
                  <a:pt x="4982815" y="0"/>
                </a:cubicBezTo>
                <a:cubicBezTo>
                  <a:pt x="5029716" y="-14834"/>
                  <a:pt x="5438433" y="22085"/>
                  <a:pt x="5562212" y="0"/>
                </a:cubicBezTo>
                <a:cubicBezTo>
                  <a:pt x="5685991" y="-22085"/>
                  <a:pt x="5817346" y="19706"/>
                  <a:pt x="5909850" y="0"/>
                </a:cubicBezTo>
                <a:cubicBezTo>
                  <a:pt x="6002354" y="-19706"/>
                  <a:pt x="6204331" y="6472"/>
                  <a:pt x="6489248" y="0"/>
                </a:cubicBezTo>
                <a:cubicBezTo>
                  <a:pt x="6774165" y="-6472"/>
                  <a:pt x="6656805" y="15656"/>
                  <a:pt x="6721006" y="0"/>
                </a:cubicBezTo>
                <a:cubicBezTo>
                  <a:pt x="6785207" y="-15656"/>
                  <a:pt x="7092139" y="32631"/>
                  <a:pt x="7300403" y="0"/>
                </a:cubicBezTo>
                <a:cubicBezTo>
                  <a:pt x="7508667" y="-32631"/>
                  <a:pt x="7535058" y="21175"/>
                  <a:pt x="7648042" y="0"/>
                </a:cubicBezTo>
                <a:cubicBezTo>
                  <a:pt x="7761026" y="-21175"/>
                  <a:pt x="8170673" y="24880"/>
                  <a:pt x="8459198" y="0"/>
                </a:cubicBezTo>
                <a:cubicBezTo>
                  <a:pt x="8747723" y="-24880"/>
                  <a:pt x="8877321" y="61494"/>
                  <a:pt x="9270354" y="0"/>
                </a:cubicBezTo>
                <a:cubicBezTo>
                  <a:pt x="9663387" y="-61494"/>
                  <a:pt x="9535747" y="37235"/>
                  <a:pt x="9617992" y="0"/>
                </a:cubicBezTo>
                <a:cubicBezTo>
                  <a:pt x="9700237" y="-37235"/>
                  <a:pt x="10061140" y="24637"/>
                  <a:pt x="10197389" y="0"/>
                </a:cubicBezTo>
                <a:cubicBezTo>
                  <a:pt x="10333638" y="-24637"/>
                  <a:pt x="10324137" y="3224"/>
                  <a:pt x="10429148" y="0"/>
                </a:cubicBezTo>
                <a:cubicBezTo>
                  <a:pt x="10534159" y="-3224"/>
                  <a:pt x="10796814" y="21037"/>
                  <a:pt x="10892665" y="0"/>
                </a:cubicBezTo>
                <a:cubicBezTo>
                  <a:pt x="10988516" y="-21037"/>
                  <a:pt x="11327763" y="35205"/>
                  <a:pt x="11587942" y="0"/>
                </a:cubicBezTo>
                <a:cubicBezTo>
                  <a:pt x="11588512" y="141901"/>
                  <a:pt x="11545263" y="196585"/>
                  <a:pt x="11587942" y="375127"/>
                </a:cubicBezTo>
                <a:cubicBezTo>
                  <a:pt x="11630621" y="553669"/>
                  <a:pt x="11584790" y="580457"/>
                  <a:pt x="11587942" y="750255"/>
                </a:cubicBezTo>
                <a:cubicBezTo>
                  <a:pt x="11591094" y="920053"/>
                  <a:pt x="11565554" y="990711"/>
                  <a:pt x="11587942" y="1186970"/>
                </a:cubicBezTo>
                <a:cubicBezTo>
                  <a:pt x="11610330" y="1383230"/>
                  <a:pt x="11545312" y="1683942"/>
                  <a:pt x="11587942" y="1808450"/>
                </a:cubicBezTo>
                <a:cubicBezTo>
                  <a:pt x="11630572" y="1932958"/>
                  <a:pt x="11536453" y="2209493"/>
                  <a:pt x="11587942" y="2491517"/>
                </a:cubicBezTo>
                <a:cubicBezTo>
                  <a:pt x="11639431" y="2773541"/>
                  <a:pt x="11548369" y="2783534"/>
                  <a:pt x="11587942" y="2866645"/>
                </a:cubicBezTo>
                <a:cubicBezTo>
                  <a:pt x="11627515" y="2949756"/>
                  <a:pt x="11522876" y="3297920"/>
                  <a:pt x="11587942" y="3488124"/>
                </a:cubicBezTo>
                <a:cubicBezTo>
                  <a:pt x="11653008" y="3678328"/>
                  <a:pt x="11574279" y="3859525"/>
                  <a:pt x="11587942" y="4109604"/>
                </a:cubicBezTo>
                <a:cubicBezTo>
                  <a:pt x="11601605" y="4359683"/>
                  <a:pt x="11585064" y="4319535"/>
                  <a:pt x="11587942" y="4484731"/>
                </a:cubicBezTo>
                <a:cubicBezTo>
                  <a:pt x="11590820" y="4649927"/>
                  <a:pt x="11540622" y="4878339"/>
                  <a:pt x="11587942" y="4983035"/>
                </a:cubicBezTo>
                <a:cubicBezTo>
                  <a:pt x="11635262" y="5087731"/>
                  <a:pt x="11547520" y="5294524"/>
                  <a:pt x="11587942" y="5542926"/>
                </a:cubicBezTo>
                <a:cubicBezTo>
                  <a:pt x="11628364" y="5791328"/>
                  <a:pt x="11514202" y="5935229"/>
                  <a:pt x="11587942" y="6158807"/>
                </a:cubicBezTo>
                <a:cubicBezTo>
                  <a:pt x="11497980" y="6159545"/>
                  <a:pt x="11408988" y="6133799"/>
                  <a:pt x="11356183" y="6158807"/>
                </a:cubicBezTo>
                <a:cubicBezTo>
                  <a:pt x="11303378" y="6183815"/>
                  <a:pt x="10988075" y="6157432"/>
                  <a:pt x="10660907" y="6158807"/>
                </a:cubicBezTo>
                <a:cubicBezTo>
                  <a:pt x="10333739" y="6160182"/>
                  <a:pt x="10320661" y="6112071"/>
                  <a:pt x="10197389" y="6158807"/>
                </a:cubicBezTo>
                <a:cubicBezTo>
                  <a:pt x="10074117" y="6205543"/>
                  <a:pt x="10022363" y="6145215"/>
                  <a:pt x="9849751" y="6158807"/>
                </a:cubicBezTo>
                <a:cubicBezTo>
                  <a:pt x="9677139" y="6172399"/>
                  <a:pt x="9409846" y="6138150"/>
                  <a:pt x="9154474" y="6158807"/>
                </a:cubicBezTo>
                <a:cubicBezTo>
                  <a:pt x="8899102" y="6179464"/>
                  <a:pt x="8972094" y="6154764"/>
                  <a:pt x="8922715" y="6158807"/>
                </a:cubicBezTo>
                <a:cubicBezTo>
                  <a:pt x="8873336" y="6162850"/>
                  <a:pt x="8756434" y="6158202"/>
                  <a:pt x="8690957" y="6158807"/>
                </a:cubicBezTo>
                <a:cubicBezTo>
                  <a:pt x="8625480" y="6159412"/>
                  <a:pt x="8345328" y="6106134"/>
                  <a:pt x="8227439" y="6158807"/>
                </a:cubicBezTo>
                <a:cubicBezTo>
                  <a:pt x="8109550" y="6211480"/>
                  <a:pt x="7898109" y="6138665"/>
                  <a:pt x="7763921" y="6158807"/>
                </a:cubicBezTo>
                <a:cubicBezTo>
                  <a:pt x="7629733" y="6178949"/>
                  <a:pt x="7398958" y="6139157"/>
                  <a:pt x="7184524" y="6158807"/>
                </a:cubicBezTo>
                <a:cubicBezTo>
                  <a:pt x="6970090" y="6178457"/>
                  <a:pt x="6779576" y="6081035"/>
                  <a:pt x="6489248" y="6158807"/>
                </a:cubicBezTo>
                <a:cubicBezTo>
                  <a:pt x="6198920" y="6236579"/>
                  <a:pt x="6116684" y="6086271"/>
                  <a:pt x="5793971" y="6158807"/>
                </a:cubicBezTo>
                <a:cubicBezTo>
                  <a:pt x="5471258" y="6231343"/>
                  <a:pt x="5472448" y="6137931"/>
                  <a:pt x="5330453" y="6158807"/>
                </a:cubicBezTo>
                <a:cubicBezTo>
                  <a:pt x="5188458" y="6179683"/>
                  <a:pt x="5054353" y="6137471"/>
                  <a:pt x="4982815" y="6158807"/>
                </a:cubicBezTo>
                <a:cubicBezTo>
                  <a:pt x="4911277" y="6180143"/>
                  <a:pt x="4524365" y="6127555"/>
                  <a:pt x="4403418" y="6158807"/>
                </a:cubicBezTo>
                <a:cubicBezTo>
                  <a:pt x="4282471" y="6190059"/>
                  <a:pt x="4277787" y="6143486"/>
                  <a:pt x="4171659" y="6158807"/>
                </a:cubicBezTo>
                <a:cubicBezTo>
                  <a:pt x="4065531" y="6174128"/>
                  <a:pt x="3727594" y="6136763"/>
                  <a:pt x="3476383" y="6158807"/>
                </a:cubicBezTo>
                <a:cubicBezTo>
                  <a:pt x="3225172" y="6180851"/>
                  <a:pt x="3235061" y="6111227"/>
                  <a:pt x="3012865" y="6158807"/>
                </a:cubicBezTo>
                <a:cubicBezTo>
                  <a:pt x="2790669" y="6206387"/>
                  <a:pt x="2524422" y="6073449"/>
                  <a:pt x="2201709" y="6158807"/>
                </a:cubicBezTo>
                <a:cubicBezTo>
                  <a:pt x="1878996" y="6244165"/>
                  <a:pt x="1795952" y="6101489"/>
                  <a:pt x="1390553" y="6158807"/>
                </a:cubicBezTo>
                <a:cubicBezTo>
                  <a:pt x="985154" y="6216125"/>
                  <a:pt x="1115659" y="6143890"/>
                  <a:pt x="1042915" y="6158807"/>
                </a:cubicBezTo>
                <a:cubicBezTo>
                  <a:pt x="970171" y="6173724"/>
                  <a:pt x="880926" y="6154835"/>
                  <a:pt x="811156" y="6158807"/>
                </a:cubicBezTo>
                <a:cubicBezTo>
                  <a:pt x="741386" y="6162779"/>
                  <a:pt x="375541" y="6073720"/>
                  <a:pt x="0" y="6158807"/>
                </a:cubicBezTo>
                <a:cubicBezTo>
                  <a:pt x="-38636" y="6017559"/>
                  <a:pt x="654" y="5729653"/>
                  <a:pt x="0" y="5537327"/>
                </a:cubicBezTo>
                <a:cubicBezTo>
                  <a:pt x="-654" y="5345001"/>
                  <a:pt x="17121" y="5217504"/>
                  <a:pt x="0" y="5100612"/>
                </a:cubicBezTo>
                <a:cubicBezTo>
                  <a:pt x="-17121" y="4983721"/>
                  <a:pt x="24824" y="4807706"/>
                  <a:pt x="0" y="4663897"/>
                </a:cubicBezTo>
                <a:cubicBezTo>
                  <a:pt x="-24824" y="4520088"/>
                  <a:pt x="17284" y="4473925"/>
                  <a:pt x="0" y="4288769"/>
                </a:cubicBezTo>
                <a:cubicBezTo>
                  <a:pt x="-17284" y="4103613"/>
                  <a:pt x="21882" y="4047167"/>
                  <a:pt x="0" y="3913642"/>
                </a:cubicBezTo>
                <a:cubicBezTo>
                  <a:pt x="-21882" y="3780117"/>
                  <a:pt x="23716" y="3603501"/>
                  <a:pt x="0" y="3353750"/>
                </a:cubicBezTo>
                <a:cubicBezTo>
                  <a:pt x="-23716" y="3103999"/>
                  <a:pt x="52313" y="2941272"/>
                  <a:pt x="0" y="2732271"/>
                </a:cubicBezTo>
                <a:cubicBezTo>
                  <a:pt x="-52313" y="2523270"/>
                  <a:pt x="12474" y="2355221"/>
                  <a:pt x="0" y="2110791"/>
                </a:cubicBezTo>
                <a:cubicBezTo>
                  <a:pt x="-12474" y="1866361"/>
                  <a:pt x="28056" y="1681309"/>
                  <a:pt x="0" y="1550900"/>
                </a:cubicBezTo>
                <a:cubicBezTo>
                  <a:pt x="-28056" y="1420491"/>
                  <a:pt x="38997" y="1199220"/>
                  <a:pt x="0" y="991008"/>
                </a:cubicBezTo>
                <a:cubicBezTo>
                  <a:pt x="-38997" y="782796"/>
                  <a:pt x="36145" y="716644"/>
                  <a:pt x="0" y="615881"/>
                </a:cubicBezTo>
                <a:cubicBezTo>
                  <a:pt x="-36145" y="515118"/>
                  <a:pt x="7428" y="240267"/>
                  <a:pt x="0" y="0"/>
                </a:cubicBezTo>
                <a:close/>
              </a:path>
            </a:pathLst>
          </a:custGeom>
          <a:noFill/>
          <a:ln w="38100">
            <a:extLst>
              <a:ext uri="{C807C97D-BFC1-408E-A445-0C87EB9F89A2}">
                <ask:lineSketchStyleProps xmlns:ask="http://schemas.microsoft.com/office/drawing/2018/sketchyshapes" sd="53213437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023D13-24C1-7C8F-5117-92D755AE011F}"/>
              </a:ext>
            </a:extLst>
          </p:cNvPr>
          <p:cNvSpPr/>
          <p:nvPr/>
        </p:nvSpPr>
        <p:spPr>
          <a:xfrm>
            <a:off x="2510443" y="906240"/>
            <a:ext cx="9168939" cy="385894"/>
          </a:xfrm>
          <a:custGeom>
            <a:avLst/>
            <a:gdLst>
              <a:gd name="connsiteX0" fmla="*/ 0 w 9168939"/>
              <a:gd name="connsiteY0" fmla="*/ 0 h 385894"/>
              <a:gd name="connsiteX1" fmla="*/ 379856 w 9168939"/>
              <a:gd name="connsiteY1" fmla="*/ 0 h 385894"/>
              <a:gd name="connsiteX2" fmla="*/ 759712 w 9168939"/>
              <a:gd name="connsiteY2" fmla="*/ 0 h 385894"/>
              <a:gd name="connsiteX3" fmla="*/ 1322947 w 9168939"/>
              <a:gd name="connsiteY3" fmla="*/ 0 h 385894"/>
              <a:gd name="connsiteX4" fmla="*/ 1794492 w 9168939"/>
              <a:gd name="connsiteY4" fmla="*/ 0 h 385894"/>
              <a:gd name="connsiteX5" fmla="*/ 2632795 w 9168939"/>
              <a:gd name="connsiteY5" fmla="*/ 0 h 385894"/>
              <a:gd name="connsiteX6" fmla="*/ 3287720 w 9168939"/>
              <a:gd name="connsiteY6" fmla="*/ 0 h 385894"/>
              <a:gd name="connsiteX7" fmla="*/ 3759265 w 9168939"/>
              <a:gd name="connsiteY7" fmla="*/ 0 h 385894"/>
              <a:gd name="connsiteX8" fmla="*/ 4505879 w 9168939"/>
              <a:gd name="connsiteY8" fmla="*/ 0 h 385894"/>
              <a:gd name="connsiteX9" fmla="*/ 5069113 w 9168939"/>
              <a:gd name="connsiteY9" fmla="*/ 0 h 385894"/>
              <a:gd name="connsiteX10" fmla="*/ 5907416 w 9168939"/>
              <a:gd name="connsiteY10" fmla="*/ 0 h 385894"/>
              <a:gd name="connsiteX11" fmla="*/ 6470651 w 9168939"/>
              <a:gd name="connsiteY11" fmla="*/ 0 h 385894"/>
              <a:gd name="connsiteX12" fmla="*/ 7125575 w 9168939"/>
              <a:gd name="connsiteY12" fmla="*/ 0 h 385894"/>
              <a:gd name="connsiteX13" fmla="*/ 7505431 w 9168939"/>
              <a:gd name="connsiteY13" fmla="*/ 0 h 385894"/>
              <a:gd name="connsiteX14" fmla="*/ 7976977 w 9168939"/>
              <a:gd name="connsiteY14" fmla="*/ 0 h 385894"/>
              <a:gd name="connsiteX15" fmla="*/ 9168939 w 9168939"/>
              <a:gd name="connsiteY15" fmla="*/ 0 h 385894"/>
              <a:gd name="connsiteX16" fmla="*/ 9168939 w 9168939"/>
              <a:gd name="connsiteY16" fmla="*/ 385894 h 385894"/>
              <a:gd name="connsiteX17" fmla="*/ 8605704 w 9168939"/>
              <a:gd name="connsiteY17" fmla="*/ 385894 h 385894"/>
              <a:gd name="connsiteX18" fmla="*/ 7950780 w 9168939"/>
              <a:gd name="connsiteY18" fmla="*/ 385894 h 385894"/>
              <a:gd name="connsiteX19" fmla="*/ 7570924 w 9168939"/>
              <a:gd name="connsiteY19" fmla="*/ 385894 h 385894"/>
              <a:gd name="connsiteX20" fmla="*/ 6824310 w 9168939"/>
              <a:gd name="connsiteY20" fmla="*/ 385894 h 385894"/>
              <a:gd name="connsiteX21" fmla="*/ 6077697 w 9168939"/>
              <a:gd name="connsiteY21" fmla="*/ 385894 h 385894"/>
              <a:gd name="connsiteX22" fmla="*/ 5239394 w 9168939"/>
              <a:gd name="connsiteY22" fmla="*/ 385894 h 385894"/>
              <a:gd name="connsiteX23" fmla="*/ 4401091 w 9168939"/>
              <a:gd name="connsiteY23" fmla="*/ 385894 h 385894"/>
              <a:gd name="connsiteX24" fmla="*/ 3562788 w 9168939"/>
              <a:gd name="connsiteY24" fmla="*/ 385894 h 385894"/>
              <a:gd name="connsiteX25" fmla="*/ 2816174 w 9168939"/>
              <a:gd name="connsiteY25" fmla="*/ 385894 h 385894"/>
              <a:gd name="connsiteX26" fmla="*/ 2069561 w 9168939"/>
              <a:gd name="connsiteY26" fmla="*/ 385894 h 385894"/>
              <a:gd name="connsiteX27" fmla="*/ 1414636 w 9168939"/>
              <a:gd name="connsiteY27" fmla="*/ 385894 h 385894"/>
              <a:gd name="connsiteX28" fmla="*/ 668023 w 9168939"/>
              <a:gd name="connsiteY28" fmla="*/ 385894 h 385894"/>
              <a:gd name="connsiteX29" fmla="*/ 0 w 9168939"/>
              <a:gd name="connsiteY29" fmla="*/ 385894 h 385894"/>
              <a:gd name="connsiteX30" fmla="*/ 0 w 9168939"/>
              <a:gd name="connsiteY3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168939" h="385894" fill="none" extrusionOk="0">
                <a:moveTo>
                  <a:pt x="0" y="0"/>
                </a:moveTo>
                <a:cubicBezTo>
                  <a:pt x="109062" y="16837"/>
                  <a:pt x="273507" y="14328"/>
                  <a:pt x="379856" y="0"/>
                </a:cubicBezTo>
                <a:cubicBezTo>
                  <a:pt x="486205" y="-14328"/>
                  <a:pt x="616695" y="1243"/>
                  <a:pt x="759712" y="0"/>
                </a:cubicBezTo>
                <a:cubicBezTo>
                  <a:pt x="902729" y="-1243"/>
                  <a:pt x="1174820" y="-22671"/>
                  <a:pt x="1322947" y="0"/>
                </a:cubicBezTo>
                <a:cubicBezTo>
                  <a:pt x="1471074" y="22671"/>
                  <a:pt x="1662186" y="6843"/>
                  <a:pt x="1794492" y="0"/>
                </a:cubicBezTo>
                <a:cubicBezTo>
                  <a:pt x="1926799" y="-6843"/>
                  <a:pt x="2436152" y="28712"/>
                  <a:pt x="2632795" y="0"/>
                </a:cubicBezTo>
                <a:cubicBezTo>
                  <a:pt x="2829438" y="-28712"/>
                  <a:pt x="3019543" y="15853"/>
                  <a:pt x="3287720" y="0"/>
                </a:cubicBezTo>
                <a:cubicBezTo>
                  <a:pt x="3555897" y="-15853"/>
                  <a:pt x="3523815" y="-6068"/>
                  <a:pt x="3759265" y="0"/>
                </a:cubicBezTo>
                <a:cubicBezTo>
                  <a:pt x="3994716" y="6068"/>
                  <a:pt x="4299713" y="31469"/>
                  <a:pt x="4505879" y="0"/>
                </a:cubicBezTo>
                <a:cubicBezTo>
                  <a:pt x="4712045" y="-31469"/>
                  <a:pt x="4805354" y="14833"/>
                  <a:pt x="5069113" y="0"/>
                </a:cubicBezTo>
                <a:cubicBezTo>
                  <a:pt x="5332872" y="-14833"/>
                  <a:pt x="5683698" y="-11402"/>
                  <a:pt x="5907416" y="0"/>
                </a:cubicBezTo>
                <a:cubicBezTo>
                  <a:pt x="6131134" y="11402"/>
                  <a:pt x="6353020" y="9761"/>
                  <a:pt x="6470651" y="0"/>
                </a:cubicBezTo>
                <a:cubicBezTo>
                  <a:pt x="6588282" y="-9761"/>
                  <a:pt x="6968592" y="6069"/>
                  <a:pt x="7125575" y="0"/>
                </a:cubicBezTo>
                <a:cubicBezTo>
                  <a:pt x="7282558" y="-6069"/>
                  <a:pt x="7319459" y="3139"/>
                  <a:pt x="7505431" y="0"/>
                </a:cubicBezTo>
                <a:cubicBezTo>
                  <a:pt x="7691403" y="-3139"/>
                  <a:pt x="7827232" y="-9546"/>
                  <a:pt x="7976977" y="0"/>
                </a:cubicBezTo>
                <a:cubicBezTo>
                  <a:pt x="8126722" y="9546"/>
                  <a:pt x="8686880" y="4248"/>
                  <a:pt x="9168939" y="0"/>
                </a:cubicBezTo>
                <a:cubicBezTo>
                  <a:pt x="9155881" y="145020"/>
                  <a:pt x="9184780" y="229499"/>
                  <a:pt x="9168939" y="385894"/>
                </a:cubicBezTo>
                <a:cubicBezTo>
                  <a:pt x="8911738" y="382051"/>
                  <a:pt x="8873668" y="385566"/>
                  <a:pt x="8605704" y="385894"/>
                </a:cubicBezTo>
                <a:cubicBezTo>
                  <a:pt x="8337740" y="386222"/>
                  <a:pt x="8249971" y="411106"/>
                  <a:pt x="7950780" y="385894"/>
                </a:cubicBezTo>
                <a:cubicBezTo>
                  <a:pt x="7651589" y="360682"/>
                  <a:pt x="7702984" y="397245"/>
                  <a:pt x="7570924" y="385894"/>
                </a:cubicBezTo>
                <a:cubicBezTo>
                  <a:pt x="7438864" y="374543"/>
                  <a:pt x="7070210" y="350659"/>
                  <a:pt x="6824310" y="385894"/>
                </a:cubicBezTo>
                <a:cubicBezTo>
                  <a:pt x="6578410" y="421129"/>
                  <a:pt x="6269783" y="405109"/>
                  <a:pt x="6077697" y="385894"/>
                </a:cubicBezTo>
                <a:cubicBezTo>
                  <a:pt x="5885611" y="366679"/>
                  <a:pt x="5599969" y="390224"/>
                  <a:pt x="5239394" y="385894"/>
                </a:cubicBezTo>
                <a:cubicBezTo>
                  <a:pt x="4878819" y="381564"/>
                  <a:pt x="4722041" y="361803"/>
                  <a:pt x="4401091" y="385894"/>
                </a:cubicBezTo>
                <a:cubicBezTo>
                  <a:pt x="4080141" y="409985"/>
                  <a:pt x="3790742" y="352874"/>
                  <a:pt x="3562788" y="385894"/>
                </a:cubicBezTo>
                <a:cubicBezTo>
                  <a:pt x="3334834" y="418914"/>
                  <a:pt x="3181347" y="381756"/>
                  <a:pt x="2816174" y="385894"/>
                </a:cubicBezTo>
                <a:cubicBezTo>
                  <a:pt x="2451001" y="390032"/>
                  <a:pt x="2331705" y="397249"/>
                  <a:pt x="2069561" y="385894"/>
                </a:cubicBezTo>
                <a:cubicBezTo>
                  <a:pt x="1807417" y="374539"/>
                  <a:pt x="1566853" y="389418"/>
                  <a:pt x="1414636" y="385894"/>
                </a:cubicBezTo>
                <a:cubicBezTo>
                  <a:pt x="1262419" y="382370"/>
                  <a:pt x="963577" y="380456"/>
                  <a:pt x="668023" y="385894"/>
                </a:cubicBezTo>
                <a:cubicBezTo>
                  <a:pt x="372469" y="391332"/>
                  <a:pt x="215725" y="400789"/>
                  <a:pt x="0" y="385894"/>
                </a:cubicBezTo>
                <a:cubicBezTo>
                  <a:pt x="-8782" y="245997"/>
                  <a:pt x="4906" y="166052"/>
                  <a:pt x="0" y="0"/>
                </a:cubicBezTo>
                <a:close/>
              </a:path>
              <a:path w="9168939" h="385894" stroke="0" extrusionOk="0">
                <a:moveTo>
                  <a:pt x="0" y="0"/>
                </a:moveTo>
                <a:cubicBezTo>
                  <a:pt x="218231" y="-28203"/>
                  <a:pt x="655585" y="-32911"/>
                  <a:pt x="838303" y="0"/>
                </a:cubicBezTo>
                <a:cubicBezTo>
                  <a:pt x="1021021" y="32911"/>
                  <a:pt x="1252932" y="16683"/>
                  <a:pt x="1493227" y="0"/>
                </a:cubicBezTo>
                <a:cubicBezTo>
                  <a:pt x="1733522" y="-16683"/>
                  <a:pt x="1872003" y="-21577"/>
                  <a:pt x="2056462" y="0"/>
                </a:cubicBezTo>
                <a:cubicBezTo>
                  <a:pt x="2240921" y="21577"/>
                  <a:pt x="2418077" y="-26779"/>
                  <a:pt x="2619697" y="0"/>
                </a:cubicBezTo>
                <a:cubicBezTo>
                  <a:pt x="2821318" y="26779"/>
                  <a:pt x="2907280" y="-8726"/>
                  <a:pt x="3182932" y="0"/>
                </a:cubicBezTo>
                <a:cubicBezTo>
                  <a:pt x="3458585" y="8726"/>
                  <a:pt x="3519149" y="10932"/>
                  <a:pt x="3654477" y="0"/>
                </a:cubicBezTo>
                <a:cubicBezTo>
                  <a:pt x="3789806" y="-10932"/>
                  <a:pt x="4139996" y="-27403"/>
                  <a:pt x="4492780" y="0"/>
                </a:cubicBezTo>
                <a:cubicBezTo>
                  <a:pt x="4845564" y="27403"/>
                  <a:pt x="4934507" y="11503"/>
                  <a:pt x="5056015" y="0"/>
                </a:cubicBezTo>
                <a:cubicBezTo>
                  <a:pt x="5177523" y="-11503"/>
                  <a:pt x="5473906" y="29200"/>
                  <a:pt x="5802629" y="0"/>
                </a:cubicBezTo>
                <a:cubicBezTo>
                  <a:pt x="6131352" y="-29200"/>
                  <a:pt x="6456552" y="4047"/>
                  <a:pt x="6640932" y="0"/>
                </a:cubicBezTo>
                <a:cubicBezTo>
                  <a:pt x="6825312" y="-4047"/>
                  <a:pt x="7046464" y="26611"/>
                  <a:pt x="7387545" y="0"/>
                </a:cubicBezTo>
                <a:cubicBezTo>
                  <a:pt x="7728626" y="-26611"/>
                  <a:pt x="7625758" y="10482"/>
                  <a:pt x="7859091" y="0"/>
                </a:cubicBezTo>
                <a:cubicBezTo>
                  <a:pt x="8092424" y="-10482"/>
                  <a:pt x="8115292" y="-19664"/>
                  <a:pt x="8330636" y="0"/>
                </a:cubicBezTo>
                <a:cubicBezTo>
                  <a:pt x="8545981" y="19664"/>
                  <a:pt x="8966081" y="4899"/>
                  <a:pt x="9168939" y="0"/>
                </a:cubicBezTo>
                <a:cubicBezTo>
                  <a:pt x="9175002" y="178796"/>
                  <a:pt x="9173854" y="301434"/>
                  <a:pt x="9168939" y="385894"/>
                </a:cubicBezTo>
                <a:cubicBezTo>
                  <a:pt x="9031860" y="376904"/>
                  <a:pt x="8931073" y="372841"/>
                  <a:pt x="8789083" y="385894"/>
                </a:cubicBezTo>
                <a:cubicBezTo>
                  <a:pt x="8647093" y="398947"/>
                  <a:pt x="8492838" y="374906"/>
                  <a:pt x="8317538" y="385894"/>
                </a:cubicBezTo>
                <a:cubicBezTo>
                  <a:pt x="8142238" y="396882"/>
                  <a:pt x="7820151" y="383987"/>
                  <a:pt x="7570924" y="385894"/>
                </a:cubicBezTo>
                <a:cubicBezTo>
                  <a:pt x="7321697" y="387801"/>
                  <a:pt x="7184648" y="363976"/>
                  <a:pt x="7007689" y="385894"/>
                </a:cubicBezTo>
                <a:cubicBezTo>
                  <a:pt x="6830731" y="407812"/>
                  <a:pt x="6433526" y="367103"/>
                  <a:pt x="6261075" y="385894"/>
                </a:cubicBezTo>
                <a:cubicBezTo>
                  <a:pt x="6088624" y="404685"/>
                  <a:pt x="5682555" y="401736"/>
                  <a:pt x="5422772" y="385894"/>
                </a:cubicBezTo>
                <a:cubicBezTo>
                  <a:pt x="5162989" y="370052"/>
                  <a:pt x="4973264" y="396845"/>
                  <a:pt x="4859538" y="385894"/>
                </a:cubicBezTo>
                <a:cubicBezTo>
                  <a:pt x="4745812" y="374943"/>
                  <a:pt x="4502956" y="397324"/>
                  <a:pt x="4296303" y="385894"/>
                </a:cubicBezTo>
                <a:cubicBezTo>
                  <a:pt x="4089651" y="374464"/>
                  <a:pt x="3833998" y="376715"/>
                  <a:pt x="3641379" y="385894"/>
                </a:cubicBezTo>
                <a:cubicBezTo>
                  <a:pt x="3448760" y="395073"/>
                  <a:pt x="3152948" y="396857"/>
                  <a:pt x="2803076" y="385894"/>
                </a:cubicBezTo>
                <a:cubicBezTo>
                  <a:pt x="2453204" y="374931"/>
                  <a:pt x="2489666" y="397464"/>
                  <a:pt x="2239841" y="385894"/>
                </a:cubicBezTo>
                <a:cubicBezTo>
                  <a:pt x="1990017" y="374324"/>
                  <a:pt x="1905885" y="380236"/>
                  <a:pt x="1676606" y="385894"/>
                </a:cubicBezTo>
                <a:cubicBezTo>
                  <a:pt x="1447327" y="391552"/>
                  <a:pt x="1308139" y="381525"/>
                  <a:pt x="1205061" y="385894"/>
                </a:cubicBezTo>
                <a:cubicBezTo>
                  <a:pt x="1101983" y="390263"/>
                  <a:pt x="532569" y="416488"/>
                  <a:pt x="0" y="385894"/>
                </a:cubicBezTo>
                <a:cubicBezTo>
                  <a:pt x="11588" y="203059"/>
                  <a:pt x="4866" y="182462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9499577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L" dirty="0">
                <a:solidFill>
                  <a:sysClr val="windowText" lastClr="000000"/>
                </a:solidFill>
              </a:rPr>
              <a:t>Currently Loaded File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A2F3-31C5-144B-445A-84F943F1A784}"/>
              </a:ext>
            </a:extLst>
          </p:cNvPr>
          <p:cNvSpPr/>
          <p:nvPr/>
        </p:nvSpPr>
        <p:spPr>
          <a:xfrm>
            <a:off x="507077" y="890026"/>
            <a:ext cx="1874764" cy="385894"/>
          </a:xfrm>
          <a:custGeom>
            <a:avLst/>
            <a:gdLst>
              <a:gd name="connsiteX0" fmla="*/ 0 w 1874764"/>
              <a:gd name="connsiteY0" fmla="*/ 0 h 385894"/>
              <a:gd name="connsiteX1" fmla="*/ 506186 w 1874764"/>
              <a:gd name="connsiteY1" fmla="*/ 0 h 385894"/>
              <a:gd name="connsiteX2" fmla="*/ 974877 w 1874764"/>
              <a:gd name="connsiteY2" fmla="*/ 0 h 385894"/>
              <a:gd name="connsiteX3" fmla="*/ 1462316 w 1874764"/>
              <a:gd name="connsiteY3" fmla="*/ 0 h 385894"/>
              <a:gd name="connsiteX4" fmla="*/ 1874764 w 1874764"/>
              <a:gd name="connsiteY4" fmla="*/ 0 h 385894"/>
              <a:gd name="connsiteX5" fmla="*/ 1874764 w 1874764"/>
              <a:gd name="connsiteY5" fmla="*/ 385894 h 385894"/>
              <a:gd name="connsiteX6" fmla="*/ 1443568 w 1874764"/>
              <a:gd name="connsiteY6" fmla="*/ 385894 h 385894"/>
              <a:gd name="connsiteX7" fmla="*/ 956130 w 1874764"/>
              <a:gd name="connsiteY7" fmla="*/ 385894 h 385894"/>
              <a:gd name="connsiteX8" fmla="*/ 524934 w 1874764"/>
              <a:gd name="connsiteY8" fmla="*/ 385894 h 385894"/>
              <a:gd name="connsiteX9" fmla="*/ 0 w 1874764"/>
              <a:gd name="connsiteY9" fmla="*/ 385894 h 385894"/>
              <a:gd name="connsiteX10" fmla="*/ 0 w 1874764"/>
              <a:gd name="connsiteY10" fmla="*/ 0 h 38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74764" h="385894" fill="none" extrusionOk="0">
                <a:moveTo>
                  <a:pt x="0" y="0"/>
                </a:moveTo>
                <a:cubicBezTo>
                  <a:pt x="230082" y="-929"/>
                  <a:pt x="349897" y="30565"/>
                  <a:pt x="506186" y="0"/>
                </a:cubicBezTo>
                <a:cubicBezTo>
                  <a:pt x="662475" y="-30565"/>
                  <a:pt x="751571" y="21580"/>
                  <a:pt x="974877" y="0"/>
                </a:cubicBezTo>
                <a:cubicBezTo>
                  <a:pt x="1198183" y="-21580"/>
                  <a:pt x="1309599" y="52045"/>
                  <a:pt x="1462316" y="0"/>
                </a:cubicBezTo>
                <a:cubicBezTo>
                  <a:pt x="1615033" y="-52045"/>
                  <a:pt x="1703123" y="49223"/>
                  <a:pt x="1874764" y="0"/>
                </a:cubicBezTo>
                <a:cubicBezTo>
                  <a:pt x="1877411" y="144554"/>
                  <a:pt x="1839267" y="282499"/>
                  <a:pt x="1874764" y="385894"/>
                </a:cubicBezTo>
                <a:cubicBezTo>
                  <a:pt x="1751510" y="414343"/>
                  <a:pt x="1568457" y="354306"/>
                  <a:pt x="1443568" y="385894"/>
                </a:cubicBezTo>
                <a:cubicBezTo>
                  <a:pt x="1318679" y="417482"/>
                  <a:pt x="1076748" y="327964"/>
                  <a:pt x="956130" y="385894"/>
                </a:cubicBezTo>
                <a:cubicBezTo>
                  <a:pt x="835512" y="443824"/>
                  <a:pt x="726293" y="355254"/>
                  <a:pt x="524934" y="385894"/>
                </a:cubicBezTo>
                <a:cubicBezTo>
                  <a:pt x="323575" y="416534"/>
                  <a:pt x="182563" y="360138"/>
                  <a:pt x="0" y="385894"/>
                </a:cubicBezTo>
                <a:cubicBezTo>
                  <a:pt x="-39220" y="276810"/>
                  <a:pt x="40825" y="108310"/>
                  <a:pt x="0" y="0"/>
                </a:cubicBezTo>
                <a:close/>
              </a:path>
              <a:path w="1874764" h="385894" stroke="0" extrusionOk="0">
                <a:moveTo>
                  <a:pt x="0" y="0"/>
                </a:moveTo>
                <a:cubicBezTo>
                  <a:pt x="97512" y="-38364"/>
                  <a:pt x="249012" y="28130"/>
                  <a:pt x="468691" y="0"/>
                </a:cubicBezTo>
                <a:cubicBezTo>
                  <a:pt x="688370" y="-28130"/>
                  <a:pt x="825591" y="12703"/>
                  <a:pt x="937382" y="0"/>
                </a:cubicBezTo>
                <a:cubicBezTo>
                  <a:pt x="1049173" y="-12703"/>
                  <a:pt x="1292795" y="4236"/>
                  <a:pt x="1387325" y="0"/>
                </a:cubicBezTo>
                <a:cubicBezTo>
                  <a:pt x="1481855" y="-4236"/>
                  <a:pt x="1759663" y="4847"/>
                  <a:pt x="1874764" y="0"/>
                </a:cubicBezTo>
                <a:cubicBezTo>
                  <a:pt x="1885139" y="96896"/>
                  <a:pt x="1874671" y="193302"/>
                  <a:pt x="1874764" y="385894"/>
                </a:cubicBezTo>
                <a:cubicBezTo>
                  <a:pt x="1703668" y="439369"/>
                  <a:pt x="1618835" y="379339"/>
                  <a:pt x="1368578" y="385894"/>
                </a:cubicBezTo>
                <a:cubicBezTo>
                  <a:pt x="1118321" y="392449"/>
                  <a:pt x="1039191" y="351335"/>
                  <a:pt x="956130" y="385894"/>
                </a:cubicBezTo>
                <a:cubicBezTo>
                  <a:pt x="873069" y="420453"/>
                  <a:pt x="571776" y="334161"/>
                  <a:pt x="468691" y="385894"/>
                </a:cubicBezTo>
                <a:cubicBezTo>
                  <a:pt x="365606" y="437627"/>
                  <a:pt x="170428" y="375785"/>
                  <a:pt x="0" y="385894"/>
                </a:cubicBezTo>
                <a:cubicBezTo>
                  <a:pt x="-9539" y="233523"/>
                  <a:pt x="2604" y="13700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7750866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Load File Button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6A526D-85D4-5161-56EA-9B4DC9DD9B85}"/>
              </a:ext>
            </a:extLst>
          </p:cNvPr>
          <p:cNvSpPr txBox="1"/>
          <p:nvPr/>
        </p:nvSpPr>
        <p:spPr>
          <a:xfrm>
            <a:off x="5446945" y="492473"/>
            <a:ext cx="129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S-Emulator</a:t>
            </a:r>
            <a:endParaRPr lang="en-IL" b="1" dirty="0">
              <a:solidFill>
                <a:schemeClr val="accen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A2EB06-80C2-F970-D8B4-09B41328A72C}"/>
              </a:ext>
            </a:extLst>
          </p:cNvPr>
          <p:cNvSpPr/>
          <p:nvPr/>
        </p:nvSpPr>
        <p:spPr>
          <a:xfrm>
            <a:off x="507077" y="1368080"/>
            <a:ext cx="2433347" cy="425013"/>
          </a:xfrm>
          <a:custGeom>
            <a:avLst/>
            <a:gdLst>
              <a:gd name="connsiteX0" fmla="*/ 0 w 2433347"/>
              <a:gd name="connsiteY0" fmla="*/ 0 h 425013"/>
              <a:gd name="connsiteX1" fmla="*/ 632670 w 2433347"/>
              <a:gd name="connsiteY1" fmla="*/ 0 h 425013"/>
              <a:gd name="connsiteX2" fmla="*/ 1241007 w 2433347"/>
              <a:gd name="connsiteY2" fmla="*/ 0 h 425013"/>
              <a:gd name="connsiteX3" fmla="*/ 1873677 w 2433347"/>
              <a:gd name="connsiteY3" fmla="*/ 0 h 425013"/>
              <a:gd name="connsiteX4" fmla="*/ 2433347 w 2433347"/>
              <a:gd name="connsiteY4" fmla="*/ 0 h 425013"/>
              <a:gd name="connsiteX5" fmla="*/ 2433347 w 2433347"/>
              <a:gd name="connsiteY5" fmla="*/ 425013 h 425013"/>
              <a:gd name="connsiteX6" fmla="*/ 1898011 w 2433347"/>
              <a:gd name="connsiteY6" fmla="*/ 425013 h 425013"/>
              <a:gd name="connsiteX7" fmla="*/ 1289674 w 2433347"/>
              <a:gd name="connsiteY7" fmla="*/ 425013 h 425013"/>
              <a:gd name="connsiteX8" fmla="*/ 657004 w 2433347"/>
              <a:gd name="connsiteY8" fmla="*/ 425013 h 425013"/>
              <a:gd name="connsiteX9" fmla="*/ 0 w 2433347"/>
              <a:gd name="connsiteY9" fmla="*/ 425013 h 425013"/>
              <a:gd name="connsiteX10" fmla="*/ 0 w 2433347"/>
              <a:gd name="connsiteY10" fmla="*/ 0 h 42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33347" h="425013" fill="none" extrusionOk="0">
                <a:moveTo>
                  <a:pt x="0" y="0"/>
                </a:moveTo>
                <a:cubicBezTo>
                  <a:pt x="229749" y="14213"/>
                  <a:pt x="494980" y="24996"/>
                  <a:pt x="632670" y="0"/>
                </a:cubicBezTo>
                <a:cubicBezTo>
                  <a:pt x="770360" y="-24996"/>
                  <a:pt x="1013357" y="-22091"/>
                  <a:pt x="1241007" y="0"/>
                </a:cubicBezTo>
                <a:cubicBezTo>
                  <a:pt x="1468657" y="22091"/>
                  <a:pt x="1561795" y="13499"/>
                  <a:pt x="1873677" y="0"/>
                </a:cubicBezTo>
                <a:cubicBezTo>
                  <a:pt x="2185559" y="-13499"/>
                  <a:pt x="2259323" y="-26447"/>
                  <a:pt x="2433347" y="0"/>
                </a:cubicBezTo>
                <a:cubicBezTo>
                  <a:pt x="2423507" y="131955"/>
                  <a:pt x="2437162" y="337880"/>
                  <a:pt x="2433347" y="425013"/>
                </a:cubicBezTo>
                <a:cubicBezTo>
                  <a:pt x="2256176" y="407448"/>
                  <a:pt x="2135559" y="415441"/>
                  <a:pt x="1898011" y="425013"/>
                </a:cubicBezTo>
                <a:cubicBezTo>
                  <a:pt x="1660463" y="434585"/>
                  <a:pt x="1519380" y="398074"/>
                  <a:pt x="1289674" y="425013"/>
                </a:cubicBezTo>
                <a:cubicBezTo>
                  <a:pt x="1059968" y="451952"/>
                  <a:pt x="791521" y="402619"/>
                  <a:pt x="657004" y="425013"/>
                </a:cubicBezTo>
                <a:cubicBezTo>
                  <a:pt x="522487" y="447408"/>
                  <a:pt x="138302" y="447671"/>
                  <a:pt x="0" y="425013"/>
                </a:cubicBezTo>
                <a:cubicBezTo>
                  <a:pt x="14243" y="278693"/>
                  <a:pt x="-16344" y="106117"/>
                  <a:pt x="0" y="0"/>
                </a:cubicBezTo>
                <a:close/>
              </a:path>
              <a:path w="2433347" h="425013" stroke="0" extrusionOk="0">
                <a:moveTo>
                  <a:pt x="0" y="0"/>
                </a:moveTo>
                <a:cubicBezTo>
                  <a:pt x="216807" y="5790"/>
                  <a:pt x="335525" y="16161"/>
                  <a:pt x="535336" y="0"/>
                </a:cubicBezTo>
                <a:cubicBezTo>
                  <a:pt x="735147" y="-16161"/>
                  <a:pt x="860403" y="-26500"/>
                  <a:pt x="1143673" y="0"/>
                </a:cubicBezTo>
                <a:cubicBezTo>
                  <a:pt x="1426943" y="26500"/>
                  <a:pt x="1591244" y="14791"/>
                  <a:pt x="1800677" y="0"/>
                </a:cubicBezTo>
                <a:cubicBezTo>
                  <a:pt x="2010110" y="-14791"/>
                  <a:pt x="2233253" y="16279"/>
                  <a:pt x="2433347" y="0"/>
                </a:cubicBezTo>
                <a:cubicBezTo>
                  <a:pt x="2451972" y="148176"/>
                  <a:pt x="2442928" y="281690"/>
                  <a:pt x="2433347" y="425013"/>
                </a:cubicBezTo>
                <a:cubicBezTo>
                  <a:pt x="2165715" y="406026"/>
                  <a:pt x="2023492" y="452185"/>
                  <a:pt x="1776343" y="425013"/>
                </a:cubicBezTo>
                <a:cubicBezTo>
                  <a:pt x="1529194" y="397841"/>
                  <a:pt x="1400161" y="425474"/>
                  <a:pt x="1143673" y="425013"/>
                </a:cubicBezTo>
                <a:cubicBezTo>
                  <a:pt x="887185" y="424553"/>
                  <a:pt x="762224" y="416161"/>
                  <a:pt x="584003" y="425013"/>
                </a:cubicBezTo>
                <a:cubicBezTo>
                  <a:pt x="405782" y="433866"/>
                  <a:pt x="189730" y="447003"/>
                  <a:pt x="0" y="425013"/>
                </a:cubicBezTo>
                <a:cubicBezTo>
                  <a:pt x="-11609" y="261785"/>
                  <a:pt x="8881" y="178063"/>
                  <a:pt x="0" y="0"/>
                </a:cubicBezTo>
                <a:close/>
              </a:path>
            </a:pathLst>
          </a:custGeom>
          <a:solidFill>
            <a:schemeClr val="accent6"/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Program\function selector</a:t>
            </a:r>
            <a:endParaRPr lang="en-IL" sz="1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A29576-688A-5ACB-E13D-E49386E530A5}"/>
              </a:ext>
            </a:extLst>
          </p:cNvPr>
          <p:cNvSpPr/>
          <p:nvPr/>
        </p:nvSpPr>
        <p:spPr>
          <a:xfrm>
            <a:off x="7837714" y="1456541"/>
            <a:ext cx="3841667" cy="3354250"/>
          </a:xfrm>
          <a:custGeom>
            <a:avLst/>
            <a:gdLst>
              <a:gd name="connsiteX0" fmla="*/ 0 w 3841667"/>
              <a:gd name="connsiteY0" fmla="*/ 0 h 3354250"/>
              <a:gd name="connsiteX1" fmla="*/ 525028 w 3841667"/>
              <a:gd name="connsiteY1" fmla="*/ 0 h 3354250"/>
              <a:gd name="connsiteX2" fmla="*/ 1165306 w 3841667"/>
              <a:gd name="connsiteY2" fmla="*/ 0 h 3354250"/>
              <a:gd name="connsiteX3" fmla="*/ 1805583 w 3841667"/>
              <a:gd name="connsiteY3" fmla="*/ 0 h 3354250"/>
              <a:gd name="connsiteX4" fmla="*/ 2445861 w 3841667"/>
              <a:gd name="connsiteY4" fmla="*/ 0 h 3354250"/>
              <a:gd name="connsiteX5" fmla="*/ 3162972 w 3841667"/>
              <a:gd name="connsiteY5" fmla="*/ 0 h 3354250"/>
              <a:gd name="connsiteX6" fmla="*/ 3841667 w 3841667"/>
              <a:gd name="connsiteY6" fmla="*/ 0 h 3354250"/>
              <a:gd name="connsiteX7" fmla="*/ 3841667 w 3841667"/>
              <a:gd name="connsiteY7" fmla="*/ 737935 h 3354250"/>
              <a:gd name="connsiteX8" fmla="*/ 3841667 w 3841667"/>
              <a:gd name="connsiteY8" fmla="*/ 1308158 h 3354250"/>
              <a:gd name="connsiteX9" fmla="*/ 3841667 w 3841667"/>
              <a:gd name="connsiteY9" fmla="*/ 1979008 h 3354250"/>
              <a:gd name="connsiteX10" fmla="*/ 3841667 w 3841667"/>
              <a:gd name="connsiteY10" fmla="*/ 2616315 h 3354250"/>
              <a:gd name="connsiteX11" fmla="*/ 3841667 w 3841667"/>
              <a:gd name="connsiteY11" fmla="*/ 3354250 h 3354250"/>
              <a:gd name="connsiteX12" fmla="*/ 3162972 w 3841667"/>
              <a:gd name="connsiteY12" fmla="*/ 3354250 h 3354250"/>
              <a:gd name="connsiteX13" fmla="*/ 2599528 w 3841667"/>
              <a:gd name="connsiteY13" fmla="*/ 3354250 h 3354250"/>
              <a:gd name="connsiteX14" fmla="*/ 1920834 w 3841667"/>
              <a:gd name="connsiteY14" fmla="*/ 3354250 h 3354250"/>
              <a:gd name="connsiteX15" fmla="*/ 1395806 w 3841667"/>
              <a:gd name="connsiteY15" fmla="*/ 3354250 h 3354250"/>
              <a:gd name="connsiteX16" fmla="*/ 793945 w 3841667"/>
              <a:gd name="connsiteY16" fmla="*/ 3354250 h 3354250"/>
              <a:gd name="connsiteX17" fmla="*/ 0 w 3841667"/>
              <a:gd name="connsiteY17" fmla="*/ 3354250 h 3354250"/>
              <a:gd name="connsiteX18" fmla="*/ 0 w 3841667"/>
              <a:gd name="connsiteY18" fmla="*/ 2750485 h 3354250"/>
              <a:gd name="connsiteX19" fmla="*/ 0 w 3841667"/>
              <a:gd name="connsiteY19" fmla="*/ 2180262 h 3354250"/>
              <a:gd name="connsiteX20" fmla="*/ 0 w 3841667"/>
              <a:gd name="connsiteY20" fmla="*/ 1610040 h 3354250"/>
              <a:gd name="connsiteX21" fmla="*/ 0 w 3841667"/>
              <a:gd name="connsiteY21" fmla="*/ 1039817 h 3354250"/>
              <a:gd name="connsiteX22" fmla="*/ 0 w 3841667"/>
              <a:gd name="connsiteY22" fmla="*/ 0 h 335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41667" h="3354250" fill="none" extrusionOk="0">
                <a:moveTo>
                  <a:pt x="0" y="0"/>
                </a:moveTo>
                <a:cubicBezTo>
                  <a:pt x="140803" y="25113"/>
                  <a:pt x="302948" y="15871"/>
                  <a:pt x="525028" y="0"/>
                </a:cubicBezTo>
                <a:cubicBezTo>
                  <a:pt x="747108" y="-15871"/>
                  <a:pt x="1007190" y="-29619"/>
                  <a:pt x="1165306" y="0"/>
                </a:cubicBezTo>
                <a:cubicBezTo>
                  <a:pt x="1323422" y="29619"/>
                  <a:pt x="1583438" y="22770"/>
                  <a:pt x="1805583" y="0"/>
                </a:cubicBezTo>
                <a:cubicBezTo>
                  <a:pt x="2027728" y="-22770"/>
                  <a:pt x="2313192" y="-29285"/>
                  <a:pt x="2445861" y="0"/>
                </a:cubicBezTo>
                <a:cubicBezTo>
                  <a:pt x="2578530" y="29285"/>
                  <a:pt x="2946595" y="-13108"/>
                  <a:pt x="3162972" y="0"/>
                </a:cubicBezTo>
                <a:cubicBezTo>
                  <a:pt x="3379349" y="13108"/>
                  <a:pt x="3695848" y="-31287"/>
                  <a:pt x="3841667" y="0"/>
                </a:cubicBezTo>
                <a:cubicBezTo>
                  <a:pt x="3812896" y="345207"/>
                  <a:pt x="3843616" y="402098"/>
                  <a:pt x="3841667" y="737935"/>
                </a:cubicBezTo>
                <a:cubicBezTo>
                  <a:pt x="3839718" y="1073772"/>
                  <a:pt x="3868162" y="1167422"/>
                  <a:pt x="3841667" y="1308158"/>
                </a:cubicBezTo>
                <a:cubicBezTo>
                  <a:pt x="3815172" y="1448894"/>
                  <a:pt x="3835789" y="1840190"/>
                  <a:pt x="3841667" y="1979008"/>
                </a:cubicBezTo>
                <a:cubicBezTo>
                  <a:pt x="3847546" y="2117826"/>
                  <a:pt x="3818590" y="2370666"/>
                  <a:pt x="3841667" y="2616315"/>
                </a:cubicBezTo>
                <a:cubicBezTo>
                  <a:pt x="3864744" y="2861964"/>
                  <a:pt x="3866532" y="3178230"/>
                  <a:pt x="3841667" y="3354250"/>
                </a:cubicBezTo>
                <a:cubicBezTo>
                  <a:pt x="3656323" y="3386256"/>
                  <a:pt x="3499517" y="3336292"/>
                  <a:pt x="3162972" y="3354250"/>
                </a:cubicBezTo>
                <a:cubicBezTo>
                  <a:pt x="2826427" y="3372208"/>
                  <a:pt x="2846046" y="3381582"/>
                  <a:pt x="2599528" y="3354250"/>
                </a:cubicBezTo>
                <a:cubicBezTo>
                  <a:pt x="2353010" y="3326918"/>
                  <a:pt x="2182779" y="3351395"/>
                  <a:pt x="1920834" y="3354250"/>
                </a:cubicBezTo>
                <a:cubicBezTo>
                  <a:pt x="1658889" y="3357105"/>
                  <a:pt x="1648407" y="3353124"/>
                  <a:pt x="1395806" y="3354250"/>
                </a:cubicBezTo>
                <a:cubicBezTo>
                  <a:pt x="1143205" y="3355376"/>
                  <a:pt x="1089354" y="3354943"/>
                  <a:pt x="793945" y="3354250"/>
                </a:cubicBezTo>
                <a:cubicBezTo>
                  <a:pt x="498536" y="3353557"/>
                  <a:pt x="321184" y="3315547"/>
                  <a:pt x="0" y="3354250"/>
                </a:cubicBezTo>
                <a:cubicBezTo>
                  <a:pt x="-10146" y="3121402"/>
                  <a:pt x="-17236" y="3027486"/>
                  <a:pt x="0" y="2750485"/>
                </a:cubicBezTo>
                <a:cubicBezTo>
                  <a:pt x="17236" y="2473485"/>
                  <a:pt x="-15435" y="2349266"/>
                  <a:pt x="0" y="2180262"/>
                </a:cubicBezTo>
                <a:cubicBezTo>
                  <a:pt x="15435" y="2011258"/>
                  <a:pt x="18552" y="1866540"/>
                  <a:pt x="0" y="1610040"/>
                </a:cubicBezTo>
                <a:cubicBezTo>
                  <a:pt x="-18552" y="1353540"/>
                  <a:pt x="-26870" y="1292716"/>
                  <a:pt x="0" y="1039817"/>
                </a:cubicBezTo>
                <a:cubicBezTo>
                  <a:pt x="26870" y="786918"/>
                  <a:pt x="-11099" y="437026"/>
                  <a:pt x="0" y="0"/>
                </a:cubicBezTo>
                <a:close/>
              </a:path>
              <a:path w="3841667" h="3354250" stroke="0" extrusionOk="0">
                <a:moveTo>
                  <a:pt x="0" y="0"/>
                </a:moveTo>
                <a:cubicBezTo>
                  <a:pt x="107843" y="-16680"/>
                  <a:pt x="277502" y="-22647"/>
                  <a:pt x="525028" y="0"/>
                </a:cubicBezTo>
                <a:cubicBezTo>
                  <a:pt x="772554" y="22647"/>
                  <a:pt x="898881" y="4680"/>
                  <a:pt x="1165306" y="0"/>
                </a:cubicBezTo>
                <a:cubicBezTo>
                  <a:pt x="1431731" y="-4680"/>
                  <a:pt x="1663765" y="33260"/>
                  <a:pt x="1882417" y="0"/>
                </a:cubicBezTo>
                <a:cubicBezTo>
                  <a:pt x="2101069" y="-33260"/>
                  <a:pt x="2363352" y="-6572"/>
                  <a:pt x="2561111" y="0"/>
                </a:cubicBezTo>
                <a:cubicBezTo>
                  <a:pt x="2758870" y="6572"/>
                  <a:pt x="2990644" y="24147"/>
                  <a:pt x="3162972" y="0"/>
                </a:cubicBezTo>
                <a:cubicBezTo>
                  <a:pt x="3335300" y="-24147"/>
                  <a:pt x="3682177" y="17382"/>
                  <a:pt x="3841667" y="0"/>
                </a:cubicBezTo>
                <a:cubicBezTo>
                  <a:pt x="3857061" y="161159"/>
                  <a:pt x="3850899" y="420327"/>
                  <a:pt x="3841667" y="603765"/>
                </a:cubicBezTo>
                <a:cubicBezTo>
                  <a:pt x="3832435" y="787204"/>
                  <a:pt x="3835444" y="1019264"/>
                  <a:pt x="3841667" y="1274615"/>
                </a:cubicBezTo>
                <a:cubicBezTo>
                  <a:pt x="3847891" y="1529966"/>
                  <a:pt x="3841991" y="1760594"/>
                  <a:pt x="3841667" y="1911923"/>
                </a:cubicBezTo>
                <a:cubicBezTo>
                  <a:pt x="3841343" y="2063252"/>
                  <a:pt x="3864705" y="2284499"/>
                  <a:pt x="3841667" y="2616315"/>
                </a:cubicBezTo>
                <a:cubicBezTo>
                  <a:pt x="3818629" y="2948131"/>
                  <a:pt x="3814318" y="3097858"/>
                  <a:pt x="3841667" y="3354250"/>
                </a:cubicBezTo>
                <a:cubicBezTo>
                  <a:pt x="3706881" y="3331802"/>
                  <a:pt x="3519369" y="3366914"/>
                  <a:pt x="3278223" y="3354250"/>
                </a:cubicBezTo>
                <a:cubicBezTo>
                  <a:pt x="3037077" y="3341586"/>
                  <a:pt x="2980537" y="3382088"/>
                  <a:pt x="2714778" y="3354250"/>
                </a:cubicBezTo>
                <a:cubicBezTo>
                  <a:pt x="2449020" y="3326412"/>
                  <a:pt x="2319413" y="3329233"/>
                  <a:pt x="2074500" y="3354250"/>
                </a:cubicBezTo>
                <a:cubicBezTo>
                  <a:pt x="1829587" y="3379267"/>
                  <a:pt x="1669714" y="3373418"/>
                  <a:pt x="1549472" y="3354250"/>
                </a:cubicBezTo>
                <a:cubicBezTo>
                  <a:pt x="1429230" y="3335082"/>
                  <a:pt x="1173192" y="3368980"/>
                  <a:pt x="947611" y="3354250"/>
                </a:cubicBezTo>
                <a:cubicBezTo>
                  <a:pt x="722030" y="3339520"/>
                  <a:pt x="286748" y="3312126"/>
                  <a:pt x="0" y="3354250"/>
                </a:cubicBezTo>
                <a:cubicBezTo>
                  <a:pt x="-5905" y="3235731"/>
                  <a:pt x="5149" y="2959326"/>
                  <a:pt x="0" y="2784028"/>
                </a:cubicBezTo>
                <a:cubicBezTo>
                  <a:pt x="-5149" y="2608730"/>
                  <a:pt x="-14702" y="2386976"/>
                  <a:pt x="0" y="2113178"/>
                </a:cubicBezTo>
                <a:cubicBezTo>
                  <a:pt x="14702" y="1839380"/>
                  <a:pt x="18703" y="1626401"/>
                  <a:pt x="0" y="1408785"/>
                </a:cubicBezTo>
                <a:cubicBezTo>
                  <a:pt x="-18703" y="1191169"/>
                  <a:pt x="21723" y="1086297"/>
                  <a:pt x="0" y="838562"/>
                </a:cubicBezTo>
                <a:cubicBezTo>
                  <a:pt x="-21723" y="590827"/>
                  <a:pt x="-16801" y="176727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Debugger\Execution </a:t>
            </a:r>
            <a:endParaRPr lang="en-IL" sz="3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A9E353-F52E-1574-3AAB-E8DAB54FC81B}"/>
              </a:ext>
            </a:extLst>
          </p:cNvPr>
          <p:cNvSpPr/>
          <p:nvPr/>
        </p:nvSpPr>
        <p:spPr>
          <a:xfrm>
            <a:off x="507076" y="1889867"/>
            <a:ext cx="7104030" cy="2920923"/>
          </a:xfrm>
          <a:custGeom>
            <a:avLst/>
            <a:gdLst>
              <a:gd name="connsiteX0" fmla="*/ 0 w 7104030"/>
              <a:gd name="connsiteY0" fmla="*/ 0 h 2920923"/>
              <a:gd name="connsiteX1" fmla="*/ 503740 w 7104030"/>
              <a:gd name="connsiteY1" fmla="*/ 0 h 2920923"/>
              <a:gd name="connsiteX2" fmla="*/ 1007481 w 7104030"/>
              <a:gd name="connsiteY2" fmla="*/ 0 h 2920923"/>
              <a:gd name="connsiteX3" fmla="*/ 1582261 w 7104030"/>
              <a:gd name="connsiteY3" fmla="*/ 0 h 2920923"/>
              <a:gd name="connsiteX4" fmla="*/ 2157042 w 7104030"/>
              <a:gd name="connsiteY4" fmla="*/ 0 h 2920923"/>
              <a:gd name="connsiteX5" fmla="*/ 2944943 w 7104030"/>
              <a:gd name="connsiteY5" fmla="*/ 0 h 2920923"/>
              <a:gd name="connsiteX6" fmla="*/ 3732845 w 7104030"/>
              <a:gd name="connsiteY6" fmla="*/ 0 h 2920923"/>
              <a:gd name="connsiteX7" fmla="*/ 4236585 w 7104030"/>
              <a:gd name="connsiteY7" fmla="*/ 0 h 2920923"/>
              <a:gd name="connsiteX8" fmla="*/ 4953446 w 7104030"/>
              <a:gd name="connsiteY8" fmla="*/ 0 h 2920923"/>
              <a:gd name="connsiteX9" fmla="*/ 5741348 w 7104030"/>
              <a:gd name="connsiteY9" fmla="*/ 0 h 2920923"/>
              <a:gd name="connsiteX10" fmla="*/ 6245088 w 7104030"/>
              <a:gd name="connsiteY10" fmla="*/ 0 h 2920923"/>
              <a:gd name="connsiteX11" fmla="*/ 7104030 w 7104030"/>
              <a:gd name="connsiteY11" fmla="*/ 0 h 2920923"/>
              <a:gd name="connsiteX12" fmla="*/ 7104030 w 7104030"/>
              <a:gd name="connsiteY12" fmla="*/ 496557 h 2920923"/>
              <a:gd name="connsiteX13" fmla="*/ 7104030 w 7104030"/>
              <a:gd name="connsiteY13" fmla="*/ 1139160 h 2920923"/>
              <a:gd name="connsiteX14" fmla="*/ 7104030 w 7104030"/>
              <a:gd name="connsiteY14" fmla="*/ 1723345 h 2920923"/>
              <a:gd name="connsiteX15" fmla="*/ 7104030 w 7104030"/>
              <a:gd name="connsiteY15" fmla="*/ 2219901 h 2920923"/>
              <a:gd name="connsiteX16" fmla="*/ 7104030 w 7104030"/>
              <a:gd name="connsiteY16" fmla="*/ 2920923 h 2920923"/>
              <a:gd name="connsiteX17" fmla="*/ 6529249 w 7104030"/>
              <a:gd name="connsiteY17" fmla="*/ 2920923 h 2920923"/>
              <a:gd name="connsiteX18" fmla="*/ 5954469 w 7104030"/>
              <a:gd name="connsiteY18" fmla="*/ 2920923 h 2920923"/>
              <a:gd name="connsiteX19" fmla="*/ 5379688 w 7104030"/>
              <a:gd name="connsiteY19" fmla="*/ 2920923 h 2920923"/>
              <a:gd name="connsiteX20" fmla="*/ 4591787 w 7104030"/>
              <a:gd name="connsiteY20" fmla="*/ 2920923 h 2920923"/>
              <a:gd name="connsiteX21" fmla="*/ 4017006 w 7104030"/>
              <a:gd name="connsiteY21" fmla="*/ 2920923 h 2920923"/>
              <a:gd name="connsiteX22" fmla="*/ 3513266 w 7104030"/>
              <a:gd name="connsiteY22" fmla="*/ 2920923 h 2920923"/>
              <a:gd name="connsiteX23" fmla="*/ 2725364 w 7104030"/>
              <a:gd name="connsiteY23" fmla="*/ 2920923 h 2920923"/>
              <a:gd name="connsiteX24" fmla="*/ 2292664 w 7104030"/>
              <a:gd name="connsiteY24" fmla="*/ 2920923 h 2920923"/>
              <a:gd name="connsiteX25" fmla="*/ 1575803 w 7104030"/>
              <a:gd name="connsiteY25" fmla="*/ 2920923 h 2920923"/>
              <a:gd name="connsiteX26" fmla="*/ 787902 w 7104030"/>
              <a:gd name="connsiteY26" fmla="*/ 2920923 h 2920923"/>
              <a:gd name="connsiteX27" fmla="*/ 0 w 7104030"/>
              <a:gd name="connsiteY27" fmla="*/ 2920923 h 2920923"/>
              <a:gd name="connsiteX28" fmla="*/ 0 w 7104030"/>
              <a:gd name="connsiteY28" fmla="*/ 2365948 h 2920923"/>
              <a:gd name="connsiteX29" fmla="*/ 0 w 7104030"/>
              <a:gd name="connsiteY29" fmla="*/ 1752554 h 2920923"/>
              <a:gd name="connsiteX30" fmla="*/ 0 w 7104030"/>
              <a:gd name="connsiteY30" fmla="*/ 1109951 h 2920923"/>
              <a:gd name="connsiteX31" fmla="*/ 0 w 7104030"/>
              <a:gd name="connsiteY31" fmla="*/ 613394 h 2920923"/>
              <a:gd name="connsiteX32" fmla="*/ 0 w 7104030"/>
              <a:gd name="connsiteY32" fmla="*/ 0 h 292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104030" h="2920923" fill="none" extrusionOk="0">
                <a:moveTo>
                  <a:pt x="0" y="0"/>
                </a:moveTo>
                <a:cubicBezTo>
                  <a:pt x="246589" y="2401"/>
                  <a:pt x="264660" y="1765"/>
                  <a:pt x="503740" y="0"/>
                </a:cubicBezTo>
                <a:cubicBezTo>
                  <a:pt x="742820" y="-1765"/>
                  <a:pt x="756458" y="3774"/>
                  <a:pt x="1007481" y="0"/>
                </a:cubicBezTo>
                <a:cubicBezTo>
                  <a:pt x="1258504" y="-3774"/>
                  <a:pt x="1408223" y="-13083"/>
                  <a:pt x="1582261" y="0"/>
                </a:cubicBezTo>
                <a:cubicBezTo>
                  <a:pt x="1756299" y="13083"/>
                  <a:pt x="1983277" y="8190"/>
                  <a:pt x="2157042" y="0"/>
                </a:cubicBezTo>
                <a:cubicBezTo>
                  <a:pt x="2330807" y="-8190"/>
                  <a:pt x="2775293" y="30920"/>
                  <a:pt x="2944943" y="0"/>
                </a:cubicBezTo>
                <a:cubicBezTo>
                  <a:pt x="3114593" y="-30920"/>
                  <a:pt x="3368367" y="-34307"/>
                  <a:pt x="3732845" y="0"/>
                </a:cubicBezTo>
                <a:cubicBezTo>
                  <a:pt x="4097323" y="34307"/>
                  <a:pt x="4125433" y="18010"/>
                  <a:pt x="4236585" y="0"/>
                </a:cubicBezTo>
                <a:cubicBezTo>
                  <a:pt x="4347737" y="-18010"/>
                  <a:pt x="4644907" y="-11820"/>
                  <a:pt x="4953446" y="0"/>
                </a:cubicBezTo>
                <a:cubicBezTo>
                  <a:pt x="5261985" y="11820"/>
                  <a:pt x="5571366" y="-3993"/>
                  <a:pt x="5741348" y="0"/>
                </a:cubicBezTo>
                <a:cubicBezTo>
                  <a:pt x="5911330" y="3993"/>
                  <a:pt x="6039070" y="3293"/>
                  <a:pt x="6245088" y="0"/>
                </a:cubicBezTo>
                <a:cubicBezTo>
                  <a:pt x="6451106" y="-3293"/>
                  <a:pt x="6808568" y="16379"/>
                  <a:pt x="7104030" y="0"/>
                </a:cubicBezTo>
                <a:cubicBezTo>
                  <a:pt x="7089131" y="107553"/>
                  <a:pt x="7089322" y="261968"/>
                  <a:pt x="7104030" y="496557"/>
                </a:cubicBezTo>
                <a:cubicBezTo>
                  <a:pt x="7118738" y="731146"/>
                  <a:pt x="7098824" y="920702"/>
                  <a:pt x="7104030" y="1139160"/>
                </a:cubicBezTo>
                <a:cubicBezTo>
                  <a:pt x="7109236" y="1357618"/>
                  <a:pt x="7105753" y="1505667"/>
                  <a:pt x="7104030" y="1723345"/>
                </a:cubicBezTo>
                <a:cubicBezTo>
                  <a:pt x="7102307" y="1941023"/>
                  <a:pt x="7123890" y="2078791"/>
                  <a:pt x="7104030" y="2219901"/>
                </a:cubicBezTo>
                <a:cubicBezTo>
                  <a:pt x="7084170" y="2361011"/>
                  <a:pt x="7125275" y="2663585"/>
                  <a:pt x="7104030" y="2920923"/>
                </a:cubicBezTo>
                <a:cubicBezTo>
                  <a:pt x="6826803" y="2931221"/>
                  <a:pt x="6649489" y="2910084"/>
                  <a:pt x="6529249" y="2920923"/>
                </a:cubicBezTo>
                <a:cubicBezTo>
                  <a:pt x="6409009" y="2931762"/>
                  <a:pt x="6130265" y="2916337"/>
                  <a:pt x="5954469" y="2920923"/>
                </a:cubicBezTo>
                <a:cubicBezTo>
                  <a:pt x="5778673" y="2925509"/>
                  <a:pt x="5605586" y="2906057"/>
                  <a:pt x="5379688" y="2920923"/>
                </a:cubicBezTo>
                <a:cubicBezTo>
                  <a:pt x="5153790" y="2935789"/>
                  <a:pt x="4775128" y="2917401"/>
                  <a:pt x="4591787" y="2920923"/>
                </a:cubicBezTo>
                <a:cubicBezTo>
                  <a:pt x="4408446" y="2924445"/>
                  <a:pt x="4184675" y="2938977"/>
                  <a:pt x="4017006" y="2920923"/>
                </a:cubicBezTo>
                <a:cubicBezTo>
                  <a:pt x="3849337" y="2902869"/>
                  <a:pt x="3644980" y="2897376"/>
                  <a:pt x="3513266" y="2920923"/>
                </a:cubicBezTo>
                <a:cubicBezTo>
                  <a:pt x="3381552" y="2944470"/>
                  <a:pt x="2954388" y="2894508"/>
                  <a:pt x="2725364" y="2920923"/>
                </a:cubicBezTo>
                <a:cubicBezTo>
                  <a:pt x="2496340" y="2947338"/>
                  <a:pt x="2461913" y="2900439"/>
                  <a:pt x="2292664" y="2920923"/>
                </a:cubicBezTo>
                <a:cubicBezTo>
                  <a:pt x="2123415" y="2941407"/>
                  <a:pt x="1759733" y="2930387"/>
                  <a:pt x="1575803" y="2920923"/>
                </a:cubicBezTo>
                <a:cubicBezTo>
                  <a:pt x="1391873" y="2911459"/>
                  <a:pt x="1123893" y="2926944"/>
                  <a:pt x="787902" y="2920923"/>
                </a:cubicBezTo>
                <a:cubicBezTo>
                  <a:pt x="451911" y="2914902"/>
                  <a:pt x="334447" y="2899418"/>
                  <a:pt x="0" y="2920923"/>
                </a:cubicBezTo>
                <a:cubicBezTo>
                  <a:pt x="-7427" y="2796353"/>
                  <a:pt x="19887" y="2632970"/>
                  <a:pt x="0" y="2365948"/>
                </a:cubicBezTo>
                <a:cubicBezTo>
                  <a:pt x="-19887" y="2098926"/>
                  <a:pt x="10793" y="1933369"/>
                  <a:pt x="0" y="1752554"/>
                </a:cubicBezTo>
                <a:cubicBezTo>
                  <a:pt x="-10793" y="1571739"/>
                  <a:pt x="-1803" y="1366970"/>
                  <a:pt x="0" y="1109951"/>
                </a:cubicBezTo>
                <a:cubicBezTo>
                  <a:pt x="1803" y="852932"/>
                  <a:pt x="-8084" y="745963"/>
                  <a:pt x="0" y="613394"/>
                </a:cubicBezTo>
                <a:cubicBezTo>
                  <a:pt x="8084" y="480825"/>
                  <a:pt x="30527" y="159757"/>
                  <a:pt x="0" y="0"/>
                </a:cubicBezTo>
                <a:close/>
              </a:path>
              <a:path w="7104030" h="2920923" stroke="0" extrusionOk="0">
                <a:moveTo>
                  <a:pt x="0" y="0"/>
                </a:moveTo>
                <a:cubicBezTo>
                  <a:pt x="185845" y="-12065"/>
                  <a:pt x="225279" y="-5899"/>
                  <a:pt x="432700" y="0"/>
                </a:cubicBezTo>
                <a:cubicBezTo>
                  <a:pt x="640121" y="5899"/>
                  <a:pt x="876157" y="-27845"/>
                  <a:pt x="1078521" y="0"/>
                </a:cubicBezTo>
                <a:cubicBezTo>
                  <a:pt x="1280885" y="27845"/>
                  <a:pt x="1526530" y="-7299"/>
                  <a:pt x="1866422" y="0"/>
                </a:cubicBezTo>
                <a:cubicBezTo>
                  <a:pt x="2206314" y="7299"/>
                  <a:pt x="2364973" y="6020"/>
                  <a:pt x="2583284" y="0"/>
                </a:cubicBezTo>
                <a:cubicBezTo>
                  <a:pt x="2801595" y="-6020"/>
                  <a:pt x="3025744" y="21355"/>
                  <a:pt x="3158064" y="0"/>
                </a:cubicBezTo>
                <a:cubicBezTo>
                  <a:pt x="3290384" y="-21355"/>
                  <a:pt x="3772064" y="-29869"/>
                  <a:pt x="3945966" y="0"/>
                </a:cubicBezTo>
                <a:cubicBezTo>
                  <a:pt x="4119868" y="29869"/>
                  <a:pt x="4266975" y="-1620"/>
                  <a:pt x="4449706" y="0"/>
                </a:cubicBezTo>
                <a:cubicBezTo>
                  <a:pt x="4632437" y="1620"/>
                  <a:pt x="4872908" y="134"/>
                  <a:pt x="5095527" y="0"/>
                </a:cubicBezTo>
                <a:cubicBezTo>
                  <a:pt x="5318146" y="-134"/>
                  <a:pt x="5400074" y="2641"/>
                  <a:pt x="5528227" y="0"/>
                </a:cubicBezTo>
                <a:cubicBezTo>
                  <a:pt x="5656380" y="-2641"/>
                  <a:pt x="5856246" y="15857"/>
                  <a:pt x="5960927" y="0"/>
                </a:cubicBezTo>
                <a:cubicBezTo>
                  <a:pt x="6065608" y="-15857"/>
                  <a:pt x="6765646" y="-55418"/>
                  <a:pt x="7104030" y="0"/>
                </a:cubicBezTo>
                <a:cubicBezTo>
                  <a:pt x="7112840" y="217258"/>
                  <a:pt x="7102116" y="383310"/>
                  <a:pt x="7104030" y="496557"/>
                </a:cubicBezTo>
                <a:cubicBezTo>
                  <a:pt x="7105944" y="609804"/>
                  <a:pt x="7124822" y="917006"/>
                  <a:pt x="7104030" y="1080742"/>
                </a:cubicBezTo>
                <a:cubicBezTo>
                  <a:pt x="7083238" y="1244478"/>
                  <a:pt x="7094872" y="1520800"/>
                  <a:pt x="7104030" y="1664926"/>
                </a:cubicBezTo>
                <a:cubicBezTo>
                  <a:pt x="7113188" y="1809052"/>
                  <a:pt x="7107346" y="1977066"/>
                  <a:pt x="7104030" y="2278320"/>
                </a:cubicBezTo>
                <a:cubicBezTo>
                  <a:pt x="7100714" y="2579574"/>
                  <a:pt x="7124706" y="2694361"/>
                  <a:pt x="7104030" y="2920923"/>
                </a:cubicBezTo>
                <a:cubicBezTo>
                  <a:pt x="6782160" y="2949646"/>
                  <a:pt x="6727808" y="2894279"/>
                  <a:pt x="6458209" y="2920923"/>
                </a:cubicBezTo>
                <a:cubicBezTo>
                  <a:pt x="6188610" y="2947567"/>
                  <a:pt x="6229365" y="2936220"/>
                  <a:pt x="6025509" y="2920923"/>
                </a:cubicBezTo>
                <a:cubicBezTo>
                  <a:pt x="5821653" y="2905626"/>
                  <a:pt x="5396917" y="2921410"/>
                  <a:pt x="5237608" y="2920923"/>
                </a:cubicBezTo>
                <a:cubicBezTo>
                  <a:pt x="5078299" y="2920436"/>
                  <a:pt x="4911879" y="2901952"/>
                  <a:pt x="4733867" y="2920923"/>
                </a:cubicBezTo>
                <a:cubicBezTo>
                  <a:pt x="4555855" y="2939894"/>
                  <a:pt x="4233726" y="2955209"/>
                  <a:pt x="4017006" y="2920923"/>
                </a:cubicBezTo>
                <a:cubicBezTo>
                  <a:pt x="3800286" y="2886637"/>
                  <a:pt x="3596280" y="2917378"/>
                  <a:pt x="3442225" y="2920923"/>
                </a:cubicBezTo>
                <a:cubicBezTo>
                  <a:pt x="3288170" y="2924468"/>
                  <a:pt x="2968657" y="2889799"/>
                  <a:pt x="2725364" y="2920923"/>
                </a:cubicBezTo>
                <a:cubicBezTo>
                  <a:pt x="2482071" y="2952047"/>
                  <a:pt x="2315476" y="2931800"/>
                  <a:pt x="2079543" y="2920923"/>
                </a:cubicBezTo>
                <a:cubicBezTo>
                  <a:pt x="1843610" y="2910046"/>
                  <a:pt x="1518327" y="2934955"/>
                  <a:pt x="1291642" y="2920923"/>
                </a:cubicBezTo>
                <a:cubicBezTo>
                  <a:pt x="1064957" y="2906891"/>
                  <a:pt x="931326" y="2910167"/>
                  <a:pt x="716861" y="2920923"/>
                </a:cubicBezTo>
                <a:cubicBezTo>
                  <a:pt x="502396" y="2931679"/>
                  <a:pt x="257223" y="2903939"/>
                  <a:pt x="0" y="2920923"/>
                </a:cubicBezTo>
                <a:cubicBezTo>
                  <a:pt x="-12361" y="2766399"/>
                  <a:pt x="7409" y="2635674"/>
                  <a:pt x="0" y="2424366"/>
                </a:cubicBezTo>
                <a:cubicBezTo>
                  <a:pt x="-7409" y="2213058"/>
                  <a:pt x="-10560" y="1984945"/>
                  <a:pt x="0" y="1810972"/>
                </a:cubicBezTo>
                <a:cubicBezTo>
                  <a:pt x="10560" y="1636999"/>
                  <a:pt x="14643" y="1343617"/>
                  <a:pt x="0" y="1197578"/>
                </a:cubicBezTo>
                <a:cubicBezTo>
                  <a:pt x="-14643" y="1051539"/>
                  <a:pt x="-7006" y="765253"/>
                  <a:pt x="0" y="554975"/>
                </a:cubicBezTo>
                <a:cubicBezTo>
                  <a:pt x="7006" y="344697"/>
                  <a:pt x="14850" y="24943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Instructions table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# | B\S | Label | </a:t>
            </a:r>
            <a:r>
              <a:rPr lang="en-US" sz="3200">
                <a:solidFill>
                  <a:schemeClr val="tx1"/>
                </a:solidFill>
              </a:rPr>
              <a:t>Instruction | Cycles</a:t>
            </a:r>
            <a:endParaRPr lang="en-IL" sz="32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C30B94-D867-1899-A37F-325E5223CA40}"/>
              </a:ext>
            </a:extLst>
          </p:cNvPr>
          <p:cNvSpPr/>
          <p:nvPr/>
        </p:nvSpPr>
        <p:spPr>
          <a:xfrm>
            <a:off x="3114993" y="1378494"/>
            <a:ext cx="2457224" cy="430458"/>
          </a:xfrm>
          <a:custGeom>
            <a:avLst/>
            <a:gdLst>
              <a:gd name="connsiteX0" fmla="*/ 0 w 2457224"/>
              <a:gd name="connsiteY0" fmla="*/ 0 h 430458"/>
              <a:gd name="connsiteX1" fmla="*/ 491445 w 2457224"/>
              <a:gd name="connsiteY1" fmla="*/ 0 h 430458"/>
              <a:gd name="connsiteX2" fmla="*/ 982890 w 2457224"/>
              <a:gd name="connsiteY2" fmla="*/ 0 h 430458"/>
              <a:gd name="connsiteX3" fmla="*/ 1523479 w 2457224"/>
              <a:gd name="connsiteY3" fmla="*/ 0 h 430458"/>
              <a:gd name="connsiteX4" fmla="*/ 1990351 w 2457224"/>
              <a:gd name="connsiteY4" fmla="*/ 0 h 430458"/>
              <a:gd name="connsiteX5" fmla="*/ 2457224 w 2457224"/>
              <a:gd name="connsiteY5" fmla="*/ 0 h 430458"/>
              <a:gd name="connsiteX6" fmla="*/ 2457224 w 2457224"/>
              <a:gd name="connsiteY6" fmla="*/ 430458 h 430458"/>
              <a:gd name="connsiteX7" fmla="*/ 1965779 w 2457224"/>
              <a:gd name="connsiteY7" fmla="*/ 430458 h 430458"/>
              <a:gd name="connsiteX8" fmla="*/ 1498907 w 2457224"/>
              <a:gd name="connsiteY8" fmla="*/ 430458 h 430458"/>
              <a:gd name="connsiteX9" fmla="*/ 1007462 w 2457224"/>
              <a:gd name="connsiteY9" fmla="*/ 430458 h 430458"/>
              <a:gd name="connsiteX10" fmla="*/ 565162 w 2457224"/>
              <a:gd name="connsiteY10" fmla="*/ 430458 h 430458"/>
              <a:gd name="connsiteX11" fmla="*/ 0 w 2457224"/>
              <a:gd name="connsiteY11" fmla="*/ 430458 h 430458"/>
              <a:gd name="connsiteX12" fmla="*/ 0 w 2457224"/>
              <a:gd name="connsiteY12" fmla="*/ 0 h 430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57224" h="430458" fill="none" extrusionOk="0">
                <a:moveTo>
                  <a:pt x="0" y="0"/>
                </a:moveTo>
                <a:cubicBezTo>
                  <a:pt x="196714" y="-10449"/>
                  <a:pt x="254647" y="36411"/>
                  <a:pt x="491445" y="0"/>
                </a:cubicBezTo>
                <a:cubicBezTo>
                  <a:pt x="728243" y="-36411"/>
                  <a:pt x="784714" y="11459"/>
                  <a:pt x="982890" y="0"/>
                </a:cubicBezTo>
                <a:cubicBezTo>
                  <a:pt x="1181066" y="-11459"/>
                  <a:pt x="1405788" y="11614"/>
                  <a:pt x="1523479" y="0"/>
                </a:cubicBezTo>
                <a:cubicBezTo>
                  <a:pt x="1641170" y="-11614"/>
                  <a:pt x="1773700" y="26283"/>
                  <a:pt x="1990351" y="0"/>
                </a:cubicBezTo>
                <a:cubicBezTo>
                  <a:pt x="2207002" y="-26283"/>
                  <a:pt x="2232591" y="46350"/>
                  <a:pt x="2457224" y="0"/>
                </a:cubicBezTo>
                <a:cubicBezTo>
                  <a:pt x="2475258" y="129563"/>
                  <a:pt x="2425924" y="323339"/>
                  <a:pt x="2457224" y="430458"/>
                </a:cubicBezTo>
                <a:cubicBezTo>
                  <a:pt x="2327381" y="437824"/>
                  <a:pt x="2208103" y="372303"/>
                  <a:pt x="1965779" y="430458"/>
                </a:cubicBezTo>
                <a:cubicBezTo>
                  <a:pt x="1723456" y="488613"/>
                  <a:pt x="1720020" y="423782"/>
                  <a:pt x="1498907" y="430458"/>
                </a:cubicBezTo>
                <a:cubicBezTo>
                  <a:pt x="1277794" y="437134"/>
                  <a:pt x="1201754" y="381699"/>
                  <a:pt x="1007462" y="430458"/>
                </a:cubicBezTo>
                <a:cubicBezTo>
                  <a:pt x="813171" y="479217"/>
                  <a:pt x="740676" y="385805"/>
                  <a:pt x="565162" y="430458"/>
                </a:cubicBezTo>
                <a:cubicBezTo>
                  <a:pt x="389648" y="475111"/>
                  <a:pt x="225404" y="378255"/>
                  <a:pt x="0" y="430458"/>
                </a:cubicBezTo>
                <a:cubicBezTo>
                  <a:pt x="-41182" y="329823"/>
                  <a:pt x="17626" y="182829"/>
                  <a:pt x="0" y="0"/>
                </a:cubicBezTo>
                <a:close/>
              </a:path>
              <a:path w="2457224" h="430458" stroke="0" extrusionOk="0">
                <a:moveTo>
                  <a:pt x="0" y="0"/>
                </a:moveTo>
                <a:cubicBezTo>
                  <a:pt x="196117" y="-45980"/>
                  <a:pt x="318033" y="9499"/>
                  <a:pt x="491445" y="0"/>
                </a:cubicBezTo>
                <a:cubicBezTo>
                  <a:pt x="664858" y="-9499"/>
                  <a:pt x="746451" y="50059"/>
                  <a:pt x="982890" y="0"/>
                </a:cubicBezTo>
                <a:cubicBezTo>
                  <a:pt x="1219329" y="-50059"/>
                  <a:pt x="1343484" y="27960"/>
                  <a:pt x="1449762" y="0"/>
                </a:cubicBezTo>
                <a:cubicBezTo>
                  <a:pt x="1556040" y="-27960"/>
                  <a:pt x="1807464" y="21779"/>
                  <a:pt x="1990351" y="0"/>
                </a:cubicBezTo>
                <a:cubicBezTo>
                  <a:pt x="2173238" y="-21779"/>
                  <a:pt x="2335607" y="16047"/>
                  <a:pt x="2457224" y="0"/>
                </a:cubicBezTo>
                <a:cubicBezTo>
                  <a:pt x="2473697" y="201843"/>
                  <a:pt x="2441026" y="307358"/>
                  <a:pt x="2457224" y="430458"/>
                </a:cubicBezTo>
                <a:cubicBezTo>
                  <a:pt x="2239559" y="443618"/>
                  <a:pt x="2092967" y="393692"/>
                  <a:pt x="1990351" y="430458"/>
                </a:cubicBezTo>
                <a:cubicBezTo>
                  <a:pt x="1887735" y="467224"/>
                  <a:pt x="1630156" y="379405"/>
                  <a:pt x="1474334" y="430458"/>
                </a:cubicBezTo>
                <a:cubicBezTo>
                  <a:pt x="1318512" y="481511"/>
                  <a:pt x="1213176" y="416102"/>
                  <a:pt x="958317" y="430458"/>
                </a:cubicBezTo>
                <a:cubicBezTo>
                  <a:pt x="703458" y="444814"/>
                  <a:pt x="627110" y="418098"/>
                  <a:pt x="540589" y="430458"/>
                </a:cubicBezTo>
                <a:cubicBezTo>
                  <a:pt x="454068" y="442818"/>
                  <a:pt x="132439" y="426570"/>
                  <a:pt x="0" y="430458"/>
                </a:cubicBezTo>
                <a:cubicBezTo>
                  <a:pt x="-7205" y="332256"/>
                  <a:pt x="33387" y="99981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extLst>
              <a:ext uri="{C807C97D-BFC1-408E-A445-0C87EB9F89A2}">
                <ask:lineSketchStyleProps xmlns:ask="http://schemas.microsoft.com/office/drawing/2018/sketchyshapes" sd="177508661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Degree Commands and information</a:t>
            </a:r>
            <a:endParaRPr lang="en-IL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582FC2-0DFF-E27F-5FC8-9E9015CECE09}"/>
              </a:ext>
            </a:extLst>
          </p:cNvPr>
          <p:cNvSpPr/>
          <p:nvPr/>
        </p:nvSpPr>
        <p:spPr>
          <a:xfrm>
            <a:off x="5624237" y="1378494"/>
            <a:ext cx="1972238" cy="425013"/>
          </a:xfrm>
          <a:custGeom>
            <a:avLst/>
            <a:gdLst>
              <a:gd name="connsiteX0" fmla="*/ 0 w 1972238"/>
              <a:gd name="connsiteY0" fmla="*/ 0 h 425013"/>
              <a:gd name="connsiteX1" fmla="*/ 657413 w 1972238"/>
              <a:gd name="connsiteY1" fmla="*/ 0 h 425013"/>
              <a:gd name="connsiteX2" fmla="*/ 1275381 w 1972238"/>
              <a:gd name="connsiteY2" fmla="*/ 0 h 425013"/>
              <a:gd name="connsiteX3" fmla="*/ 1972238 w 1972238"/>
              <a:gd name="connsiteY3" fmla="*/ 0 h 425013"/>
              <a:gd name="connsiteX4" fmla="*/ 1972238 w 1972238"/>
              <a:gd name="connsiteY4" fmla="*/ 425013 h 425013"/>
              <a:gd name="connsiteX5" fmla="*/ 1373992 w 1972238"/>
              <a:gd name="connsiteY5" fmla="*/ 425013 h 425013"/>
              <a:gd name="connsiteX6" fmla="*/ 756025 w 1972238"/>
              <a:gd name="connsiteY6" fmla="*/ 425013 h 425013"/>
              <a:gd name="connsiteX7" fmla="*/ 0 w 1972238"/>
              <a:gd name="connsiteY7" fmla="*/ 425013 h 425013"/>
              <a:gd name="connsiteX8" fmla="*/ 0 w 1972238"/>
              <a:gd name="connsiteY8" fmla="*/ 0 h 42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2238" h="425013" fill="none" extrusionOk="0">
                <a:moveTo>
                  <a:pt x="0" y="0"/>
                </a:moveTo>
                <a:cubicBezTo>
                  <a:pt x="321675" y="-31089"/>
                  <a:pt x="367105" y="6099"/>
                  <a:pt x="657413" y="0"/>
                </a:cubicBezTo>
                <a:cubicBezTo>
                  <a:pt x="947721" y="-6099"/>
                  <a:pt x="979052" y="5281"/>
                  <a:pt x="1275381" y="0"/>
                </a:cubicBezTo>
                <a:cubicBezTo>
                  <a:pt x="1571710" y="-5281"/>
                  <a:pt x="1734984" y="13381"/>
                  <a:pt x="1972238" y="0"/>
                </a:cubicBezTo>
                <a:cubicBezTo>
                  <a:pt x="1981923" y="177129"/>
                  <a:pt x="1988119" y="243719"/>
                  <a:pt x="1972238" y="425013"/>
                </a:cubicBezTo>
                <a:cubicBezTo>
                  <a:pt x="1678421" y="444143"/>
                  <a:pt x="1666049" y="411407"/>
                  <a:pt x="1373992" y="425013"/>
                </a:cubicBezTo>
                <a:cubicBezTo>
                  <a:pt x="1081935" y="438619"/>
                  <a:pt x="1056604" y="411692"/>
                  <a:pt x="756025" y="425013"/>
                </a:cubicBezTo>
                <a:cubicBezTo>
                  <a:pt x="455446" y="438334"/>
                  <a:pt x="373078" y="430532"/>
                  <a:pt x="0" y="425013"/>
                </a:cubicBezTo>
                <a:cubicBezTo>
                  <a:pt x="-10795" y="267166"/>
                  <a:pt x="712" y="173645"/>
                  <a:pt x="0" y="0"/>
                </a:cubicBezTo>
                <a:close/>
              </a:path>
              <a:path w="1972238" h="425013" stroke="0" extrusionOk="0">
                <a:moveTo>
                  <a:pt x="0" y="0"/>
                </a:moveTo>
                <a:cubicBezTo>
                  <a:pt x="270856" y="7589"/>
                  <a:pt x="319534" y="-10225"/>
                  <a:pt x="598246" y="0"/>
                </a:cubicBezTo>
                <a:cubicBezTo>
                  <a:pt x="876958" y="10225"/>
                  <a:pt x="958518" y="31576"/>
                  <a:pt x="1255658" y="0"/>
                </a:cubicBezTo>
                <a:cubicBezTo>
                  <a:pt x="1552798" y="-31576"/>
                  <a:pt x="1736809" y="-6325"/>
                  <a:pt x="1972238" y="0"/>
                </a:cubicBezTo>
                <a:cubicBezTo>
                  <a:pt x="1969284" y="162648"/>
                  <a:pt x="1984836" y="317870"/>
                  <a:pt x="1972238" y="425013"/>
                </a:cubicBezTo>
                <a:cubicBezTo>
                  <a:pt x="1843473" y="435186"/>
                  <a:pt x="1551928" y="421805"/>
                  <a:pt x="1334548" y="425013"/>
                </a:cubicBezTo>
                <a:cubicBezTo>
                  <a:pt x="1117168" y="428222"/>
                  <a:pt x="915117" y="400303"/>
                  <a:pt x="677135" y="425013"/>
                </a:cubicBezTo>
                <a:cubicBezTo>
                  <a:pt x="439153" y="449723"/>
                  <a:pt x="160212" y="438587"/>
                  <a:pt x="0" y="425013"/>
                </a:cubicBezTo>
                <a:cubicBezTo>
                  <a:pt x="7909" y="288317"/>
                  <a:pt x="-16412" y="181453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Highlight selection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206511-CD5E-4C7F-86F4-262041AFC631}"/>
              </a:ext>
            </a:extLst>
          </p:cNvPr>
          <p:cNvSpPr/>
          <p:nvPr/>
        </p:nvSpPr>
        <p:spPr>
          <a:xfrm>
            <a:off x="7837714" y="4897150"/>
            <a:ext cx="3841667" cy="1605250"/>
          </a:xfrm>
          <a:custGeom>
            <a:avLst/>
            <a:gdLst>
              <a:gd name="connsiteX0" fmla="*/ 0 w 3841667"/>
              <a:gd name="connsiteY0" fmla="*/ 0 h 1605250"/>
              <a:gd name="connsiteX1" fmla="*/ 640278 w 3841667"/>
              <a:gd name="connsiteY1" fmla="*/ 0 h 1605250"/>
              <a:gd name="connsiteX2" fmla="*/ 1318972 w 3841667"/>
              <a:gd name="connsiteY2" fmla="*/ 0 h 1605250"/>
              <a:gd name="connsiteX3" fmla="*/ 1959250 w 3841667"/>
              <a:gd name="connsiteY3" fmla="*/ 0 h 1605250"/>
              <a:gd name="connsiteX4" fmla="*/ 2676361 w 3841667"/>
              <a:gd name="connsiteY4" fmla="*/ 0 h 1605250"/>
              <a:gd name="connsiteX5" fmla="*/ 3278223 w 3841667"/>
              <a:gd name="connsiteY5" fmla="*/ 0 h 1605250"/>
              <a:gd name="connsiteX6" fmla="*/ 3841667 w 3841667"/>
              <a:gd name="connsiteY6" fmla="*/ 0 h 1605250"/>
              <a:gd name="connsiteX7" fmla="*/ 3841667 w 3841667"/>
              <a:gd name="connsiteY7" fmla="*/ 535083 h 1605250"/>
              <a:gd name="connsiteX8" fmla="*/ 3841667 w 3841667"/>
              <a:gd name="connsiteY8" fmla="*/ 1022009 h 1605250"/>
              <a:gd name="connsiteX9" fmla="*/ 3841667 w 3841667"/>
              <a:gd name="connsiteY9" fmla="*/ 1605250 h 1605250"/>
              <a:gd name="connsiteX10" fmla="*/ 3201389 w 3841667"/>
              <a:gd name="connsiteY10" fmla="*/ 1605250 h 1605250"/>
              <a:gd name="connsiteX11" fmla="*/ 2484278 w 3841667"/>
              <a:gd name="connsiteY11" fmla="*/ 1605250 h 1605250"/>
              <a:gd name="connsiteX12" fmla="*/ 1882417 w 3841667"/>
              <a:gd name="connsiteY12" fmla="*/ 1605250 h 1605250"/>
              <a:gd name="connsiteX13" fmla="*/ 1318972 w 3841667"/>
              <a:gd name="connsiteY13" fmla="*/ 1605250 h 1605250"/>
              <a:gd name="connsiteX14" fmla="*/ 640278 w 3841667"/>
              <a:gd name="connsiteY14" fmla="*/ 1605250 h 1605250"/>
              <a:gd name="connsiteX15" fmla="*/ 0 w 3841667"/>
              <a:gd name="connsiteY15" fmla="*/ 1605250 h 1605250"/>
              <a:gd name="connsiteX16" fmla="*/ 0 w 3841667"/>
              <a:gd name="connsiteY16" fmla="*/ 1118324 h 1605250"/>
              <a:gd name="connsiteX17" fmla="*/ 0 w 3841667"/>
              <a:gd name="connsiteY17" fmla="*/ 551136 h 1605250"/>
              <a:gd name="connsiteX18" fmla="*/ 0 w 3841667"/>
              <a:gd name="connsiteY18" fmla="*/ 0 h 16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41667" h="1605250" fill="none" extrusionOk="0">
                <a:moveTo>
                  <a:pt x="0" y="0"/>
                </a:moveTo>
                <a:cubicBezTo>
                  <a:pt x="142455" y="21136"/>
                  <a:pt x="351513" y="-26729"/>
                  <a:pt x="640278" y="0"/>
                </a:cubicBezTo>
                <a:cubicBezTo>
                  <a:pt x="929043" y="26729"/>
                  <a:pt x="1103389" y="25107"/>
                  <a:pt x="1318972" y="0"/>
                </a:cubicBezTo>
                <a:cubicBezTo>
                  <a:pt x="1534555" y="-25107"/>
                  <a:pt x="1806332" y="-30119"/>
                  <a:pt x="1959250" y="0"/>
                </a:cubicBezTo>
                <a:cubicBezTo>
                  <a:pt x="2112168" y="30119"/>
                  <a:pt x="2518667" y="15006"/>
                  <a:pt x="2676361" y="0"/>
                </a:cubicBezTo>
                <a:cubicBezTo>
                  <a:pt x="2834055" y="-15006"/>
                  <a:pt x="2982229" y="-21551"/>
                  <a:pt x="3278223" y="0"/>
                </a:cubicBezTo>
                <a:cubicBezTo>
                  <a:pt x="3574217" y="21551"/>
                  <a:pt x="3669425" y="15554"/>
                  <a:pt x="3841667" y="0"/>
                </a:cubicBezTo>
                <a:cubicBezTo>
                  <a:pt x="3852664" y="215183"/>
                  <a:pt x="3852072" y="324510"/>
                  <a:pt x="3841667" y="535083"/>
                </a:cubicBezTo>
                <a:cubicBezTo>
                  <a:pt x="3831262" y="745656"/>
                  <a:pt x="3849663" y="810147"/>
                  <a:pt x="3841667" y="1022009"/>
                </a:cubicBezTo>
                <a:cubicBezTo>
                  <a:pt x="3833671" y="1233871"/>
                  <a:pt x="3841727" y="1387834"/>
                  <a:pt x="3841667" y="1605250"/>
                </a:cubicBezTo>
                <a:cubicBezTo>
                  <a:pt x="3564169" y="1585722"/>
                  <a:pt x="3489525" y="1629402"/>
                  <a:pt x="3201389" y="1605250"/>
                </a:cubicBezTo>
                <a:cubicBezTo>
                  <a:pt x="2913253" y="1581098"/>
                  <a:pt x="2672309" y="1632382"/>
                  <a:pt x="2484278" y="1605250"/>
                </a:cubicBezTo>
                <a:cubicBezTo>
                  <a:pt x="2296247" y="1578118"/>
                  <a:pt x="2047393" y="1590353"/>
                  <a:pt x="1882417" y="1605250"/>
                </a:cubicBezTo>
                <a:cubicBezTo>
                  <a:pt x="1717441" y="1620147"/>
                  <a:pt x="1463699" y="1600587"/>
                  <a:pt x="1318972" y="1605250"/>
                </a:cubicBezTo>
                <a:cubicBezTo>
                  <a:pt x="1174246" y="1609913"/>
                  <a:pt x="943059" y="1637289"/>
                  <a:pt x="640278" y="1605250"/>
                </a:cubicBezTo>
                <a:cubicBezTo>
                  <a:pt x="337497" y="1573211"/>
                  <a:pt x="223190" y="1623304"/>
                  <a:pt x="0" y="1605250"/>
                </a:cubicBezTo>
                <a:cubicBezTo>
                  <a:pt x="-14712" y="1363878"/>
                  <a:pt x="5417" y="1250009"/>
                  <a:pt x="0" y="1118324"/>
                </a:cubicBezTo>
                <a:cubicBezTo>
                  <a:pt x="-5417" y="986639"/>
                  <a:pt x="10529" y="715476"/>
                  <a:pt x="0" y="551136"/>
                </a:cubicBezTo>
                <a:cubicBezTo>
                  <a:pt x="-10529" y="386796"/>
                  <a:pt x="12056" y="183336"/>
                  <a:pt x="0" y="0"/>
                </a:cubicBezTo>
                <a:close/>
              </a:path>
              <a:path w="3841667" h="1605250" stroke="0" extrusionOk="0">
                <a:moveTo>
                  <a:pt x="0" y="0"/>
                </a:moveTo>
                <a:cubicBezTo>
                  <a:pt x="107843" y="-16680"/>
                  <a:pt x="277502" y="-22647"/>
                  <a:pt x="525028" y="0"/>
                </a:cubicBezTo>
                <a:cubicBezTo>
                  <a:pt x="772554" y="22647"/>
                  <a:pt x="898881" y="4680"/>
                  <a:pt x="1165306" y="0"/>
                </a:cubicBezTo>
                <a:cubicBezTo>
                  <a:pt x="1431731" y="-4680"/>
                  <a:pt x="1663765" y="33260"/>
                  <a:pt x="1882417" y="0"/>
                </a:cubicBezTo>
                <a:cubicBezTo>
                  <a:pt x="2101069" y="-33260"/>
                  <a:pt x="2363352" y="-6572"/>
                  <a:pt x="2561111" y="0"/>
                </a:cubicBezTo>
                <a:cubicBezTo>
                  <a:pt x="2758870" y="6572"/>
                  <a:pt x="2990644" y="24147"/>
                  <a:pt x="3162972" y="0"/>
                </a:cubicBezTo>
                <a:cubicBezTo>
                  <a:pt x="3335300" y="-24147"/>
                  <a:pt x="3682177" y="17382"/>
                  <a:pt x="3841667" y="0"/>
                </a:cubicBezTo>
                <a:cubicBezTo>
                  <a:pt x="3828045" y="224890"/>
                  <a:pt x="3846716" y="288129"/>
                  <a:pt x="3841667" y="502978"/>
                </a:cubicBezTo>
                <a:cubicBezTo>
                  <a:pt x="3836618" y="717827"/>
                  <a:pt x="3817862" y="829205"/>
                  <a:pt x="3841667" y="1038062"/>
                </a:cubicBezTo>
                <a:cubicBezTo>
                  <a:pt x="3865472" y="1246919"/>
                  <a:pt x="3830827" y="1348303"/>
                  <a:pt x="3841667" y="1605250"/>
                </a:cubicBezTo>
                <a:cubicBezTo>
                  <a:pt x="3510819" y="1602818"/>
                  <a:pt x="3379418" y="1596672"/>
                  <a:pt x="3162972" y="1605250"/>
                </a:cubicBezTo>
                <a:cubicBezTo>
                  <a:pt x="2946527" y="1613828"/>
                  <a:pt x="2796127" y="1604244"/>
                  <a:pt x="2561111" y="1605250"/>
                </a:cubicBezTo>
                <a:cubicBezTo>
                  <a:pt x="2326095" y="1606256"/>
                  <a:pt x="2238813" y="1617914"/>
                  <a:pt x="1997667" y="1605250"/>
                </a:cubicBezTo>
                <a:cubicBezTo>
                  <a:pt x="1756521" y="1592586"/>
                  <a:pt x="1699981" y="1633088"/>
                  <a:pt x="1434222" y="1605250"/>
                </a:cubicBezTo>
                <a:cubicBezTo>
                  <a:pt x="1168464" y="1577412"/>
                  <a:pt x="1037440" y="1578318"/>
                  <a:pt x="793945" y="1605250"/>
                </a:cubicBezTo>
                <a:cubicBezTo>
                  <a:pt x="550450" y="1632182"/>
                  <a:pt x="185235" y="1570881"/>
                  <a:pt x="0" y="1605250"/>
                </a:cubicBezTo>
                <a:cubicBezTo>
                  <a:pt x="-16694" y="1401347"/>
                  <a:pt x="10414" y="1216341"/>
                  <a:pt x="0" y="1086219"/>
                </a:cubicBezTo>
                <a:cubicBezTo>
                  <a:pt x="-10414" y="956097"/>
                  <a:pt x="18814" y="768714"/>
                  <a:pt x="0" y="583241"/>
                </a:cubicBezTo>
                <a:cubicBezTo>
                  <a:pt x="-18814" y="397768"/>
                  <a:pt x="-24715" y="178756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History\Statistics Table</a:t>
            </a:r>
            <a:endParaRPr lang="en-IL" sz="28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7D7616-64E9-5B06-6BA7-8BB279260AF2}"/>
              </a:ext>
            </a:extLst>
          </p:cNvPr>
          <p:cNvSpPr/>
          <p:nvPr/>
        </p:nvSpPr>
        <p:spPr>
          <a:xfrm>
            <a:off x="9610531" y="3237289"/>
            <a:ext cx="1842242" cy="1478615"/>
          </a:xfrm>
          <a:custGeom>
            <a:avLst/>
            <a:gdLst>
              <a:gd name="connsiteX0" fmla="*/ 0 w 1842242"/>
              <a:gd name="connsiteY0" fmla="*/ 0 h 1478615"/>
              <a:gd name="connsiteX1" fmla="*/ 577236 w 1842242"/>
              <a:gd name="connsiteY1" fmla="*/ 0 h 1478615"/>
              <a:gd name="connsiteX2" fmla="*/ 1191316 w 1842242"/>
              <a:gd name="connsiteY2" fmla="*/ 0 h 1478615"/>
              <a:gd name="connsiteX3" fmla="*/ 1842242 w 1842242"/>
              <a:gd name="connsiteY3" fmla="*/ 0 h 1478615"/>
              <a:gd name="connsiteX4" fmla="*/ 1842242 w 1842242"/>
              <a:gd name="connsiteY4" fmla="*/ 507658 h 1478615"/>
              <a:gd name="connsiteX5" fmla="*/ 1842242 w 1842242"/>
              <a:gd name="connsiteY5" fmla="*/ 1030102 h 1478615"/>
              <a:gd name="connsiteX6" fmla="*/ 1842242 w 1842242"/>
              <a:gd name="connsiteY6" fmla="*/ 1478615 h 1478615"/>
              <a:gd name="connsiteX7" fmla="*/ 1209739 w 1842242"/>
              <a:gd name="connsiteY7" fmla="*/ 1478615 h 1478615"/>
              <a:gd name="connsiteX8" fmla="*/ 577236 w 1842242"/>
              <a:gd name="connsiteY8" fmla="*/ 1478615 h 1478615"/>
              <a:gd name="connsiteX9" fmla="*/ 0 w 1842242"/>
              <a:gd name="connsiteY9" fmla="*/ 1478615 h 1478615"/>
              <a:gd name="connsiteX10" fmla="*/ 0 w 1842242"/>
              <a:gd name="connsiteY10" fmla="*/ 985743 h 1478615"/>
              <a:gd name="connsiteX11" fmla="*/ 0 w 1842242"/>
              <a:gd name="connsiteY11" fmla="*/ 492872 h 1478615"/>
              <a:gd name="connsiteX12" fmla="*/ 0 w 1842242"/>
              <a:gd name="connsiteY12" fmla="*/ 0 h 147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42242" h="1478615" fill="none" extrusionOk="0">
                <a:moveTo>
                  <a:pt x="0" y="0"/>
                </a:moveTo>
                <a:cubicBezTo>
                  <a:pt x="244827" y="18181"/>
                  <a:pt x="357647" y="10771"/>
                  <a:pt x="577236" y="0"/>
                </a:cubicBezTo>
                <a:cubicBezTo>
                  <a:pt x="796825" y="-10771"/>
                  <a:pt x="990107" y="22850"/>
                  <a:pt x="1191316" y="0"/>
                </a:cubicBezTo>
                <a:cubicBezTo>
                  <a:pt x="1392525" y="-22850"/>
                  <a:pt x="1667456" y="-21503"/>
                  <a:pt x="1842242" y="0"/>
                </a:cubicBezTo>
                <a:cubicBezTo>
                  <a:pt x="1836383" y="122439"/>
                  <a:pt x="1824761" y="374810"/>
                  <a:pt x="1842242" y="507658"/>
                </a:cubicBezTo>
                <a:cubicBezTo>
                  <a:pt x="1859723" y="640506"/>
                  <a:pt x="1838533" y="844671"/>
                  <a:pt x="1842242" y="1030102"/>
                </a:cubicBezTo>
                <a:cubicBezTo>
                  <a:pt x="1845951" y="1215533"/>
                  <a:pt x="1825798" y="1257344"/>
                  <a:pt x="1842242" y="1478615"/>
                </a:cubicBezTo>
                <a:cubicBezTo>
                  <a:pt x="1656574" y="1497400"/>
                  <a:pt x="1483722" y="1484602"/>
                  <a:pt x="1209739" y="1478615"/>
                </a:cubicBezTo>
                <a:cubicBezTo>
                  <a:pt x="935756" y="1472628"/>
                  <a:pt x="751758" y="1504825"/>
                  <a:pt x="577236" y="1478615"/>
                </a:cubicBezTo>
                <a:cubicBezTo>
                  <a:pt x="402714" y="1452405"/>
                  <a:pt x="275078" y="1452542"/>
                  <a:pt x="0" y="1478615"/>
                </a:cubicBezTo>
                <a:cubicBezTo>
                  <a:pt x="-837" y="1360654"/>
                  <a:pt x="-19146" y="1091894"/>
                  <a:pt x="0" y="985743"/>
                </a:cubicBezTo>
                <a:cubicBezTo>
                  <a:pt x="19146" y="879592"/>
                  <a:pt x="-13496" y="675208"/>
                  <a:pt x="0" y="492872"/>
                </a:cubicBezTo>
                <a:cubicBezTo>
                  <a:pt x="13496" y="310536"/>
                  <a:pt x="3522" y="110794"/>
                  <a:pt x="0" y="0"/>
                </a:cubicBezTo>
                <a:close/>
              </a:path>
              <a:path w="1842242" h="1478615" stroke="0" extrusionOk="0">
                <a:moveTo>
                  <a:pt x="0" y="0"/>
                </a:moveTo>
                <a:cubicBezTo>
                  <a:pt x="230769" y="25231"/>
                  <a:pt x="305150" y="-18835"/>
                  <a:pt x="558813" y="0"/>
                </a:cubicBezTo>
                <a:cubicBezTo>
                  <a:pt x="812476" y="18835"/>
                  <a:pt x="1019095" y="-17091"/>
                  <a:pt x="1172894" y="0"/>
                </a:cubicBezTo>
                <a:cubicBezTo>
                  <a:pt x="1326693" y="17091"/>
                  <a:pt x="1594563" y="-7110"/>
                  <a:pt x="1842242" y="0"/>
                </a:cubicBezTo>
                <a:cubicBezTo>
                  <a:pt x="1839608" y="187740"/>
                  <a:pt x="1829738" y="281595"/>
                  <a:pt x="1842242" y="507658"/>
                </a:cubicBezTo>
                <a:cubicBezTo>
                  <a:pt x="1854746" y="733721"/>
                  <a:pt x="1829539" y="849577"/>
                  <a:pt x="1842242" y="985743"/>
                </a:cubicBezTo>
                <a:cubicBezTo>
                  <a:pt x="1854945" y="1121910"/>
                  <a:pt x="1843524" y="1313515"/>
                  <a:pt x="1842242" y="1478615"/>
                </a:cubicBezTo>
                <a:cubicBezTo>
                  <a:pt x="1665209" y="1462930"/>
                  <a:pt x="1478072" y="1487089"/>
                  <a:pt x="1265006" y="1478615"/>
                </a:cubicBezTo>
                <a:cubicBezTo>
                  <a:pt x="1051940" y="1470141"/>
                  <a:pt x="833210" y="1481827"/>
                  <a:pt x="687770" y="1478615"/>
                </a:cubicBezTo>
                <a:cubicBezTo>
                  <a:pt x="542330" y="1475403"/>
                  <a:pt x="258883" y="1468853"/>
                  <a:pt x="0" y="1478615"/>
                </a:cubicBezTo>
                <a:cubicBezTo>
                  <a:pt x="18074" y="1239712"/>
                  <a:pt x="-2587" y="1171868"/>
                  <a:pt x="0" y="985743"/>
                </a:cubicBezTo>
                <a:cubicBezTo>
                  <a:pt x="2587" y="799618"/>
                  <a:pt x="14812" y="682560"/>
                  <a:pt x="0" y="478086"/>
                </a:cubicBezTo>
                <a:cubicBezTo>
                  <a:pt x="-14812" y="273612"/>
                  <a:pt x="-10283" y="108718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Execution Inputs</a:t>
            </a:r>
            <a:endParaRPr lang="en-IL" sz="1400" dirty="0">
              <a:solidFill>
                <a:schemeClr val="tx1"/>
              </a:solidFill>
            </a:endParaRPr>
          </a:p>
          <a:p>
            <a:pPr algn="ctr"/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5C5735-7B33-E1E3-EC63-C5070279F88D}"/>
              </a:ext>
            </a:extLst>
          </p:cNvPr>
          <p:cNvSpPr/>
          <p:nvPr/>
        </p:nvSpPr>
        <p:spPr>
          <a:xfrm>
            <a:off x="507076" y="4936173"/>
            <a:ext cx="7104030" cy="1605250"/>
          </a:xfrm>
          <a:custGeom>
            <a:avLst/>
            <a:gdLst>
              <a:gd name="connsiteX0" fmla="*/ 0 w 7104030"/>
              <a:gd name="connsiteY0" fmla="*/ 0 h 1605250"/>
              <a:gd name="connsiteX1" fmla="*/ 716861 w 7104030"/>
              <a:gd name="connsiteY1" fmla="*/ 0 h 1605250"/>
              <a:gd name="connsiteX2" fmla="*/ 1433722 w 7104030"/>
              <a:gd name="connsiteY2" fmla="*/ 0 h 1605250"/>
              <a:gd name="connsiteX3" fmla="*/ 2008503 w 7104030"/>
              <a:gd name="connsiteY3" fmla="*/ 0 h 1605250"/>
              <a:gd name="connsiteX4" fmla="*/ 2512243 w 7104030"/>
              <a:gd name="connsiteY4" fmla="*/ 0 h 1605250"/>
              <a:gd name="connsiteX5" fmla="*/ 2944943 w 7104030"/>
              <a:gd name="connsiteY5" fmla="*/ 0 h 1605250"/>
              <a:gd name="connsiteX6" fmla="*/ 3448684 w 7104030"/>
              <a:gd name="connsiteY6" fmla="*/ 0 h 1605250"/>
              <a:gd name="connsiteX7" fmla="*/ 4023464 w 7104030"/>
              <a:gd name="connsiteY7" fmla="*/ 0 h 1605250"/>
              <a:gd name="connsiteX8" fmla="*/ 4598245 w 7104030"/>
              <a:gd name="connsiteY8" fmla="*/ 0 h 1605250"/>
              <a:gd name="connsiteX9" fmla="*/ 5386146 w 7104030"/>
              <a:gd name="connsiteY9" fmla="*/ 0 h 1605250"/>
              <a:gd name="connsiteX10" fmla="*/ 6174048 w 7104030"/>
              <a:gd name="connsiteY10" fmla="*/ 0 h 1605250"/>
              <a:gd name="connsiteX11" fmla="*/ 7104030 w 7104030"/>
              <a:gd name="connsiteY11" fmla="*/ 0 h 1605250"/>
              <a:gd name="connsiteX12" fmla="*/ 7104030 w 7104030"/>
              <a:gd name="connsiteY12" fmla="*/ 551136 h 1605250"/>
              <a:gd name="connsiteX13" fmla="*/ 7104030 w 7104030"/>
              <a:gd name="connsiteY13" fmla="*/ 1086219 h 1605250"/>
              <a:gd name="connsiteX14" fmla="*/ 7104030 w 7104030"/>
              <a:gd name="connsiteY14" fmla="*/ 1605250 h 1605250"/>
              <a:gd name="connsiteX15" fmla="*/ 6458209 w 7104030"/>
              <a:gd name="connsiteY15" fmla="*/ 1605250 h 1605250"/>
              <a:gd name="connsiteX16" fmla="*/ 5954469 w 7104030"/>
              <a:gd name="connsiteY16" fmla="*/ 1605250 h 1605250"/>
              <a:gd name="connsiteX17" fmla="*/ 5308648 w 7104030"/>
              <a:gd name="connsiteY17" fmla="*/ 1605250 h 1605250"/>
              <a:gd name="connsiteX18" fmla="*/ 4875948 w 7104030"/>
              <a:gd name="connsiteY18" fmla="*/ 1605250 h 1605250"/>
              <a:gd name="connsiteX19" fmla="*/ 4230127 w 7104030"/>
              <a:gd name="connsiteY19" fmla="*/ 1605250 h 1605250"/>
              <a:gd name="connsiteX20" fmla="*/ 3726387 w 7104030"/>
              <a:gd name="connsiteY20" fmla="*/ 1605250 h 1605250"/>
              <a:gd name="connsiteX21" fmla="*/ 3080566 w 7104030"/>
              <a:gd name="connsiteY21" fmla="*/ 1605250 h 1605250"/>
              <a:gd name="connsiteX22" fmla="*/ 2505785 w 7104030"/>
              <a:gd name="connsiteY22" fmla="*/ 1605250 h 1605250"/>
              <a:gd name="connsiteX23" fmla="*/ 1931005 w 7104030"/>
              <a:gd name="connsiteY23" fmla="*/ 1605250 h 1605250"/>
              <a:gd name="connsiteX24" fmla="*/ 1143103 w 7104030"/>
              <a:gd name="connsiteY24" fmla="*/ 1605250 h 1605250"/>
              <a:gd name="connsiteX25" fmla="*/ 568322 w 7104030"/>
              <a:gd name="connsiteY25" fmla="*/ 1605250 h 1605250"/>
              <a:gd name="connsiteX26" fmla="*/ 0 w 7104030"/>
              <a:gd name="connsiteY26" fmla="*/ 1605250 h 1605250"/>
              <a:gd name="connsiteX27" fmla="*/ 0 w 7104030"/>
              <a:gd name="connsiteY27" fmla="*/ 1038062 h 1605250"/>
              <a:gd name="connsiteX28" fmla="*/ 0 w 7104030"/>
              <a:gd name="connsiteY28" fmla="*/ 502978 h 1605250"/>
              <a:gd name="connsiteX29" fmla="*/ 0 w 7104030"/>
              <a:gd name="connsiteY29" fmla="*/ 0 h 16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104030" h="1605250" fill="none" extrusionOk="0">
                <a:moveTo>
                  <a:pt x="0" y="0"/>
                </a:moveTo>
                <a:cubicBezTo>
                  <a:pt x="223536" y="28097"/>
                  <a:pt x="519685" y="12593"/>
                  <a:pt x="716861" y="0"/>
                </a:cubicBezTo>
                <a:cubicBezTo>
                  <a:pt x="914037" y="-12593"/>
                  <a:pt x="1251545" y="12778"/>
                  <a:pt x="1433722" y="0"/>
                </a:cubicBezTo>
                <a:cubicBezTo>
                  <a:pt x="1615899" y="-12778"/>
                  <a:pt x="1814480" y="-18715"/>
                  <a:pt x="2008503" y="0"/>
                </a:cubicBezTo>
                <a:cubicBezTo>
                  <a:pt x="2202526" y="18715"/>
                  <a:pt x="2358354" y="21709"/>
                  <a:pt x="2512243" y="0"/>
                </a:cubicBezTo>
                <a:cubicBezTo>
                  <a:pt x="2666132" y="-21709"/>
                  <a:pt x="2833640" y="-20873"/>
                  <a:pt x="2944943" y="0"/>
                </a:cubicBezTo>
                <a:cubicBezTo>
                  <a:pt x="3056246" y="20873"/>
                  <a:pt x="3197661" y="3774"/>
                  <a:pt x="3448684" y="0"/>
                </a:cubicBezTo>
                <a:cubicBezTo>
                  <a:pt x="3699707" y="-3774"/>
                  <a:pt x="3849426" y="-13083"/>
                  <a:pt x="4023464" y="0"/>
                </a:cubicBezTo>
                <a:cubicBezTo>
                  <a:pt x="4197502" y="13083"/>
                  <a:pt x="4424480" y="8190"/>
                  <a:pt x="4598245" y="0"/>
                </a:cubicBezTo>
                <a:cubicBezTo>
                  <a:pt x="4772010" y="-8190"/>
                  <a:pt x="5216496" y="30920"/>
                  <a:pt x="5386146" y="0"/>
                </a:cubicBezTo>
                <a:cubicBezTo>
                  <a:pt x="5555796" y="-30920"/>
                  <a:pt x="5809570" y="-34307"/>
                  <a:pt x="6174048" y="0"/>
                </a:cubicBezTo>
                <a:cubicBezTo>
                  <a:pt x="6538526" y="34307"/>
                  <a:pt x="6743146" y="2949"/>
                  <a:pt x="7104030" y="0"/>
                </a:cubicBezTo>
                <a:cubicBezTo>
                  <a:pt x="7129964" y="176679"/>
                  <a:pt x="7079231" y="360321"/>
                  <a:pt x="7104030" y="551136"/>
                </a:cubicBezTo>
                <a:cubicBezTo>
                  <a:pt x="7128829" y="741951"/>
                  <a:pt x="7096593" y="905724"/>
                  <a:pt x="7104030" y="1086219"/>
                </a:cubicBezTo>
                <a:cubicBezTo>
                  <a:pt x="7111467" y="1266714"/>
                  <a:pt x="7090141" y="1432201"/>
                  <a:pt x="7104030" y="1605250"/>
                </a:cubicBezTo>
                <a:cubicBezTo>
                  <a:pt x="6794738" y="1606547"/>
                  <a:pt x="6619688" y="1635882"/>
                  <a:pt x="6458209" y="1605250"/>
                </a:cubicBezTo>
                <a:cubicBezTo>
                  <a:pt x="6296730" y="1574618"/>
                  <a:pt x="6166585" y="1605005"/>
                  <a:pt x="5954469" y="1605250"/>
                </a:cubicBezTo>
                <a:cubicBezTo>
                  <a:pt x="5742353" y="1605495"/>
                  <a:pt x="5623143" y="1577872"/>
                  <a:pt x="5308648" y="1605250"/>
                </a:cubicBezTo>
                <a:cubicBezTo>
                  <a:pt x="4994153" y="1632628"/>
                  <a:pt x="5048261" y="1595368"/>
                  <a:pt x="4875948" y="1605250"/>
                </a:cubicBezTo>
                <a:cubicBezTo>
                  <a:pt x="4703635" y="1615132"/>
                  <a:pt x="4403483" y="1637143"/>
                  <a:pt x="4230127" y="1605250"/>
                </a:cubicBezTo>
                <a:cubicBezTo>
                  <a:pt x="4056771" y="1573357"/>
                  <a:pt x="3969654" y="1624297"/>
                  <a:pt x="3726387" y="1605250"/>
                </a:cubicBezTo>
                <a:cubicBezTo>
                  <a:pt x="3483120" y="1586203"/>
                  <a:pt x="3290689" y="1604242"/>
                  <a:pt x="3080566" y="1605250"/>
                </a:cubicBezTo>
                <a:cubicBezTo>
                  <a:pt x="2870443" y="1606258"/>
                  <a:pt x="2687468" y="1604373"/>
                  <a:pt x="2505785" y="1605250"/>
                </a:cubicBezTo>
                <a:cubicBezTo>
                  <a:pt x="2324102" y="1606127"/>
                  <a:pt x="2150188" y="1589819"/>
                  <a:pt x="1931005" y="1605250"/>
                </a:cubicBezTo>
                <a:cubicBezTo>
                  <a:pt x="1711822" y="1620681"/>
                  <a:pt x="1327641" y="1606770"/>
                  <a:pt x="1143103" y="1605250"/>
                </a:cubicBezTo>
                <a:cubicBezTo>
                  <a:pt x="958565" y="1603730"/>
                  <a:pt x="735991" y="1623304"/>
                  <a:pt x="568322" y="1605250"/>
                </a:cubicBezTo>
                <a:cubicBezTo>
                  <a:pt x="400653" y="1587196"/>
                  <a:pt x="271060" y="1582249"/>
                  <a:pt x="0" y="1605250"/>
                </a:cubicBezTo>
                <a:cubicBezTo>
                  <a:pt x="-17292" y="1396983"/>
                  <a:pt x="-8502" y="1169522"/>
                  <a:pt x="0" y="1038062"/>
                </a:cubicBezTo>
                <a:cubicBezTo>
                  <a:pt x="8502" y="906602"/>
                  <a:pt x="-17122" y="676301"/>
                  <a:pt x="0" y="502978"/>
                </a:cubicBezTo>
                <a:cubicBezTo>
                  <a:pt x="17122" y="329655"/>
                  <a:pt x="20359" y="188034"/>
                  <a:pt x="0" y="0"/>
                </a:cubicBezTo>
                <a:close/>
              </a:path>
              <a:path w="7104030" h="1605250" stroke="0" extrusionOk="0">
                <a:moveTo>
                  <a:pt x="0" y="0"/>
                </a:moveTo>
                <a:cubicBezTo>
                  <a:pt x="185845" y="-12065"/>
                  <a:pt x="225279" y="-5899"/>
                  <a:pt x="432700" y="0"/>
                </a:cubicBezTo>
                <a:cubicBezTo>
                  <a:pt x="640121" y="5899"/>
                  <a:pt x="876157" y="-27845"/>
                  <a:pt x="1078521" y="0"/>
                </a:cubicBezTo>
                <a:cubicBezTo>
                  <a:pt x="1280885" y="27845"/>
                  <a:pt x="1526530" y="-7299"/>
                  <a:pt x="1866422" y="0"/>
                </a:cubicBezTo>
                <a:cubicBezTo>
                  <a:pt x="2206314" y="7299"/>
                  <a:pt x="2364973" y="6020"/>
                  <a:pt x="2583284" y="0"/>
                </a:cubicBezTo>
                <a:cubicBezTo>
                  <a:pt x="2801595" y="-6020"/>
                  <a:pt x="3025744" y="21355"/>
                  <a:pt x="3158064" y="0"/>
                </a:cubicBezTo>
                <a:cubicBezTo>
                  <a:pt x="3290384" y="-21355"/>
                  <a:pt x="3772064" y="-29869"/>
                  <a:pt x="3945966" y="0"/>
                </a:cubicBezTo>
                <a:cubicBezTo>
                  <a:pt x="4119868" y="29869"/>
                  <a:pt x="4266975" y="-1620"/>
                  <a:pt x="4449706" y="0"/>
                </a:cubicBezTo>
                <a:cubicBezTo>
                  <a:pt x="4632437" y="1620"/>
                  <a:pt x="4872908" y="134"/>
                  <a:pt x="5095527" y="0"/>
                </a:cubicBezTo>
                <a:cubicBezTo>
                  <a:pt x="5318146" y="-134"/>
                  <a:pt x="5400074" y="2641"/>
                  <a:pt x="5528227" y="0"/>
                </a:cubicBezTo>
                <a:cubicBezTo>
                  <a:pt x="5656380" y="-2641"/>
                  <a:pt x="5856246" y="15857"/>
                  <a:pt x="5960927" y="0"/>
                </a:cubicBezTo>
                <a:cubicBezTo>
                  <a:pt x="6065608" y="-15857"/>
                  <a:pt x="6765646" y="-55418"/>
                  <a:pt x="7104030" y="0"/>
                </a:cubicBezTo>
                <a:cubicBezTo>
                  <a:pt x="7082272" y="219063"/>
                  <a:pt x="7105213" y="380538"/>
                  <a:pt x="7104030" y="486926"/>
                </a:cubicBezTo>
                <a:cubicBezTo>
                  <a:pt x="7102847" y="593314"/>
                  <a:pt x="7129121" y="774206"/>
                  <a:pt x="7104030" y="1022009"/>
                </a:cubicBezTo>
                <a:cubicBezTo>
                  <a:pt x="7078939" y="1269812"/>
                  <a:pt x="7086957" y="1421437"/>
                  <a:pt x="7104030" y="1605250"/>
                </a:cubicBezTo>
                <a:cubicBezTo>
                  <a:pt x="6888354" y="1632077"/>
                  <a:pt x="6635167" y="1637654"/>
                  <a:pt x="6387169" y="1605250"/>
                </a:cubicBezTo>
                <a:cubicBezTo>
                  <a:pt x="6139171" y="1572846"/>
                  <a:pt x="6065495" y="1600116"/>
                  <a:pt x="5812388" y="1605250"/>
                </a:cubicBezTo>
                <a:cubicBezTo>
                  <a:pt x="5559281" y="1610384"/>
                  <a:pt x="5488668" y="1585050"/>
                  <a:pt x="5379688" y="1605250"/>
                </a:cubicBezTo>
                <a:cubicBezTo>
                  <a:pt x="5270708" y="1625450"/>
                  <a:pt x="5150844" y="1620547"/>
                  <a:pt x="4946988" y="1605250"/>
                </a:cubicBezTo>
                <a:cubicBezTo>
                  <a:pt x="4743132" y="1589953"/>
                  <a:pt x="4318396" y="1605737"/>
                  <a:pt x="4159087" y="1605250"/>
                </a:cubicBezTo>
                <a:cubicBezTo>
                  <a:pt x="3999778" y="1604763"/>
                  <a:pt x="3833358" y="1586279"/>
                  <a:pt x="3655346" y="1605250"/>
                </a:cubicBezTo>
                <a:cubicBezTo>
                  <a:pt x="3477334" y="1624221"/>
                  <a:pt x="3155205" y="1639536"/>
                  <a:pt x="2938485" y="1605250"/>
                </a:cubicBezTo>
                <a:cubicBezTo>
                  <a:pt x="2721765" y="1570964"/>
                  <a:pt x="2512527" y="1599031"/>
                  <a:pt x="2363705" y="1605250"/>
                </a:cubicBezTo>
                <a:cubicBezTo>
                  <a:pt x="2214883" y="1611469"/>
                  <a:pt x="1895786" y="1579259"/>
                  <a:pt x="1646843" y="1605250"/>
                </a:cubicBezTo>
                <a:cubicBezTo>
                  <a:pt x="1397900" y="1631241"/>
                  <a:pt x="1236955" y="1616127"/>
                  <a:pt x="1001022" y="1605250"/>
                </a:cubicBezTo>
                <a:cubicBezTo>
                  <a:pt x="765089" y="1594373"/>
                  <a:pt x="304498" y="1591235"/>
                  <a:pt x="0" y="1605250"/>
                </a:cubicBezTo>
                <a:cubicBezTo>
                  <a:pt x="-22597" y="1496959"/>
                  <a:pt x="-1052" y="1308966"/>
                  <a:pt x="0" y="1086219"/>
                </a:cubicBezTo>
                <a:cubicBezTo>
                  <a:pt x="1052" y="863472"/>
                  <a:pt x="5796" y="734744"/>
                  <a:pt x="0" y="567188"/>
                </a:cubicBezTo>
                <a:cubicBezTo>
                  <a:pt x="-5796" y="399632"/>
                  <a:pt x="-17227" y="27134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Selected Instruction history chain</a:t>
            </a:r>
            <a:endParaRPr lang="en-IL" sz="32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824C39-AD3F-DAD1-5DF0-427EC598DCA6}"/>
              </a:ext>
            </a:extLst>
          </p:cNvPr>
          <p:cNvSpPr/>
          <p:nvPr/>
        </p:nvSpPr>
        <p:spPr>
          <a:xfrm>
            <a:off x="7916305" y="4446866"/>
            <a:ext cx="1594699" cy="285878"/>
          </a:xfrm>
          <a:custGeom>
            <a:avLst/>
            <a:gdLst>
              <a:gd name="connsiteX0" fmla="*/ 0 w 1594699"/>
              <a:gd name="connsiteY0" fmla="*/ 0 h 285878"/>
              <a:gd name="connsiteX1" fmla="*/ 531566 w 1594699"/>
              <a:gd name="connsiteY1" fmla="*/ 0 h 285878"/>
              <a:gd name="connsiteX2" fmla="*/ 1031239 w 1594699"/>
              <a:gd name="connsiteY2" fmla="*/ 0 h 285878"/>
              <a:gd name="connsiteX3" fmla="*/ 1594699 w 1594699"/>
              <a:gd name="connsiteY3" fmla="*/ 0 h 285878"/>
              <a:gd name="connsiteX4" fmla="*/ 1594699 w 1594699"/>
              <a:gd name="connsiteY4" fmla="*/ 285878 h 285878"/>
              <a:gd name="connsiteX5" fmla="*/ 1110974 w 1594699"/>
              <a:gd name="connsiteY5" fmla="*/ 285878 h 285878"/>
              <a:gd name="connsiteX6" fmla="*/ 611301 w 1594699"/>
              <a:gd name="connsiteY6" fmla="*/ 285878 h 285878"/>
              <a:gd name="connsiteX7" fmla="*/ 0 w 1594699"/>
              <a:gd name="connsiteY7" fmla="*/ 285878 h 285878"/>
              <a:gd name="connsiteX8" fmla="*/ 0 w 1594699"/>
              <a:gd name="connsiteY8" fmla="*/ 0 h 28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4699" h="285878" fill="none" extrusionOk="0">
                <a:moveTo>
                  <a:pt x="0" y="0"/>
                </a:moveTo>
                <a:cubicBezTo>
                  <a:pt x="147848" y="-20781"/>
                  <a:pt x="313904" y="-11750"/>
                  <a:pt x="531566" y="0"/>
                </a:cubicBezTo>
                <a:cubicBezTo>
                  <a:pt x="749228" y="11750"/>
                  <a:pt x="884822" y="23064"/>
                  <a:pt x="1031239" y="0"/>
                </a:cubicBezTo>
                <a:cubicBezTo>
                  <a:pt x="1177656" y="-23064"/>
                  <a:pt x="1389166" y="-578"/>
                  <a:pt x="1594699" y="0"/>
                </a:cubicBezTo>
                <a:cubicBezTo>
                  <a:pt x="1590236" y="79022"/>
                  <a:pt x="1585774" y="192865"/>
                  <a:pt x="1594699" y="285878"/>
                </a:cubicBezTo>
                <a:cubicBezTo>
                  <a:pt x="1407411" y="279218"/>
                  <a:pt x="1217821" y="300447"/>
                  <a:pt x="1110974" y="285878"/>
                </a:cubicBezTo>
                <a:cubicBezTo>
                  <a:pt x="1004128" y="271309"/>
                  <a:pt x="825478" y="287530"/>
                  <a:pt x="611301" y="285878"/>
                </a:cubicBezTo>
                <a:cubicBezTo>
                  <a:pt x="397124" y="284226"/>
                  <a:pt x="191380" y="272304"/>
                  <a:pt x="0" y="285878"/>
                </a:cubicBezTo>
                <a:cubicBezTo>
                  <a:pt x="-14248" y="202383"/>
                  <a:pt x="-11925" y="119889"/>
                  <a:pt x="0" y="0"/>
                </a:cubicBezTo>
                <a:close/>
              </a:path>
              <a:path w="1594699" h="285878" stroke="0" extrusionOk="0">
                <a:moveTo>
                  <a:pt x="0" y="0"/>
                </a:moveTo>
                <a:cubicBezTo>
                  <a:pt x="191091" y="-3479"/>
                  <a:pt x="352391" y="-23995"/>
                  <a:pt x="483725" y="0"/>
                </a:cubicBezTo>
                <a:cubicBezTo>
                  <a:pt x="615060" y="23995"/>
                  <a:pt x="901388" y="4927"/>
                  <a:pt x="1015292" y="0"/>
                </a:cubicBezTo>
                <a:cubicBezTo>
                  <a:pt x="1129196" y="-4927"/>
                  <a:pt x="1335819" y="-8689"/>
                  <a:pt x="1594699" y="0"/>
                </a:cubicBezTo>
                <a:cubicBezTo>
                  <a:pt x="1606788" y="86383"/>
                  <a:pt x="1595807" y="175096"/>
                  <a:pt x="1594699" y="285878"/>
                </a:cubicBezTo>
                <a:cubicBezTo>
                  <a:pt x="1389828" y="302895"/>
                  <a:pt x="1231790" y="292169"/>
                  <a:pt x="1079080" y="285878"/>
                </a:cubicBezTo>
                <a:cubicBezTo>
                  <a:pt x="926370" y="279587"/>
                  <a:pt x="784270" y="278055"/>
                  <a:pt x="547513" y="285878"/>
                </a:cubicBezTo>
                <a:cubicBezTo>
                  <a:pt x="310756" y="293701"/>
                  <a:pt x="268719" y="273955"/>
                  <a:pt x="0" y="285878"/>
                </a:cubicBezTo>
                <a:cubicBezTo>
                  <a:pt x="-3181" y="159407"/>
                  <a:pt x="-7252" y="102951"/>
                  <a:pt x="0" y="0"/>
                </a:cubicBezTo>
                <a:close/>
              </a:path>
            </a:pathLst>
          </a:custGeom>
          <a:solidFill>
            <a:srgbClr val="F103E6"/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Cycles</a:t>
            </a:r>
            <a:endParaRPr lang="en-IL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30D915-36DD-BE0B-27F0-5F4B11E7A82E}"/>
              </a:ext>
            </a:extLst>
          </p:cNvPr>
          <p:cNvSpPr/>
          <p:nvPr/>
        </p:nvSpPr>
        <p:spPr>
          <a:xfrm>
            <a:off x="7904640" y="2040294"/>
            <a:ext cx="3548133" cy="1032588"/>
          </a:xfrm>
          <a:custGeom>
            <a:avLst/>
            <a:gdLst>
              <a:gd name="connsiteX0" fmla="*/ 0 w 3548133"/>
              <a:gd name="connsiteY0" fmla="*/ 0 h 1032588"/>
              <a:gd name="connsiteX1" fmla="*/ 520393 w 3548133"/>
              <a:gd name="connsiteY1" fmla="*/ 0 h 1032588"/>
              <a:gd name="connsiteX2" fmla="*/ 1005304 w 3548133"/>
              <a:gd name="connsiteY2" fmla="*/ 0 h 1032588"/>
              <a:gd name="connsiteX3" fmla="*/ 1632141 w 3548133"/>
              <a:gd name="connsiteY3" fmla="*/ 0 h 1032588"/>
              <a:gd name="connsiteX4" fmla="*/ 2258978 w 3548133"/>
              <a:gd name="connsiteY4" fmla="*/ 0 h 1032588"/>
              <a:gd name="connsiteX5" fmla="*/ 2850334 w 3548133"/>
              <a:gd name="connsiteY5" fmla="*/ 0 h 1032588"/>
              <a:gd name="connsiteX6" fmla="*/ 3548133 w 3548133"/>
              <a:gd name="connsiteY6" fmla="*/ 0 h 1032588"/>
              <a:gd name="connsiteX7" fmla="*/ 3548133 w 3548133"/>
              <a:gd name="connsiteY7" fmla="*/ 505968 h 1032588"/>
              <a:gd name="connsiteX8" fmla="*/ 3548133 w 3548133"/>
              <a:gd name="connsiteY8" fmla="*/ 1032588 h 1032588"/>
              <a:gd name="connsiteX9" fmla="*/ 3063221 w 3548133"/>
              <a:gd name="connsiteY9" fmla="*/ 1032588 h 1032588"/>
              <a:gd name="connsiteX10" fmla="*/ 2400903 w 3548133"/>
              <a:gd name="connsiteY10" fmla="*/ 1032588 h 1032588"/>
              <a:gd name="connsiteX11" fmla="*/ 1774067 w 3548133"/>
              <a:gd name="connsiteY11" fmla="*/ 1032588 h 1032588"/>
              <a:gd name="connsiteX12" fmla="*/ 1147230 w 3548133"/>
              <a:gd name="connsiteY12" fmla="*/ 1032588 h 1032588"/>
              <a:gd name="connsiteX13" fmla="*/ 0 w 3548133"/>
              <a:gd name="connsiteY13" fmla="*/ 1032588 h 1032588"/>
              <a:gd name="connsiteX14" fmla="*/ 0 w 3548133"/>
              <a:gd name="connsiteY14" fmla="*/ 526620 h 1032588"/>
              <a:gd name="connsiteX15" fmla="*/ 0 w 3548133"/>
              <a:gd name="connsiteY15" fmla="*/ 0 h 103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48133" h="1032588" fill="none" extrusionOk="0">
                <a:moveTo>
                  <a:pt x="0" y="0"/>
                </a:moveTo>
                <a:cubicBezTo>
                  <a:pt x="109591" y="12747"/>
                  <a:pt x="333528" y="19726"/>
                  <a:pt x="520393" y="0"/>
                </a:cubicBezTo>
                <a:cubicBezTo>
                  <a:pt x="707258" y="-19726"/>
                  <a:pt x="851179" y="-10284"/>
                  <a:pt x="1005304" y="0"/>
                </a:cubicBezTo>
                <a:cubicBezTo>
                  <a:pt x="1159429" y="10284"/>
                  <a:pt x="1498436" y="17616"/>
                  <a:pt x="1632141" y="0"/>
                </a:cubicBezTo>
                <a:cubicBezTo>
                  <a:pt x="1765846" y="-17616"/>
                  <a:pt x="2099957" y="-9462"/>
                  <a:pt x="2258978" y="0"/>
                </a:cubicBezTo>
                <a:cubicBezTo>
                  <a:pt x="2417999" y="9462"/>
                  <a:pt x="2720067" y="-20889"/>
                  <a:pt x="2850334" y="0"/>
                </a:cubicBezTo>
                <a:cubicBezTo>
                  <a:pt x="2980601" y="20889"/>
                  <a:pt x="3260544" y="-17458"/>
                  <a:pt x="3548133" y="0"/>
                </a:cubicBezTo>
                <a:cubicBezTo>
                  <a:pt x="3566859" y="207730"/>
                  <a:pt x="3541637" y="339263"/>
                  <a:pt x="3548133" y="505968"/>
                </a:cubicBezTo>
                <a:cubicBezTo>
                  <a:pt x="3554629" y="672673"/>
                  <a:pt x="3542129" y="887014"/>
                  <a:pt x="3548133" y="1032588"/>
                </a:cubicBezTo>
                <a:cubicBezTo>
                  <a:pt x="3442999" y="1048992"/>
                  <a:pt x="3267721" y="1024168"/>
                  <a:pt x="3063221" y="1032588"/>
                </a:cubicBezTo>
                <a:cubicBezTo>
                  <a:pt x="2858721" y="1041008"/>
                  <a:pt x="2651841" y="1021689"/>
                  <a:pt x="2400903" y="1032588"/>
                </a:cubicBezTo>
                <a:cubicBezTo>
                  <a:pt x="2149965" y="1043487"/>
                  <a:pt x="1914413" y="1003480"/>
                  <a:pt x="1774067" y="1032588"/>
                </a:cubicBezTo>
                <a:cubicBezTo>
                  <a:pt x="1633721" y="1061696"/>
                  <a:pt x="1429143" y="1040482"/>
                  <a:pt x="1147230" y="1032588"/>
                </a:cubicBezTo>
                <a:cubicBezTo>
                  <a:pt x="865317" y="1024694"/>
                  <a:pt x="408723" y="1066155"/>
                  <a:pt x="0" y="1032588"/>
                </a:cubicBezTo>
                <a:cubicBezTo>
                  <a:pt x="-10464" y="835451"/>
                  <a:pt x="-20247" y="685723"/>
                  <a:pt x="0" y="526620"/>
                </a:cubicBezTo>
                <a:cubicBezTo>
                  <a:pt x="20247" y="367517"/>
                  <a:pt x="13141" y="218327"/>
                  <a:pt x="0" y="0"/>
                </a:cubicBezTo>
                <a:close/>
              </a:path>
              <a:path w="3548133" h="1032588" stroke="0" extrusionOk="0">
                <a:moveTo>
                  <a:pt x="0" y="0"/>
                </a:moveTo>
                <a:cubicBezTo>
                  <a:pt x="227790" y="5468"/>
                  <a:pt x="351189" y="5657"/>
                  <a:pt x="484912" y="0"/>
                </a:cubicBezTo>
                <a:cubicBezTo>
                  <a:pt x="618635" y="-5657"/>
                  <a:pt x="901001" y="27480"/>
                  <a:pt x="1076267" y="0"/>
                </a:cubicBezTo>
                <a:cubicBezTo>
                  <a:pt x="1251533" y="-27480"/>
                  <a:pt x="1604425" y="7521"/>
                  <a:pt x="1738585" y="0"/>
                </a:cubicBezTo>
                <a:cubicBezTo>
                  <a:pt x="1872745" y="-7521"/>
                  <a:pt x="2096326" y="1285"/>
                  <a:pt x="2365422" y="0"/>
                </a:cubicBezTo>
                <a:cubicBezTo>
                  <a:pt x="2634518" y="-1285"/>
                  <a:pt x="2727755" y="-7168"/>
                  <a:pt x="2921296" y="0"/>
                </a:cubicBezTo>
                <a:cubicBezTo>
                  <a:pt x="3114837" y="7168"/>
                  <a:pt x="3283826" y="-6023"/>
                  <a:pt x="3548133" y="0"/>
                </a:cubicBezTo>
                <a:cubicBezTo>
                  <a:pt x="3551813" y="168765"/>
                  <a:pt x="3541958" y="369948"/>
                  <a:pt x="3548133" y="495642"/>
                </a:cubicBezTo>
                <a:cubicBezTo>
                  <a:pt x="3554308" y="621336"/>
                  <a:pt x="3556288" y="780816"/>
                  <a:pt x="3548133" y="1032588"/>
                </a:cubicBezTo>
                <a:cubicBezTo>
                  <a:pt x="3293041" y="1006348"/>
                  <a:pt x="3210909" y="1047669"/>
                  <a:pt x="2992259" y="1032588"/>
                </a:cubicBezTo>
                <a:cubicBezTo>
                  <a:pt x="2773609" y="1017507"/>
                  <a:pt x="2570780" y="1052749"/>
                  <a:pt x="2400903" y="1032588"/>
                </a:cubicBezTo>
                <a:cubicBezTo>
                  <a:pt x="2231026" y="1012427"/>
                  <a:pt x="2053191" y="1058226"/>
                  <a:pt x="1845029" y="1032588"/>
                </a:cubicBezTo>
                <a:cubicBezTo>
                  <a:pt x="1636867" y="1006950"/>
                  <a:pt x="1499256" y="1026575"/>
                  <a:pt x="1324636" y="1032588"/>
                </a:cubicBezTo>
                <a:cubicBezTo>
                  <a:pt x="1150016" y="1038601"/>
                  <a:pt x="1016522" y="1042755"/>
                  <a:pt x="804243" y="1032588"/>
                </a:cubicBezTo>
                <a:cubicBezTo>
                  <a:pt x="591964" y="1022421"/>
                  <a:pt x="208433" y="1015881"/>
                  <a:pt x="0" y="1032588"/>
                </a:cubicBezTo>
                <a:cubicBezTo>
                  <a:pt x="-1801" y="862154"/>
                  <a:pt x="7135" y="649817"/>
                  <a:pt x="0" y="547272"/>
                </a:cubicBezTo>
                <a:cubicBezTo>
                  <a:pt x="-7135" y="444727"/>
                  <a:pt x="-22311" y="237619"/>
                  <a:pt x="0" y="0"/>
                </a:cubicBezTo>
                <a:close/>
              </a:path>
            </a:pathLst>
          </a:custGeom>
          <a:solidFill>
            <a:srgbClr val="FFFF00"/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Debugger\ Execution Commands: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Start Regular Execution, 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Start Debug Execution, Stop, Resume</a:t>
            </a:r>
            <a:br>
              <a:rPr lang="en-US" sz="1100" dirty="0">
                <a:solidFill>
                  <a:schemeClr val="tx1"/>
                </a:solidFill>
              </a:rPr>
            </a:br>
            <a:r>
              <a:rPr lang="en-US" sz="1100" dirty="0">
                <a:solidFill>
                  <a:schemeClr val="tx1"/>
                </a:solidFill>
              </a:rPr>
              <a:t>step over, (Step backward)</a:t>
            </a:r>
            <a:endParaRPr lang="en-IL" sz="11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1FAFCAB-0F78-72B2-96C0-520859D9336B}"/>
              </a:ext>
            </a:extLst>
          </p:cNvPr>
          <p:cNvSpPr/>
          <p:nvPr/>
        </p:nvSpPr>
        <p:spPr>
          <a:xfrm>
            <a:off x="575171" y="4290891"/>
            <a:ext cx="6970184" cy="425013"/>
          </a:xfrm>
          <a:custGeom>
            <a:avLst/>
            <a:gdLst>
              <a:gd name="connsiteX0" fmla="*/ 0 w 6970184"/>
              <a:gd name="connsiteY0" fmla="*/ 0 h 425013"/>
              <a:gd name="connsiteX1" fmla="*/ 697018 w 6970184"/>
              <a:gd name="connsiteY1" fmla="*/ 0 h 425013"/>
              <a:gd name="connsiteX2" fmla="*/ 1394037 w 6970184"/>
              <a:gd name="connsiteY2" fmla="*/ 0 h 425013"/>
              <a:gd name="connsiteX3" fmla="*/ 2091055 w 6970184"/>
              <a:gd name="connsiteY3" fmla="*/ 0 h 425013"/>
              <a:gd name="connsiteX4" fmla="*/ 2927477 w 6970184"/>
              <a:gd name="connsiteY4" fmla="*/ 0 h 425013"/>
              <a:gd name="connsiteX5" fmla="*/ 3763899 w 6970184"/>
              <a:gd name="connsiteY5" fmla="*/ 0 h 425013"/>
              <a:gd name="connsiteX6" fmla="*/ 4600321 w 6970184"/>
              <a:gd name="connsiteY6" fmla="*/ 0 h 425013"/>
              <a:gd name="connsiteX7" fmla="*/ 5367042 w 6970184"/>
              <a:gd name="connsiteY7" fmla="*/ 0 h 425013"/>
              <a:gd name="connsiteX8" fmla="*/ 5994358 w 6970184"/>
              <a:gd name="connsiteY8" fmla="*/ 0 h 425013"/>
              <a:gd name="connsiteX9" fmla="*/ 6970184 w 6970184"/>
              <a:gd name="connsiteY9" fmla="*/ 0 h 425013"/>
              <a:gd name="connsiteX10" fmla="*/ 6970184 w 6970184"/>
              <a:gd name="connsiteY10" fmla="*/ 425013 h 425013"/>
              <a:gd name="connsiteX11" fmla="*/ 6203464 w 6970184"/>
              <a:gd name="connsiteY11" fmla="*/ 425013 h 425013"/>
              <a:gd name="connsiteX12" fmla="*/ 5645849 w 6970184"/>
              <a:gd name="connsiteY12" fmla="*/ 425013 h 425013"/>
              <a:gd name="connsiteX13" fmla="*/ 4879129 w 6970184"/>
              <a:gd name="connsiteY13" fmla="*/ 425013 h 425013"/>
              <a:gd name="connsiteX14" fmla="*/ 4391216 w 6970184"/>
              <a:gd name="connsiteY14" fmla="*/ 425013 h 425013"/>
              <a:gd name="connsiteX15" fmla="*/ 3763899 w 6970184"/>
              <a:gd name="connsiteY15" fmla="*/ 425013 h 425013"/>
              <a:gd name="connsiteX16" fmla="*/ 3136583 w 6970184"/>
              <a:gd name="connsiteY16" fmla="*/ 425013 h 425013"/>
              <a:gd name="connsiteX17" fmla="*/ 2578968 w 6970184"/>
              <a:gd name="connsiteY17" fmla="*/ 425013 h 425013"/>
              <a:gd name="connsiteX18" fmla="*/ 2091055 w 6970184"/>
              <a:gd name="connsiteY18" fmla="*/ 425013 h 425013"/>
              <a:gd name="connsiteX19" fmla="*/ 1603142 w 6970184"/>
              <a:gd name="connsiteY19" fmla="*/ 425013 h 425013"/>
              <a:gd name="connsiteX20" fmla="*/ 836422 w 6970184"/>
              <a:gd name="connsiteY20" fmla="*/ 425013 h 425013"/>
              <a:gd name="connsiteX21" fmla="*/ 0 w 6970184"/>
              <a:gd name="connsiteY21" fmla="*/ 425013 h 425013"/>
              <a:gd name="connsiteX22" fmla="*/ 0 w 6970184"/>
              <a:gd name="connsiteY22" fmla="*/ 0 h 42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970184" h="425013" fill="none" extrusionOk="0">
                <a:moveTo>
                  <a:pt x="0" y="0"/>
                </a:moveTo>
                <a:cubicBezTo>
                  <a:pt x="206598" y="30094"/>
                  <a:pt x="443243" y="-5342"/>
                  <a:pt x="697018" y="0"/>
                </a:cubicBezTo>
                <a:cubicBezTo>
                  <a:pt x="950793" y="5342"/>
                  <a:pt x="1074275" y="32415"/>
                  <a:pt x="1394037" y="0"/>
                </a:cubicBezTo>
                <a:cubicBezTo>
                  <a:pt x="1713799" y="-32415"/>
                  <a:pt x="1899290" y="-20170"/>
                  <a:pt x="2091055" y="0"/>
                </a:cubicBezTo>
                <a:cubicBezTo>
                  <a:pt x="2282820" y="20170"/>
                  <a:pt x="2514524" y="-8698"/>
                  <a:pt x="2927477" y="0"/>
                </a:cubicBezTo>
                <a:cubicBezTo>
                  <a:pt x="3340430" y="8698"/>
                  <a:pt x="3576899" y="-35106"/>
                  <a:pt x="3763899" y="0"/>
                </a:cubicBezTo>
                <a:cubicBezTo>
                  <a:pt x="3950899" y="35106"/>
                  <a:pt x="4244283" y="-26847"/>
                  <a:pt x="4600321" y="0"/>
                </a:cubicBezTo>
                <a:cubicBezTo>
                  <a:pt x="4956359" y="26847"/>
                  <a:pt x="5071750" y="26118"/>
                  <a:pt x="5367042" y="0"/>
                </a:cubicBezTo>
                <a:cubicBezTo>
                  <a:pt x="5662334" y="-26118"/>
                  <a:pt x="5739544" y="-29324"/>
                  <a:pt x="5994358" y="0"/>
                </a:cubicBezTo>
                <a:cubicBezTo>
                  <a:pt x="6249172" y="29324"/>
                  <a:pt x="6710952" y="23617"/>
                  <a:pt x="6970184" y="0"/>
                </a:cubicBezTo>
                <a:cubicBezTo>
                  <a:pt x="6966044" y="105344"/>
                  <a:pt x="6966088" y="339869"/>
                  <a:pt x="6970184" y="425013"/>
                </a:cubicBezTo>
                <a:cubicBezTo>
                  <a:pt x="6591427" y="431669"/>
                  <a:pt x="6507724" y="413731"/>
                  <a:pt x="6203464" y="425013"/>
                </a:cubicBezTo>
                <a:cubicBezTo>
                  <a:pt x="5899204" y="436295"/>
                  <a:pt x="5840769" y="431050"/>
                  <a:pt x="5645849" y="425013"/>
                </a:cubicBezTo>
                <a:cubicBezTo>
                  <a:pt x="5450929" y="418976"/>
                  <a:pt x="5174727" y="427752"/>
                  <a:pt x="4879129" y="425013"/>
                </a:cubicBezTo>
                <a:cubicBezTo>
                  <a:pt x="4583531" y="422274"/>
                  <a:pt x="4614758" y="415463"/>
                  <a:pt x="4391216" y="425013"/>
                </a:cubicBezTo>
                <a:cubicBezTo>
                  <a:pt x="4167674" y="434563"/>
                  <a:pt x="3974181" y="404688"/>
                  <a:pt x="3763899" y="425013"/>
                </a:cubicBezTo>
                <a:cubicBezTo>
                  <a:pt x="3553617" y="445338"/>
                  <a:pt x="3415427" y="418787"/>
                  <a:pt x="3136583" y="425013"/>
                </a:cubicBezTo>
                <a:cubicBezTo>
                  <a:pt x="2857739" y="431239"/>
                  <a:pt x="2850203" y="416347"/>
                  <a:pt x="2578968" y="425013"/>
                </a:cubicBezTo>
                <a:cubicBezTo>
                  <a:pt x="2307733" y="433679"/>
                  <a:pt x="2289670" y="434917"/>
                  <a:pt x="2091055" y="425013"/>
                </a:cubicBezTo>
                <a:cubicBezTo>
                  <a:pt x="1892440" y="415109"/>
                  <a:pt x="1732825" y="441215"/>
                  <a:pt x="1603142" y="425013"/>
                </a:cubicBezTo>
                <a:cubicBezTo>
                  <a:pt x="1473459" y="408811"/>
                  <a:pt x="1093705" y="421707"/>
                  <a:pt x="836422" y="425013"/>
                </a:cubicBezTo>
                <a:cubicBezTo>
                  <a:pt x="579139" y="428319"/>
                  <a:pt x="391008" y="409006"/>
                  <a:pt x="0" y="425013"/>
                </a:cubicBezTo>
                <a:cubicBezTo>
                  <a:pt x="-18705" y="324855"/>
                  <a:pt x="-19896" y="211656"/>
                  <a:pt x="0" y="0"/>
                </a:cubicBezTo>
                <a:close/>
              </a:path>
              <a:path w="6970184" h="425013" stroke="0" extrusionOk="0">
                <a:moveTo>
                  <a:pt x="0" y="0"/>
                </a:moveTo>
                <a:cubicBezTo>
                  <a:pt x="208248" y="12708"/>
                  <a:pt x="357380" y="-7726"/>
                  <a:pt x="487913" y="0"/>
                </a:cubicBezTo>
                <a:cubicBezTo>
                  <a:pt x="618446" y="7726"/>
                  <a:pt x="1034053" y="16809"/>
                  <a:pt x="1184931" y="0"/>
                </a:cubicBezTo>
                <a:cubicBezTo>
                  <a:pt x="1335809" y="-16809"/>
                  <a:pt x="1813052" y="-21612"/>
                  <a:pt x="2021353" y="0"/>
                </a:cubicBezTo>
                <a:cubicBezTo>
                  <a:pt x="2229654" y="21612"/>
                  <a:pt x="2601621" y="27621"/>
                  <a:pt x="2788074" y="0"/>
                </a:cubicBezTo>
                <a:cubicBezTo>
                  <a:pt x="2974527" y="-27621"/>
                  <a:pt x="3149605" y="-16934"/>
                  <a:pt x="3415390" y="0"/>
                </a:cubicBezTo>
                <a:cubicBezTo>
                  <a:pt x="3681175" y="16934"/>
                  <a:pt x="3936386" y="-34235"/>
                  <a:pt x="4251812" y="0"/>
                </a:cubicBezTo>
                <a:cubicBezTo>
                  <a:pt x="4567238" y="34235"/>
                  <a:pt x="4552627" y="-10329"/>
                  <a:pt x="4809427" y="0"/>
                </a:cubicBezTo>
                <a:cubicBezTo>
                  <a:pt x="5066227" y="10329"/>
                  <a:pt x="5250661" y="-21354"/>
                  <a:pt x="5506445" y="0"/>
                </a:cubicBezTo>
                <a:cubicBezTo>
                  <a:pt x="5762229" y="21354"/>
                  <a:pt x="5782256" y="14130"/>
                  <a:pt x="5994358" y="0"/>
                </a:cubicBezTo>
                <a:cubicBezTo>
                  <a:pt x="6206460" y="-14130"/>
                  <a:pt x="6606486" y="24156"/>
                  <a:pt x="6970184" y="0"/>
                </a:cubicBezTo>
                <a:cubicBezTo>
                  <a:pt x="6976360" y="116031"/>
                  <a:pt x="6987676" y="278011"/>
                  <a:pt x="6970184" y="425013"/>
                </a:cubicBezTo>
                <a:cubicBezTo>
                  <a:pt x="6748699" y="408116"/>
                  <a:pt x="6604741" y="446160"/>
                  <a:pt x="6412569" y="425013"/>
                </a:cubicBezTo>
                <a:cubicBezTo>
                  <a:pt x="6220397" y="403866"/>
                  <a:pt x="6106196" y="417231"/>
                  <a:pt x="5854955" y="425013"/>
                </a:cubicBezTo>
                <a:cubicBezTo>
                  <a:pt x="5603714" y="432795"/>
                  <a:pt x="5372530" y="390912"/>
                  <a:pt x="5157936" y="425013"/>
                </a:cubicBezTo>
                <a:cubicBezTo>
                  <a:pt x="4943342" y="459114"/>
                  <a:pt x="4856168" y="448929"/>
                  <a:pt x="4670023" y="425013"/>
                </a:cubicBezTo>
                <a:cubicBezTo>
                  <a:pt x="4483878" y="401097"/>
                  <a:pt x="4337093" y="396823"/>
                  <a:pt x="4042707" y="425013"/>
                </a:cubicBezTo>
                <a:cubicBezTo>
                  <a:pt x="3748321" y="453203"/>
                  <a:pt x="3794875" y="419161"/>
                  <a:pt x="3554794" y="425013"/>
                </a:cubicBezTo>
                <a:cubicBezTo>
                  <a:pt x="3314713" y="430865"/>
                  <a:pt x="3298552" y="446291"/>
                  <a:pt x="3066881" y="425013"/>
                </a:cubicBezTo>
                <a:cubicBezTo>
                  <a:pt x="2835210" y="403735"/>
                  <a:pt x="2526500" y="439589"/>
                  <a:pt x="2230459" y="425013"/>
                </a:cubicBezTo>
                <a:cubicBezTo>
                  <a:pt x="1934418" y="410437"/>
                  <a:pt x="1917676" y="419881"/>
                  <a:pt x="1672844" y="425013"/>
                </a:cubicBezTo>
                <a:cubicBezTo>
                  <a:pt x="1428013" y="430145"/>
                  <a:pt x="1215308" y="409627"/>
                  <a:pt x="906124" y="425013"/>
                </a:cubicBezTo>
                <a:cubicBezTo>
                  <a:pt x="596940" y="440399"/>
                  <a:pt x="221666" y="392483"/>
                  <a:pt x="0" y="425013"/>
                </a:cubicBezTo>
                <a:cubicBezTo>
                  <a:pt x="-13507" y="293779"/>
                  <a:pt x="-12338" y="166207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Summary line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B52301-B463-4A5B-BAA1-DB607DC75D24}"/>
              </a:ext>
            </a:extLst>
          </p:cNvPr>
          <p:cNvSpPr/>
          <p:nvPr/>
        </p:nvSpPr>
        <p:spPr>
          <a:xfrm>
            <a:off x="7916305" y="3237290"/>
            <a:ext cx="1594699" cy="1123218"/>
          </a:xfrm>
          <a:custGeom>
            <a:avLst/>
            <a:gdLst>
              <a:gd name="connsiteX0" fmla="*/ 0 w 1594699"/>
              <a:gd name="connsiteY0" fmla="*/ 0 h 1123218"/>
              <a:gd name="connsiteX1" fmla="*/ 547513 w 1594699"/>
              <a:gd name="connsiteY1" fmla="*/ 0 h 1123218"/>
              <a:gd name="connsiteX2" fmla="*/ 1079080 w 1594699"/>
              <a:gd name="connsiteY2" fmla="*/ 0 h 1123218"/>
              <a:gd name="connsiteX3" fmla="*/ 1594699 w 1594699"/>
              <a:gd name="connsiteY3" fmla="*/ 0 h 1123218"/>
              <a:gd name="connsiteX4" fmla="*/ 1594699 w 1594699"/>
              <a:gd name="connsiteY4" fmla="*/ 561609 h 1123218"/>
              <a:gd name="connsiteX5" fmla="*/ 1594699 w 1594699"/>
              <a:gd name="connsiteY5" fmla="*/ 1123218 h 1123218"/>
              <a:gd name="connsiteX6" fmla="*/ 1110974 w 1594699"/>
              <a:gd name="connsiteY6" fmla="*/ 1123218 h 1123218"/>
              <a:gd name="connsiteX7" fmla="*/ 579407 w 1594699"/>
              <a:gd name="connsiteY7" fmla="*/ 1123218 h 1123218"/>
              <a:gd name="connsiteX8" fmla="*/ 0 w 1594699"/>
              <a:gd name="connsiteY8" fmla="*/ 1123218 h 1123218"/>
              <a:gd name="connsiteX9" fmla="*/ 0 w 1594699"/>
              <a:gd name="connsiteY9" fmla="*/ 595306 h 1123218"/>
              <a:gd name="connsiteX10" fmla="*/ 0 w 1594699"/>
              <a:gd name="connsiteY10" fmla="*/ 0 h 1123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4699" h="1123218" fill="none" extrusionOk="0">
                <a:moveTo>
                  <a:pt x="0" y="0"/>
                </a:moveTo>
                <a:cubicBezTo>
                  <a:pt x="118706" y="26322"/>
                  <a:pt x="362276" y="-9801"/>
                  <a:pt x="547513" y="0"/>
                </a:cubicBezTo>
                <a:cubicBezTo>
                  <a:pt x="732750" y="9801"/>
                  <a:pt x="949106" y="-7182"/>
                  <a:pt x="1079080" y="0"/>
                </a:cubicBezTo>
                <a:cubicBezTo>
                  <a:pt x="1209054" y="7182"/>
                  <a:pt x="1415478" y="-20832"/>
                  <a:pt x="1594699" y="0"/>
                </a:cubicBezTo>
                <a:cubicBezTo>
                  <a:pt x="1588477" y="236312"/>
                  <a:pt x="1604667" y="389985"/>
                  <a:pt x="1594699" y="561609"/>
                </a:cubicBezTo>
                <a:cubicBezTo>
                  <a:pt x="1584731" y="733233"/>
                  <a:pt x="1594004" y="883602"/>
                  <a:pt x="1594699" y="1123218"/>
                </a:cubicBezTo>
                <a:cubicBezTo>
                  <a:pt x="1374163" y="1121249"/>
                  <a:pt x="1342318" y="1113702"/>
                  <a:pt x="1110974" y="1123218"/>
                </a:cubicBezTo>
                <a:cubicBezTo>
                  <a:pt x="879631" y="1132734"/>
                  <a:pt x="753973" y="1143778"/>
                  <a:pt x="579407" y="1123218"/>
                </a:cubicBezTo>
                <a:cubicBezTo>
                  <a:pt x="404841" y="1102658"/>
                  <a:pt x="287964" y="1129100"/>
                  <a:pt x="0" y="1123218"/>
                </a:cubicBezTo>
                <a:cubicBezTo>
                  <a:pt x="-16448" y="1008754"/>
                  <a:pt x="-278" y="816540"/>
                  <a:pt x="0" y="595306"/>
                </a:cubicBezTo>
                <a:cubicBezTo>
                  <a:pt x="278" y="374072"/>
                  <a:pt x="25850" y="202317"/>
                  <a:pt x="0" y="0"/>
                </a:cubicBezTo>
                <a:close/>
              </a:path>
              <a:path w="1594699" h="1123218" stroke="0" extrusionOk="0">
                <a:moveTo>
                  <a:pt x="0" y="0"/>
                </a:moveTo>
                <a:cubicBezTo>
                  <a:pt x="191091" y="-3479"/>
                  <a:pt x="352391" y="-23995"/>
                  <a:pt x="483725" y="0"/>
                </a:cubicBezTo>
                <a:cubicBezTo>
                  <a:pt x="615060" y="23995"/>
                  <a:pt x="901388" y="4927"/>
                  <a:pt x="1015292" y="0"/>
                </a:cubicBezTo>
                <a:cubicBezTo>
                  <a:pt x="1129196" y="-4927"/>
                  <a:pt x="1335819" y="-8689"/>
                  <a:pt x="1594699" y="0"/>
                </a:cubicBezTo>
                <a:cubicBezTo>
                  <a:pt x="1598000" y="160785"/>
                  <a:pt x="1567423" y="303205"/>
                  <a:pt x="1594699" y="572841"/>
                </a:cubicBezTo>
                <a:cubicBezTo>
                  <a:pt x="1621975" y="842477"/>
                  <a:pt x="1609969" y="876867"/>
                  <a:pt x="1594699" y="1123218"/>
                </a:cubicBezTo>
                <a:cubicBezTo>
                  <a:pt x="1472857" y="1112892"/>
                  <a:pt x="1236339" y="1098648"/>
                  <a:pt x="1031239" y="1123218"/>
                </a:cubicBezTo>
                <a:cubicBezTo>
                  <a:pt x="826139" y="1147788"/>
                  <a:pt x="756596" y="1112417"/>
                  <a:pt x="483725" y="1123218"/>
                </a:cubicBezTo>
                <a:cubicBezTo>
                  <a:pt x="210854" y="1134019"/>
                  <a:pt x="185706" y="1137820"/>
                  <a:pt x="0" y="1123218"/>
                </a:cubicBezTo>
                <a:cubicBezTo>
                  <a:pt x="28686" y="907345"/>
                  <a:pt x="24257" y="757031"/>
                  <a:pt x="0" y="539145"/>
                </a:cubicBezTo>
                <a:cubicBezTo>
                  <a:pt x="-24257" y="321259"/>
                  <a:pt x="10754" y="125504"/>
                  <a:pt x="0" y="0"/>
                </a:cubicBezTo>
                <a:close/>
              </a:path>
            </a:pathLst>
          </a:custGeom>
          <a:solidFill>
            <a:srgbClr val="F103E6"/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Variables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B16406-8B97-7287-9EAC-043D7E6545D1}"/>
              </a:ext>
            </a:extLst>
          </p:cNvPr>
          <p:cNvSpPr/>
          <p:nvPr/>
        </p:nvSpPr>
        <p:spPr>
          <a:xfrm>
            <a:off x="7904640" y="5986107"/>
            <a:ext cx="3692940" cy="425013"/>
          </a:xfrm>
          <a:custGeom>
            <a:avLst/>
            <a:gdLst>
              <a:gd name="connsiteX0" fmla="*/ 0 w 3692940"/>
              <a:gd name="connsiteY0" fmla="*/ 0 h 425013"/>
              <a:gd name="connsiteX1" fmla="*/ 615490 w 3692940"/>
              <a:gd name="connsiteY1" fmla="*/ 0 h 425013"/>
              <a:gd name="connsiteX2" fmla="*/ 1267909 w 3692940"/>
              <a:gd name="connsiteY2" fmla="*/ 0 h 425013"/>
              <a:gd name="connsiteX3" fmla="*/ 1957258 w 3692940"/>
              <a:gd name="connsiteY3" fmla="*/ 0 h 425013"/>
              <a:gd name="connsiteX4" fmla="*/ 2461960 w 3692940"/>
              <a:gd name="connsiteY4" fmla="*/ 0 h 425013"/>
              <a:gd name="connsiteX5" fmla="*/ 3114379 w 3692940"/>
              <a:gd name="connsiteY5" fmla="*/ 0 h 425013"/>
              <a:gd name="connsiteX6" fmla="*/ 3692940 w 3692940"/>
              <a:gd name="connsiteY6" fmla="*/ 0 h 425013"/>
              <a:gd name="connsiteX7" fmla="*/ 3692940 w 3692940"/>
              <a:gd name="connsiteY7" fmla="*/ 425013 h 425013"/>
              <a:gd name="connsiteX8" fmla="*/ 3077450 w 3692940"/>
              <a:gd name="connsiteY8" fmla="*/ 425013 h 425013"/>
              <a:gd name="connsiteX9" fmla="*/ 2425031 w 3692940"/>
              <a:gd name="connsiteY9" fmla="*/ 425013 h 425013"/>
              <a:gd name="connsiteX10" fmla="*/ 1883399 w 3692940"/>
              <a:gd name="connsiteY10" fmla="*/ 425013 h 425013"/>
              <a:gd name="connsiteX11" fmla="*/ 1304839 w 3692940"/>
              <a:gd name="connsiteY11" fmla="*/ 425013 h 425013"/>
              <a:gd name="connsiteX12" fmla="*/ 615490 w 3692940"/>
              <a:gd name="connsiteY12" fmla="*/ 425013 h 425013"/>
              <a:gd name="connsiteX13" fmla="*/ 0 w 3692940"/>
              <a:gd name="connsiteY13" fmla="*/ 425013 h 425013"/>
              <a:gd name="connsiteX14" fmla="*/ 0 w 3692940"/>
              <a:gd name="connsiteY14" fmla="*/ 0 h 425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92940" h="425013" fill="none" extrusionOk="0">
                <a:moveTo>
                  <a:pt x="0" y="0"/>
                </a:moveTo>
                <a:cubicBezTo>
                  <a:pt x="202668" y="-11391"/>
                  <a:pt x="432170" y="-22204"/>
                  <a:pt x="615490" y="0"/>
                </a:cubicBezTo>
                <a:cubicBezTo>
                  <a:pt x="798810" y="22204"/>
                  <a:pt x="1090323" y="-31260"/>
                  <a:pt x="1267909" y="0"/>
                </a:cubicBezTo>
                <a:cubicBezTo>
                  <a:pt x="1445495" y="31260"/>
                  <a:pt x="1778996" y="12551"/>
                  <a:pt x="1957258" y="0"/>
                </a:cubicBezTo>
                <a:cubicBezTo>
                  <a:pt x="2135520" y="-12551"/>
                  <a:pt x="2211388" y="9543"/>
                  <a:pt x="2461960" y="0"/>
                </a:cubicBezTo>
                <a:cubicBezTo>
                  <a:pt x="2712532" y="-9543"/>
                  <a:pt x="2860552" y="7937"/>
                  <a:pt x="3114379" y="0"/>
                </a:cubicBezTo>
                <a:cubicBezTo>
                  <a:pt x="3368206" y="-7937"/>
                  <a:pt x="3413206" y="-16754"/>
                  <a:pt x="3692940" y="0"/>
                </a:cubicBezTo>
                <a:cubicBezTo>
                  <a:pt x="3711957" y="112518"/>
                  <a:pt x="3706447" y="258738"/>
                  <a:pt x="3692940" y="425013"/>
                </a:cubicBezTo>
                <a:cubicBezTo>
                  <a:pt x="3434100" y="421071"/>
                  <a:pt x="3245920" y="450392"/>
                  <a:pt x="3077450" y="425013"/>
                </a:cubicBezTo>
                <a:cubicBezTo>
                  <a:pt x="2908980" y="399635"/>
                  <a:pt x="2736839" y="452198"/>
                  <a:pt x="2425031" y="425013"/>
                </a:cubicBezTo>
                <a:cubicBezTo>
                  <a:pt x="2113223" y="397828"/>
                  <a:pt x="2151612" y="424310"/>
                  <a:pt x="1883399" y="425013"/>
                </a:cubicBezTo>
                <a:cubicBezTo>
                  <a:pt x="1615186" y="425716"/>
                  <a:pt x="1468523" y="424538"/>
                  <a:pt x="1304839" y="425013"/>
                </a:cubicBezTo>
                <a:cubicBezTo>
                  <a:pt x="1141155" y="425488"/>
                  <a:pt x="943260" y="457393"/>
                  <a:pt x="615490" y="425013"/>
                </a:cubicBezTo>
                <a:cubicBezTo>
                  <a:pt x="287720" y="392633"/>
                  <a:pt x="161954" y="455618"/>
                  <a:pt x="0" y="425013"/>
                </a:cubicBezTo>
                <a:cubicBezTo>
                  <a:pt x="-16584" y="305366"/>
                  <a:pt x="1778" y="131368"/>
                  <a:pt x="0" y="0"/>
                </a:cubicBezTo>
                <a:close/>
              </a:path>
              <a:path w="3692940" h="425013" stroke="0" extrusionOk="0">
                <a:moveTo>
                  <a:pt x="0" y="0"/>
                </a:moveTo>
                <a:cubicBezTo>
                  <a:pt x="210877" y="-17799"/>
                  <a:pt x="389374" y="3129"/>
                  <a:pt x="504702" y="0"/>
                </a:cubicBezTo>
                <a:cubicBezTo>
                  <a:pt x="620030" y="-3129"/>
                  <a:pt x="908319" y="-29756"/>
                  <a:pt x="1120192" y="0"/>
                </a:cubicBezTo>
                <a:cubicBezTo>
                  <a:pt x="1332065" y="29756"/>
                  <a:pt x="1495919" y="10710"/>
                  <a:pt x="1809541" y="0"/>
                </a:cubicBezTo>
                <a:cubicBezTo>
                  <a:pt x="2123163" y="-10710"/>
                  <a:pt x="2317165" y="25073"/>
                  <a:pt x="2461960" y="0"/>
                </a:cubicBezTo>
                <a:cubicBezTo>
                  <a:pt x="2606755" y="-25073"/>
                  <a:pt x="2855010" y="-28201"/>
                  <a:pt x="3040521" y="0"/>
                </a:cubicBezTo>
                <a:cubicBezTo>
                  <a:pt x="3226032" y="28201"/>
                  <a:pt x="3459905" y="-31190"/>
                  <a:pt x="3692940" y="0"/>
                </a:cubicBezTo>
                <a:cubicBezTo>
                  <a:pt x="3698936" y="168125"/>
                  <a:pt x="3679265" y="257320"/>
                  <a:pt x="3692940" y="425013"/>
                </a:cubicBezTo>
                <a:cubicBezTo>
                  <a:pt x="3428920" y="396656"/>
                  <a:pt x="3232527" y="451546"/>
                  <a:pt x="3077450" y="425013"/>
                </a:cubicBezTo>
                <a:cubicBezTo>
                  <a:pt x="2922373" y="398481"/>
                  <a:pt x="2709354" y="441175"/>
                  <a:pt x="2388101" y="425013"/>
                </a:cubicBezTo>
                <a:cubicBezTo>
                  <a:pt x="2066848" y="408851"/>
                  <a:pt x="1918728" y="425981"/>
                  <a:pt x="1772611" y="425013"/>
                </a:cubicBezTo>
                <a:cubicBezTo>
                  <a:pt x="1626494" y="424046"/>
                  <a:pt x="1413621" y="426743"/>
                  <a:pt x="1194051" y="425013"/>
                </a:cubicBezTo>
                <a:cubicBezTo>
                  <a:pt x="974481" y="423283"/>
                  <a:pt x="797176" y="441938"/>
                  <a:pt x="652419" y="425013"/>
                </a:cubicBezTo>
                <a:cubicBezTo>
                  <a:pt x="507662" y="408088"/>
                  <a:pt x="211373" y="398100"/>
                  <a:pt x="0" y="425013"/>
                </a:cubicBezTo>
                <a:cubicBezTo>
                  <a:pt x="-15881" y="308798"/>
                  <a:pt x="-11942" y="90046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extLst>
              <a:ext uri="{C807C97D-BFC1-408E-A445-0C87EB9F89A2}">
                <ask:lineSketchStyleProps xmlns:ask="http://schemas.microsoft.com/office/drawing/2018/sketchyshapes" sd="2985779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Statistics Commands: show </a:t>
            </a:r>
            <a:r>
              <a:rPr lang="en-US">
                <a:solidFill>
                  <a:schemeClr val="tx1"/>
                </a:solidFill>
              </a:rPr>
              <a:t>| re-run</a:t>
            </a:r>
            <a:endParaRPr lang="en-I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50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81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Aviad Cohen</dc:creator>
  <cp:lastModifiedBy>Aviad Cohen</cp:lastModifiedBy>
  <cp:revision>33</cp:revision>
  <dcterms:created xsi:type="dcterms:W3CDTF">2022-06-11T18:59:50Z</dcterms:created>
  <dcterms:modified xsi:type="dcterms:W3CDTF">2025-09-10T11:59:50Z</dcterms:modified>
</cp:coreProperties>
</file>