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B53-509A-80F8-FE0B-3CDA1B70D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E8398-758E-C879-9DEA-3162B8AC9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EFB37-52D4-8423-D75C-70E2527A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02888-4EA0-4400-8521-09C035DE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E40C9-FD1C-7970-A2D0-6C3FBBCC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ED54-C3A0-D89D-8837-DBD6F226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44445-AA25-5A20-7BD8-B34E694FC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2F7BB-1E62-EA93-4810-4AD9BE0B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9DB7-AD7A-6AF8-F8D1-08A04B2B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4EAC-5B57-AB7D-8054-60DAFA9B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2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C8F1A-3C99-4C28-D211-4501ED257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4D51B-BC7C-17BA-2CB4-FD4E44E46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38FC-E696-1788-4596-AF7082C7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CFC2-50A5-A7DF-B62D-0865E882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64D3D-7254-ED62-1C93-FFEDED40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0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EEA1-CC0E-2D1D-AEE0-00ABEC73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4D19-91DE-A664-2FB0-841CBDB9C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647E3-A4BC-EBB5-0F7B-60E497E2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0236-8ABA-9EED-1D5D-A41E159AA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3982-110D-C64E-B449-ADD1B7A9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E425-4F73-B27B-8418-1895CB3D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D8561-F38A-C3C9-E36A-1FE5DFCEF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51EB6-E235-F31A-9EC2-D92E9DD4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3F184-9D01-1D18-764B-1A4E405B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0B4C1-F034-E821-B2E8-95AFB8E7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AB79-62C2-C41C-84EC-C5B088CD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38EAC-B5C4-A45C-A328-2432979C6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30DC0-5559-274E-267C-A079D6E93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0C1C2-F6FA-5AD1-6219-C674E2C6E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3B40F-02D6-0178-FAA5-2DC9522A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27A32-8B6B-5482-B835-505CA4FF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85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D2AF-29BA-5609-BED5-872C615D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F8E61-760C-7538-31A2-FB7B4D7A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BB1B4-2104-032B-8EE5-AE4D7B768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2DFEE-1D84-4759-27C7-E44D5A599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53706-0FC7-19B9-8825-69D29AF15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BF346-C5AB-C68F-AF7D-D9F06CE26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467572-A0A6-E012-34C8-9BF3F976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5AFD4C-188D-F9D3-76F6-FCF03C6A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9C9-1FBE-33DB-C509-02BAB145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926B7B-C6F1-D434-4319-BFE1FDF6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BE58C-D729-DDF6-C771-E76FC72B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285FC-78DE-3428-2CCA-C01E6E65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4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F51A-D627-3A4C-D858-FD2F7B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D7757-0B5C-043D-3AE3-EE4E493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6EC4E-8C69-E48F-B1AC-C2A67319F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4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F961-60CD-73E7-17D0-E316C2525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0FE2-940A-C324-AEB9-6FA84335F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20DBE-24DE-B3C4-E246-37F371480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7B106-4F9B-3D36-0115-FB5C9C3F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6A1FF-7CAA-E749-BBE1-D0330ABF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79C0-3BC1-63EA-8320-301E3D8E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2951-DF09-14EC-5B60-A33EEC9E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3D864F-F525-66C3-28FC-B2DE2378E9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769A1-0563-BA26-A89C-711048BE5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BF609-CABB-6A19-47BB-40892E4A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A876C-007C-C13E-8D36-CD5C216E6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FB369-DDB7-DB82-D56C-0F550DE1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5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C082E-A35D-0901-8C09-353D7940B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C450-6F4D-8C1F-7B42-8CEE5A972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4369-DB11-D21E-9A46-CC3ECA417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99208-A0E5-43A8-8460-40337B31E8E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851-B374-2C85-64E6-F833C1CDE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C1673-5987-C8DA-98F0-889FB3FE1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E20C4-5198-415B-8086-047AA3BFF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4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B871-5461-588F-6622-756E88CAB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382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Roseritta" pitchFamily="2" charset="0"/>
              </a:rPr>
              <a:t>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533EA9-FB95-6207-CAB3-B23A65EC2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9457" y="4412687"/>
            <a:ext cx="9520686" cy="104286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dirty="0"/>
              <a:t>Each trial follows this structure: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600" b="1" dirty="0"/>
              <a:t>A fixation cross</a:t>
            </a:r>
            <a:r>
              <a:rPr lang="en-US" sz="5600" dirty="0"/>
              <a:t> will appear at the center of the screen – please keep your attention focused there.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600" dirty="0"/>
              <a:t>After a brief moment, a </a:t>
            </a:r>
            <a:r>
              <a:rPr lang="en-US" sz="5600" b="1" dirty="0"/>
              <a:t>white outline cue</a:t>
            </a:r>
            <a:r>
              <a:rPr lang="en-US" sz="5600" dirty="0"/>
              <a:t> will appear.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5600" dirty="0"/>
              <a:t>This will be followed by a </a:t>
            </a:r>
            <a:r>
              <a:rPr lang="en-US" sz="5600" b="1" dirty="0"/>
              <a:t>colored rectangle</a:t>
            </a:r>
            <a:r>
              <a:rPr lang="en-US" sz="5600" dirty="0"/>
              <a:t>:</a:t>
            </a:r>
          </a:p>
          <a:p>
            <a:pPr algn="l"/>
            <a:endParaRPr lang="en-US" sz="5600" dirty="0"/>
          </a:p>
          <a:p>
            <a:pPr lvl="1"/>
            <a:r>
              <a:rPr lang="en-US" sz="5600" dirty="0"/>
              <a:t>In some trials, </a:t>
            </a:r>
            <a:r>
              <a:rPr lang="en-US" sz="5600" b="1" dirty="0"/>
              <a:t>press SPACE </a:t>
            </a:r>
            <a:r>
              <a:rPr lang="en-US" sz="5600" dirty="0"/>
              <a:t>as quickly and accurately as possible.</a:t>
            </a:r>
          </a:p>
          <a:p>
            <a:pPr lvl="1"/>
            <a:r>
              <a:rPr lang="en-US" sz="5600" dirty="0"/>
              <a:t>In other trials, </a:t>
            </a:r>
            <a:r>
              <a:rPr lang="en-US" sz="5600" b="1" dirty="0"/>
              <a:t>do not press anything</a:t>
            </a:r>
            <a:r>
              <a:rPr lang="en-US" sz="5600" dirty="0"/>
              <a:t>.</a:t>
            </a:r>
          </a:p>
          <a:p>
            <a:endParaRPr lang="en-US" dirty="0"/>
          </a:p>
        </p:txBody>
      </p:sp>
      <p:grpSp>
        <p:nvGrpSpPr>
          <p:cNvPr id="4" name="그룹 40">
            <a:extLst>
              <a:ext uri="{FF2B5EF4-FFF2-40B4-BE49-F238E27FC236}">
                <a16:creationId xmlns:a16="http://schemas.microsoft.com/office/drawing/2014/main" id="{A4E449B8-2239-CE65-BA8A-C5BBC2CCC637}"/>
              </a:ext>
            </a:extLst>
          </p:cNvPr>
          <p:cNvGrpSpPr/>
          <p:nvPr/>
        </p:nvGrpSpPr>
        <p:grpSpPr>
          <a:xfrm>
            <a:off x="2570672" y="1055281"/>
            <a:ext cx="7781026" cy="3123814"/>
            <a:chOff x="310896" y="505335"/>
            <a:chExt cx="12143348" cy="4757830"/>
          </a:xfrm>
        </p:grpSpPr>
        <p:grpSp>
          <p:nvGrpSpPr>
            <p:cNvPr id="5" name="그룹 22">
              <a:extLst>
                <a:ext uri="{FF2B5EF4-FFF2-40B4-BE49-F238E27FC236}">
                  <a16:creationId xmlns:a16="http://schemas.microsoft.com/office/drawing/2014/main" id="{1806F414-0E2A-293E-3AD7-920CD1260DD9}"/>
                </a:ext>
              </a:extLst>
            </p:cNvPr>
            <p:cNvGrpSpPr/>
            <p:nvPr/>
          </p:nvGrpSpPr>
          <p:grpSpPr>
            <a:xfrm>
              <a:off x="310896" y="1161288"/>
              <a:ext cx="6126596" cy="4101877"/>
              <a:chOff x="630936" y="521208"/>
              <a:chExt cx="6126596" cy="4101877"/>
            </a:xfrm>
          </p:grpSpPr>
          <p:sp>
            <p:nvSpPr>
              <p:cNvPr id="23" name="직사각형 4">
                <a:extLst>
                  <a:ext uri="{FF2B5EF4-FFF2-40B4-BE49-F238E27FC236}">
                    <a16:creationId xmlns:a16="http://schemas.microsoft.com/office/drawing/2014/main" id="{C28DCC84-00B9-7FC0-A83D-12A3966A10F6}"/>
                  </a:ext>
                </a:extLst>
              </p:cNvPr>
              <p:cNvSpPr/>
              <p:nvPr/>
            </p:nvSpPr>
            <p:spPr>
              <a:xfrm>
                <a:off x="630936" y="521208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+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4" name="그룹 7">
                <a:extLst>
                  <a:ext uri="{FF2B5EF4-FFF2-40B4-BE49-F238E27FC236}">
                    <a16:creationId xmlns:a16="http://schemas.microsoft.com/office/drawing/2014/main" id="{7B7029ED-24B2-6B95-24B1-0817432359DF}"/>
                  </a:ext>
                </a:extLst>
              </p:cNvPr>
              <p:cNvGrpSpPr/>
              <p:nvPr/>
            </p:nvGrpSpPr>
            <p:grpSpPr>
              <a:xfrm>
                <a:off x="1493520" y="1359408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35" name="직사각형 5">
                  <a:extLst>
                    <a:ext uri="{FF2B5EF4-FFF2-40B4-BE49-F238E27FC236}">
                      <a16:creationId xmlns:a16="http://schemas.microsoft.com/office/drawing/2014/main" id="{AC1C1AE4-8A95-B609-8B11-637CF4C569BA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6">
                  <a:extLst>
                    <a:ext uri="{FF2B5EF4-FFF2-40B4-BE49-F238E27FC236}">
                      <a16:creationId xmlns:a16="http://schemas.microsoft.com/office/drawing/2014/main" id="{190E7337-94A8-8DF6-3F50-2A03B99D4F56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25" name="그룹 8">
                <a:extLst>
                  <a:ext uri="{FF2B5EF4-FFF2-40B4-BE49-F238E27FC236}">
                    <a16:creationId xmlns:a16="http://schemas.microsoft.com/office/drawing/2014/main" id="{360DDCE4-AFDC-A120-78A2-081543C69F58}"/>
                  </a:ext>
                </a:extLst>
              </p:cNvPr>
              <p:cNvGrpSpPr/>
              <p:nvPr/>
            </p:nvGrpSpPr>
            <p:grpSpPr>
              <a:xfrm>
                <a:off x="2356104" y="2217156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33" name="직사각형 9">
                  <a:extLst>
                    <a:ext uri="{FF2B5EF4-FFF2-40B4-BE49-F238E27FC236}">
                      <a16:creationId xmlns:a16="http://schemas.microsoft.com/office/drawing/2014/main" id="{A002BFB1-FD89-B9D9-33E0-760EC6821556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10">
                  <a:extLst>
                    <a:ext uri="{FF2B5EF4-FFF2-40B4-BE49-F238E27FC236}">
                      <a16:creationId xmlns:a16="http://schemas.microsoft.com/office/drawing/2014/main" id="{4E4A3E28-F854-95C3-A9ED-078B384A8162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6" name="직사각형 12">
                <a:extLst>
                  <a:ext uri="{FF2B5EF4-FFF2-40B4-BE49-F238E27FC236}">
                    <a16:creationId xmlns:a16="http://schemas.microsoft.com/office/drawing/2014/main" id="{6FACDE8B-6B35-C752-30C3-EC0627982F84}"/>
                  </a:ext>
                </a:extLst>
              </p:cNvPr>
              <p:cNvSpPr/>
              <p:nvPr/>
            </p:nvSpPr>
            <p:spPr>
              <a:xfrm>
                <a:off x="3259277" y="3074903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rgbClr val="0070C0"/>
                    </a:solidFill>
                  </a:rPr>
                  <a:t>Correct!</a:t>
                </a:r>
              </a:p>
              <a:p>
                <a:pPr algn="ctr"/>
                <a:r>
                  <a:rPr lang="en-US" altLang="ko-KR" sz="1200" dirty="0">
                    <a:solidFill>
                      <a:srgbClr val="0070C0"/>
                    </a:solidFill>
                  </a:rPr>
                  <a:t>223m sec.</a:t>
                </a:r>
                <a:endParaRPr lang="ko-KR" altLang="en-US" sz="12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7" name="직선 화살표 연결선 15">
                <a:extLst>
                  <a:ext uri="{FF2B5EF4-FFF2-40B4-BE49-F238E27FC236}">
                    <a16:creationId xmlns:a16="http://schemas.microsoft.com/office/drawing/2014/main" id="{B5D56AF1-5F34-DC40-1974-65E7B1104F23}"/>
                  </a:ext>
                </a:extLst>
              </p:cNvPr>
              <p:cNvCxnSpPr/>
              <p:nvPr/>
            </p:nvCxnSpPr>
            <p:spPr>
              <a:xfrm>
                <a:off x="687208" y="2076217"/>
                <a:ext cx="2546868" cy="2546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19A6D6-7D90-F29B-1086-43A537A21C91}"/>
                  </a:ext>
                </a:extLst>
              </p:cNvPr>
              <p:cNvSpPr txBox="1"/>
              <p:nvPr/>
            </p:nvSpPr>
            <p:spPr>
              <a:xfrm>
                <a:off x="1002940" y="3349652"/>
                <a:ext cx="1115567" cy="398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b="1" dirty="0"/>
                  <a:t>Time</a:t>
                </a:r>
                <a:endParaRPr lang="ko-KR" altLang="en-US" sz="11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CDC2C-B7E1-0303-E525-976854290399}"/>
                  </a:ext>
                </a:extLst>
              </p:cNvPr>
              <p:cNvSpPr txBox="1"/>
              <p:nvPr/>
            </p:nvSpPr>
            <p:spPr>
              <a:xfrm>
                <a:off x="1746504" y="598455"/>
                <a:ext cx="3076397" cy="60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Fixation Cross </a:t>
                </a:r>
              </a:p>
              <a:p>
                <a:r>
                  <a:rPr lang="en-US" altLang="ko-KR" sz="1400" dirty="0"/>
                  <a:t>then black screen</a:t>
                </a:r>
                <a:endParaRPr lang="ko-KR" altLang="en-US" sz="14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3C1A5-52E0-24DE-7F94-333A09ED596E}"/>
                  </a:ext>
                </a:extLst>
              </p:cNvPr>
              <p:cNvSpPr txBox="1"/>
              <p:nvPr/>
            </p:nvSpPr>
            <p:spPr>
              <a:xfrm>
                <a:off x="2609087" y="1652098"/>
                <a:ext cx="3233928" cy="355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cue</a:t>
                </a:r>
                <a:endParaRPr lang="ko-KR" alt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7AA6C6-C036-040A-CEE9-D68AAA256FEA}"/>
                  </a:ext>
                </a:extLst>
              </p:cNvPr>
              <p:cNvSpPr txBox="1"/>
              <p:nvPr/>
            </p:nvSpPr>
            <p:spPr>
              <a:xfrm>
                <a:off x="3523604" y="2575560"/>
                <a:ext cx="3233928" cy="355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target</a:t>
                </a:r>
                <a:endParaRPr lang="ko-KR" altLang="en-US" sz="1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7DAE6E7-45D4-EA4F-9202-025ECE794F5D}"/>
                  </a:ext>
                </a:extLst>
              </p:cNvPr>
              <p:cNvSpPr txBox="1"/>
              <p:nvPr/>
            </p:nvSpPr>
            <p:spPr>
              <a:xfrm>
                <a:off x="4479036" y="3496633"/>
                <a:ext cx="216865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/>
                  <a:t>Feedback when correct</a:t>
                </a:r>
                <a:endParaRPr lang="ko-KR" altLang="en-US" sz="1400" dirty="0"/>
              </a:p>
            </p:txBody>
          </p:sp>
        </p:grpSp>
        <p:grpSp>
          <p:nvGrpSpPr>
            <p:cNvPr id="6" name="그룹 23">
              <a:extLst>
                <a:ext uri="{FF2B5EF4-FFF2-40B4-BE49-F238E27FC236}">
                  <a16:creationId xmlns:a16="http://schemas.microsoft.com/office/drawing/2014/main" id="{00E205B0-0D31-F9CB-DCCC-5B630FE4D715}"/>
                </a:ext>
              </a:extLst>
            </p:cNvPr>
            <p:cNvGrpSpPr/>
            <p:nvPr/>
          </p:nvGrpSpPr>
          <p:grpSpPr>
            <a:xfrm>
              <a:off x="6327648" y="1161288"/>
              <a:ext cx="6126596" cy="4101877"/>
              <a:chOff x="630936" y="521208"/>
              <a:chExt cx="6126596" cy="4101877"/>
            </a:xfrm>
          </p:grpSpPr>
          <p:sp>
            <p:nvSpPr>
              <p:cNvPr id="9" name="직사각형 24">
                <a:extLst>
                  <a:ext uri="{FF2B5EF4-FFF2-40B4-BE49-F238E27FC236}">
                    <a16:creationId xmlns:a16="http://schemas.microsoft.com/office/drawing/2014/main" id="{B8441CA1-2538-F302-DC26-EFDAB0544A5F}"/>
                  </a:ext>
                </a:extLst>
              </p:cNvPr>
              <p:cNvSpPr/>
              <p:nvPr/>
            </p:nvSpPr>
            <p:spPr>
              <a:xfrm>
                <a:off x="630936" y="521208"/>
                <a:ext cx="1115568" cy="121615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800" dirty="0">
                    <a:solidFill>
                      <a:schemeClr val="tx1"/>
                    </a:solidFill>
                  </a:rPr>
                  <a:t>+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0" name="그룹 25">
                <a:extLst>
                  <a:ext uri="{FF2B5EF4-FFF2-40B4-BE49-F238E27FC236}">
                    <a16:creationId xmlns:a16="http://schemas.microsoft.com/office/drawing/2014/main" id="{2E646303-23AD-F59C-F46E-26E21BAB033E}"/>
                  </a:ext>
                </a:extLst>
              </p:cNvPr>
              <p:cNvGrpSpPr/>
              <p:nvPr/>
            </p:nvGrpSpPr>
            <p:grpSpPr>
              <a:xfrm>
                <a:off x="1493520" y="1359408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21" name="직사각형 36">
                  <a:extLst>
                    <a:ext uri="{FF2B5EF4-FFF2-40B4-BE49-F238E27FC236}">
                      <a16:creationId xmlns:a16="http://schemas.microsoft.com/office/drawing/2014/main" id="{23A937FF-11F8-47E8-1DFB-9825C993D5CA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직사각형 37">
                  <a:extLst>
                    <a:ext uri="{FF2B5EF4-FFF2-40B4-BE49-F238E27FC236}">
                      <a16:creationId xmlns:a16="http://schemas.microsoft.com/office/drawing/2014/main" id="{FC68FD85-2A13-2A24-BC91-89F16E4E9BB0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1" name="그룹 26">
                <a:extLst>
                  <a:ext uri="{FF2B5EF4-FFF2-40B4-BE49-F238E27FC236}">
                    <a16:creationId xmlns:a16="http://schemas.microsoft.com/office/drawing/2014/main" id="{6211336D-BC41-EF14-AB45-73582B776CA2}"/>
                  </a:ext>
                </a:extLst>
              </p:cNvPr>
              <p:cNvGrpSpPr/>
              <p:nvPr/>
            </p:nvGrpSpPr>
            <p:grpSpPr>
              <a:xfrm>
                <a:off x="2356104" y="2217156"/>
                <a:ext cx="1115568" cy="1216152"/>
                <a:chOff x="1493520" y="1359408"/>
                <a:chExt cx="1115568" cy="1216152"/>
              </a:xfrm>
            </p:grpSpPr>
            <p:sp>
              <p:nvSpPr>
                <p:cNvPr id="19" name="직사각형 34">
                  <a:extLst>
                    <a:ext uri="{FF2B5EF4-FFF2-40B4-BE49-F238E27FC236}">
                      <a16:creationId xmlns:a16="http://schemas.microsoft.com/office/drawing/2014/main" id="{6E3EBAAE-5551-985A-A407-D01E55C8A136}"/>
                    </a:ext>
                  </a:extLst>
                </p:cNvPr>
                <p:cNvSpPr/>
                <p:nvPr/>
              </p:nvSpPr>
              <p:spPr>
                <a:xfrm>
                  <a:off x="1493520" y="1359408"/>
                  <a:ext cx="1115568" cy="121615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35">
                  <a:extLst>
                    <a:ext uri="{FF2B5EF4-FFF2-40B4-BE49-F238E27FC236}">
                      <a16:creationId xmlns:a16="http://schemas.microsoft.com/office/drawing/2014/main" id="{CD284C56-264F-4493-5359-556649ABB825}"/>
                    </a:ext>
                  </a:extLst>
                </p:cNvPr>
                <p:cNvSpPr/>
                <p:nvPr/>
              </p:nvSpPr>
              <p:spPr>
                <a:xfrm>
                  <a:off x="1705915" y="1858750"/>
                  <a:ext cx="690778" cy="21746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직사각형 27">
                <a:extLst>
                  <a:ext uri="{FF2B5EF4-FFF2-40B4-BE49-F238E27FC236}">
                    <a16:creationId xmlns:a16="http://schemas.microsoft.com/office/drawing/2014/main" id="{BC470C03-5EC1-6B43-002E-55D62008F7A5}"/>
                  </a:ext>
                </a:extLst>
              </p:cNvPr>
              <p:cNvSpPr/>
              <p:nvPr/>
            </p:nvSpPr>
            <p:spPr>
              <a:xfrm>
                <a:off x="3259277" y="3074903"/>
                <a:ext cx="1115568" cy="121615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rgbClr val="FF0000"/>
                    </a:solidFill>
                  </a:rPr>
                  <a:t>Incorrect!</a:t>
                </a:r>
              </a:p>
            </p:txBody>
          </p:sp>
          <p:cxnSp>
            <p:nvCxnSpPr>
              <p:cNvPr id="13" name="직선 화살표 연결선 28">
                <a:extLst>
                  <a:ext uri="{FF2B5EF4-FFF2-40B4-BE49-F238E27FC236}">
                    <a16:creationId xmlns:a16="http://schemas.microsoft.com/office/drawing/2014/main" id="{82733D47-0DBA-50C1-E80A-C39F2F9D008B}"/>
                  </a:ext>
                </a:extLst>
              </p:cNvPr>
              <p:cNvCxnSpPr/>
              <p:nvPr/>
            </p:nvCxnSpPr>
            <p:spPr>
              <a:xfrm>
                <a:off x="687208" y="2076217"/>
                <a:ext cx="2546868" cy="254686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9C0BB5-6F66-96BC-A926-95BEFAFC9E2A}"/>
                  </a:ext>
                </a:extLst>
              </p:cNvPr>
              <p:cNvSpPr txBox="1"/>
              <p:nvPr/>
            </p:nvSpPr>
            <p:spPr>
              <a:xfrm>
                <a:off x="1103202" y="3349652"/>
                <a:ext cx="1015306" cy="3984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100" b="1" dirty="0"/>
                  <a:t>Time</a:t>
                </a:r>
                <a:endParaRPr lang="ko-KR" altLang="en-US" sz="11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BEEA25-CDEA-960F-3D1B-2F65075AC477}"/>
                  </a:ext>
                </a:extLst>
              </p:cNvPr>
              <p:cNvSpPr txBox="1"/>
              <p:nvPr/>
            </p:nvSpPr>
            <p:spPr>
              <a:xfrm>
                <a:off x="1746504" y="598455"/>
                <a:ext cx="3076397" cy="604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Fixation Cross </a:t>
                </a:r>
              </a:p>
              <a:p>
                <a:r>
                  <a:rPr lang="en-US" altLang="ko-KR" sz="1400" dirty="0"/>
                  <a:t>then black screen</a:t>
                </a:r>
                <a:endParaRPr lang="ko-KR" alt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3F8C6A-4CD1-BF7A-8C8B-B72CCAE12C21}"/>
                  </a:ext>
                </a:extLst>
              </p:cNvPr>
              <p:cNvSpPr txBox="1"/>
              <p:nvPr/>
            </p:nvSpPr>
            <p:spPr>
              <a:xfrm>
                <a:off x="2609087" y="1652098"/>
                <a:ext cx="3233928" cy="355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Go cue</a:t>
                </a:r>
                <a:endParaRPr lang="ko-KR" altLang="en-US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49CCD1-048C-50BF-F896-7D9C47F5352E}"/>
                  </a:ext>
                </a:extLst>
              </p:cNvPr>
              <p:cNvSpPr txBox="1"/>
              <p:nvPr/>
            </p:nvSpPr>
            <p:spPr>
              <a:xfrm>
                <a:off x="3523604" y="2575560"/>
                <a:ext cx="3233928" cy="355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No-Go target</a:t>
                </a:r>
                <a:endParaRPr lang="ko-KR" altLang="en-US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B42BB5-D899-41BB-2623-AC987CBADEBB}"/>
                  </a:ext>
                </a:extLst>
              </p:cNvPr>
              <p:cNvSpPr txBox="1"/>
              <p:nvPr/>
            </p:nvSpPr>
            <p:spPr>
              <a:xfrm>
                <a:off x="4479036" y="3496633"/>
                <a:ext cx="216865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Feedback when incorrect</a:t>
                </a:r>
                <a:endParaRPr lang="ko-KR" altLang="en-US" sz="140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49D3BB-C0A3-36BD-307F-A4AA1FF3BA03}"/>
                </a:ext>
              </a:extLst>
            </p:cNvPr>
            <p:cNvSpPr txBox="1"/>
            <p:nvPr/>
          </p:nvSpPr>
          <p:spPr>
            <a:xfrm>
              <a:off x="1983431" y="510799"/>
              <a:ext cx="1036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Go Trial</a:t>
              </a:r>
              <a:endParaRPr lang="ko-KR" altLang="en-US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24C600-9097-845A-6C8D-0619C6EDE0CD}"/>
                </a:ext>
              </a:extLst>
            </p:cNvPr>
            <p:cNvSpPr txBox="1"/>
            <p:nvPr/>
          </p:nvSpPr>
          <p:spPr>
            <a:xfrm>
              <a:off x="8610600" y="505335"/>
              <a:ext cx="1460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No-Go Trial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05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108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Roseritta</vt:lpstr>
      <vt:lpstr>Office Theme</vt:lpstr>
      <vt:lpstr>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Harsha Bardhan</dc:creator>
  <cp:lastModifiedBy>Singh, Harsha Bardhan</cp:lastModifiedBy>
  <cp:revision>1</cp:revision>
  <dcterms:created xsi:type="dcterms:W3CDTF">2025-04-21T13:59:44Z</dcterms:created>
  <dcterms:modified xsi:type="dcterms:W3CDTF">2025-04-21T14:08:32Z</dcterms:modified>
</cp:coreProperties>
</file>