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D6702-6490-4AD8-A370-82809DB4C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BA3973-1851-4A33-AA4C-F98A8DC5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2BDB7-66E0-4C30-B4D9-BF21863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3895C-13C4-4B8F-87A5-7999523D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823B6-51F9-4A87-8513-E479C65B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FF8F7-6AE9-402E-8BA2-783C2C76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D41B4-64E3-4F84-B513-62261F43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E5275-B28F-45DB-B6BE-53818103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9C3CB-5981-4DAC-A6A4-B2637B06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3237-A31A-4718-886B-52F4B595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9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63C14B-B104-4037-8AF3-358F39C7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ECAC5-BC4C-4F2F-BDE2-5F9B3203F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8F2B1-7A63-4A85-A6BC-D065EFFB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379F7-1377-411D-A746-089834E3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CC4B7-ABB3-40FB-9D73-B86BB7B6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A0096-8965-4938-87E5-FDFD4C0A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D0384-139D-4AE5-AB76-83ACD465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ED65-6F9A-490F-8ADE-BAF7F35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21666-A4A8-4060-8D8E-957675D8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82AA6-AD7C-438E-B5CA-45A922F8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2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4B6C-E925-49B5-B20C-ED697CA8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485D4-72A9-4BB0-BFE7-40F8C2EA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AFC05-2A82-4D26-9A6A-1E259BD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D6E13-E27F-4F9F-A2B9-D78E8E15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975CB-7D81-4B8E-AA19-B9D7F4B0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D3638-07A2-445B-B45F-32C4A70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B74E2-FBE1-4FD7-89DF-8B6AD8595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6C2B5-E951-49F5-A014-B93510D30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A3F6C-7CEF-41C7-A9FB-A7D91967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15681-6B16-40CF-8616-CE085B6F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4EB40-BCFB-499F-8E3B-41E5CCE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6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7CAA-568E-4C73-8954-88398670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9A89-4425-4457-A229-B12E1FFE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7FE1D-6B97-4502-9A23-52B9FAA0A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C8ADF5-48E9-4F13-9C33-0A9C8026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32211-00F0-41ED-ADA7-EF439FF5A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49E79-0599-4462-B763-C1C80336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25A001-7E5B-4B8D-ADAA-D5C8D9C2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832C9E-9DFB-4B80-A094-5AA0C00C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7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7502-7CB5-46FD-9314-0CE81370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5C0BD-CFC5-44FA-A80D-89B95196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4518B-9560-43F6-BDF5-17D98A8A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FF55A-1ED2-44EF-B44D-2F6E899C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9CFCF3-19FE-481C-8799-ED59442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666839-60A4-4BCD-9A61-70ED302C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DF1F6-9E30-480E-92DE-2C6C0AEB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3893-94F2-44FB-BC4C-888BDA98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20893-0452-41D7-8F3D-50356CE8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FDF2DF-B723-445D-BE4F-FC64C54F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2C950-D2D1-4F0A-9AB4-F2B36360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4432C-CB92-41D0-9259-EF53288B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7C69E-F5DD-40E7-A9C6-187FCF8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80FFC-9C43-4143-B2A2-C7E5AF2E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E1B34-F557-43E8-8775-5F05BBBEF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A2D65-BC44-4459-9065-03B2E98D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FD6CA-3066-4B48-AA32-FD18226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EA0DE-65C0-463C-8FE6-B2F414B0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515AA-5BD7-49EC-943A-91598EAE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670EA-250A-4AF6-AD8E-FD7545BE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77091-5B67-4826-87F4-7EDA2C16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F01C5-CDD3-4124-A74D-84E14758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0503-18FC-4297-8F11-E2EE39756B2E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BE198-5699-4054-ABD6-6A8F9959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FABEB-EA8C-42F0-99A8-5DD3A10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3624-C335-4A42-AB39-D3E27F267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8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80DB5F29-64B7-4981-8BAC-D5C486F4E532}"/>
              </a:ext>
            </a:extLst>
          </p:cNvPr>
          <p:cNvGrpSpPr/>
          <p:nvPr/>
        </p:nvGrpSpPr>
        <p:grpSpPr>
          <a:xfrm>
            <a:off x="3015330" y="721546"/>
            <a:ext cx="6161340" cy="4947839"/>
            <a:chOff x="864830" y="909116"/>
            <a:chExt cx="6161340" cy="49478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6E675E-2CF8-493C-AEFE-DF8F62117718}"/>
                </a:ext>
              </a:extLst>
            </p:cNvPr>
            <p:cNvSpPr txBox="1"/>
            <p:nvPr/>
          </p:nvSpPr>
          <p:spPr>
            <a:xfrm>
              <a:off x="2480797" y="909116"/>
              <a:ext cx="3786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Cued Go/No-go Task</a:t>
              </a:r>
              <a:endParaRPr lang="ko-KR" altLang="en-US" sz="2800" b="1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C8645F2-20FD-40E4-8F84-C2050C39CA1D}"/>
                </a:ext>
              </a:extLst>
            </p:cNvPr>
            <p:cNvGrpSpPr/>
            <p:nvPr/>
          </p:nvGrpSpPr>
          <p:grpSpPr>
            <a:xfrm>
              <a:off x="864830" y="2688144"/>
              <a:ext cx="3231934" cy="2176795"/>
              <a:chOff x="1263000" y="2081260"/>
              <a:chExt cx="3231934" cy="21767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21500E5-923A-4ACE-9386-49C2204DB7F9}"/>
                  </a:ext>
                </a:extLst>
              </p:cNvPr>
              <p:cNvSpPr/>
              <p:nvPr/>
            </p:nvSpPr>
            <p:spPr>
              <a:xfrm>
                <a:off x="2157984" y="2523744"/>
                <a:ext cx="1481328" cy="466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C9694CB-1E8B-4DEA-8521-3D6E03A58B24}"/>
                  </a:ext>
                </a:extLst>
              </p:cNvPr>
              <p:cNvGrpSpPr/>
              <p:nvPr/>
            </p:nvGrpSpPr>
            <p:grpSpPr>
              <a:xfrm>
                <a:off x="2201648" y="3136392"/>
                <a:ext cx="1393999" cy="585216"/>
                <a:chOff x="1975104" y="3227832"/>
                <a:chExt cx="1393999" cy="585216"/>
              </a:xfrm>
            </p:grpSpPr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C1E11B03-14A6-455A-B749-4FD8300B317C}"/>
                    </a:ext>
                  </a:extLst>
                </p:cNvPr>
                <p:cNvCxnSpPr/>
                <p:nvPr/>
              </p:nvCxnSpPr>
              <p:spPr>
                <a:xfrm flipH="1">
                  <a:off x="1975104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5444B409-B100-4313-B99A-CB511AF85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783887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DE353-343A-463F-8CD2-73228F345977}"/>
                  </a:ext>
                </a:extLst>
              </p:cNvPr>
              <p:cNvSpPr txBox="1"/>
              <p:nvPr/>
            </p:nvSpPr>
            <p:spPr>
              <a:xfrm>
                <a:off x="2403159" y="2081260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Go Cue</a:t>
                </a:r>
                <a:endParaRPr lang="ko-KR" altLang="en-US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012E-557F-4458-BB75-CA37D925F547}"/>
                  </a:ext>
                </a:extLst>
              </p:cNvPr>
              <p:cNvSpPr txBox="1"/>
              <p:nvPr/>
            </p:nvSpPr>
            <p:spPr>
              <a:xfrm>
                <a:off x="2003664" y="3136391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80%</a:t>
                </a:r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1BABC9-E46A-4F28-B61A-78DD9C10F1EA}"/>
                  </a:ext>
                </a:extLst>
              </p:cNvPr>
              <p:cNvSpPr txBox="1"/>
              <p:nvPr/>
            </p:nvSpPr>
            <p:spPr>
              <a:xfrm>
                <a:off x="3328586" y="3121222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20%</a:t>
                </a:r>
                <a:endParaRPr lang="ko-KR" altLang="en-US" sz="14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5C77060-5AAC-4D6D-AAFC-F37A73F34B6E}"/>
                  </a:ext>
                </a:extLst>
              </p:cNvPr>
              <p:cNvSpPr/>
              <p:nvPr/>
            </p:nvSpPr>
            <p:spPr>
              <a:xfrm>
                <a:off x="1263000" y="3791711"/>
                <a:ext cx="1481328" cy="46634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C7A93A9-360B-4AFE-B106-C30CB71C6A58}"/>
                  </a:ext>
                </a:extLst>
              </p:cNvPr>
              <p:cNvSpPr/>
              <p:nvPr/>
            </p:nvSpPr>
            <p:spPr>
              <a:xfrm>
                <a:off x="3013606" y="3791711"/>
                <a:ext cx="1481328" cy="4663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BAA0EED-AC2C-4044-9263-F02DD8DA0FC4}"/>
                </a:ext>
              </a:extLst>
            </p:cNvPr>
            <p:cNvGrpSpPr/>
            <p:nvPr/>
          </p:nvGrpSpPr>
          <p:grpSpPr>
            <a:xfrm>
              <a:off x="4809220" y="1599693"/>
              <a:ext cx="2216950" cy="4257262"/>
              <a:chOff x="4809220" y="1599693"/>
              <a:chExt cx="2216950" cy="425726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0EB4FC0-3FBD-42FC-B8AB-64BB1E87801B}"/>
                  </a:ext>
                </a:extLst>
              </p:cNvPr>
              <p:cNvSpPr/>
              <p:nvPr/>
            </p:nvSpPr>
            <p:spPr>
              <a:xfrm rot="5400000">
                <a:off x="5122163" y="2523744"/>
                <a:ext cx="1481328" cy="466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E5D6082-6DE5-4144-B0BD-F69EAD02A415}"/>
                  </a:ext>
                </a:extLst>
              </p:cNvPr>
              <p:cNvGrpSpPr/>
              <p:nvPr/>
            </p:nvGrpSpPr>
            <p:grpSpPr>
              <a:xfrm>
                <a:off x="5165827" y="3721608"/>
                <a:ext cx="1393999" cy="585216"/>
                <a:chOff x="1975104" y="3227832"/>
                <a:chExt cx="1393999" cy="585216"/>
              </a:xfrm>
            </p:grpSpPr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7AFEAC93-4745-4628-A876-01255632DA7F}"/>
                    </a:ext>
                  </a:extLst>
                </p:cNvPr>
                <p:cNvCxnSpPr/>
                <p:nvPr/>
              </p:nvCxnSpPr>
              <p:spPr>
                <a:xfrm flipH="1">
                  <a:off x="1975104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671B581C-93E7-4A9E-A5D9-ABC5F7718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783887" y="3227832"/>
                  <a:ext cx="585216" cy="5852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33118-3523-4D7B-94DE-BFE4CD1F1341}"/>
                  </a:ext>
                </a:extLst>
              </p:cNvPr>
              <p:cNvSpPr txBox="1"/>
              <p:nvPr/>
            </p:nvSpPr>
            <p:spPr>
              <a:xfrm>
                <a:off x="5367338" y="1599693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No-Go Cue</a:t>
                </a:r>
                <a:endParaRPr lang="ko-KR" alt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4501D-CE1F-459C-B8B2-052E3C4F00C2}"/>
                  </a:ext>
                </a:extLst>
              </p:cNvPr>
              <p:cNvSpPr txBox="1"/>
              <p:nvPr/>
            </p:nvSpPr>
            <p:spPr>
              <a:xfrm>
                <a:off x="4918218" y="3791711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20%</a:t>
                </a:r>
                <a:endParaRPr lang="ko-KR" altLang="en-US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F1B13A-3945-4456-9777-81C20FD17248}"/>
                  </a:ext>
                </a:extLst>
              </p:cNvPr>
              <p:cNvSpPr txBox="1"/>
              <p:nvPr/>
            </p:nvSpPr>
            <p:spPr>
              <a:xfrm>
                <a:off x="6243140" y="3776542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80%</a:t>
                </a:r>
                <a:endParaRPr lang="ko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F8A5C27-931B-4F25-81C5-948F9967C01B}"/>
                  </a:ext>
                </a:extLst>
              </p:cNvPr>
              <p:cNvSpPr/>
              <p:nvPr/>
            </p:nvSpPr>
            <p:spPr>
              <a:xfrm rot="5400000">
                <a:off x="4301728" y="4883119"/>
                <a:ext cx="1481328" cy="46634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999C747-6542-442D-BC90-343D52B8CB16}"/>
                  </a:ext>
                </a:extLst>
              </p:cNvPr>
              <p:cNvSpPr/>
              <p:nvPr/>
            </p:nvSpPr>
            <p:spPr>
              <a:xfrm rot="5400000">
                <a:off x="6052334" y="4883119"/>
                <a:ext cx="1481328" cy="4663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00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2417811-CDA2-493C-9C2E-EA835073F161}"/>
              </a:ext>
            </a:extLst>
          </p:cNvPr>
          <p:cNvGrpSpPr/>
          <p:nvPr/>
        </p:nvGrpSpPr>
        <p:grpSpPr>
          <a:xfrm>
            <a:off x="310896" y="505335"/>
            <a:ext cx="12143348" cy="4757830"/>
            <a:chOff x="310896" y="505335"/>
            <a:chExt cx="12143348" cy="47578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387979A-8503-4931-A8B4-377AB8D81A56}"/>
                </a:ext>
              </a:extLst>
            </p:cNvPr>
            <p:cNvGrpSpPr/>
            <p:nvPr/>
          </p:nvGrpSpPr>
          <p:grpSpPr>
            <a:xfrm>
              <a:off x="310896" y="1161288"/>
              <a:ext cx="6126596" cy="4101877"/>
              <a:chOff x="630936" y="521208"/>
              <a:chExt cx="6126596" cy="410187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0D980A6-69B3-45C7-9FE4-55D79E9EBBD3}"/>
                  </a:ext>
                </a:extLst>
              </p:cNvPr>
              <p:cNvSpPr/>
              <p:nvPr/>
            </p:nvSpPr>
            <p:spPr>
              <a:xfrm>
                <a:off x="630936" y="521208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+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A1652CE-560E-428F-ADA6-C05DC8E05101}"/>
                  </a:ext>
                </a:extLst>
              </p:cNvPr>
              <p:cNvGrpSpPr/>
              <p:nvPr/>
            </p:nvGrpSpPr>
            <p:grpSpPr>
              <a:xfrm>
                <a:off x="1493520" y="1359408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9C416BE8-84E1-4317-8918-2702198EB8D1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31AA27A-14BA-4EF5-BCD1-FE44350774BC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D46F0F5-19BC-4938-BDCB-222B9BEDD15C}"/>
                  </a:ext>
                </a:extLst>
              </p:cNvPr>
              <p:cNvGrpSpPr/>
              <p:nvPr/>
            </p:nvGrpSpPr>
            <p:grpSpPr>
              <a:xfrm>
                <a:off x="2356104" y="2217156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FB5DC12-7E66-40D3-A7D2-D5DC1EF0238C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AC1D724-BB61-4E43-A0CA-0941CDCB58E0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12CCB1-1D5F-4875-A787-38DD20887B0E}"/>
                  </a:ext>
                </a:extLst>
              </p:cNvPr>
              <p:cNvSpPr/>
              <p:nvPr/>
            </p:nvSpPr>
            <p:spPr>
              <a:xfrm>
                <a:off x="3259277" y="3074903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0070C0"/>
                    </a:solidFill>
                  </a:rPr>
                  <a:t>Correct!</a:t>
                </a:r>
              </a:p>
              <a:p>
                <a:pPr algn="ctr"/>
                <a:r>
                  <a:rPr lang="en-US" altLang="ko-KR" sz="1500" dirty="0">
                    <a:solidFill>
                      <a:srgbClr val="0070C0"/>
                    </a:solidFill>
                  </a:rPr>
                  <a:t>223m sec.</a:t>
                </a:r>
                <a:endParaRPr lang="ko-KR" altLang="en-US" sz="15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CED172B3-A6DC-4165-B03D-1C3ECFEA3C67}"/>
                  </a:ext>
                </a:extLst>
              </p:cNvPr>
              <p:cNvCxnSpPr/>
              <p:nvPr/>
            </p:nvCxnSpPr>
            <p:spPr>
              <a:xfrm>
                <a:off x="687208" y="2076217"/>
                <a:ext cx="2546868" cy="2546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BD16A4-76B9-42E6-951D-C655FCF51282}"/>
                  </a:ext>
                </a:extLst>
              </p:cNvPr>
              <p:cNvSpPr txBox="1"/>
              <p:nvPr/>
            </p:nvSpPr>
            <p:spPr>
              <a:xfrm>
                <a:off x="1307336" y="3349651"/>
                <a:ext cx="81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/>
                  <a:t>Time</a:t>
                </a:r>
                <a:endParaRPr lang="ko-KR" altLang="en-US" sz="18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AFBFC-4E8E-4DBA-904E-1E9975862E61}"/>
                  </a:ext>
                </a:extLst>
              </p:cNvPr>
              <p:cNvSpPr txBox="1"/>
              <p:nvPr/>
            </p:nvSpPr>
            <p:spPr>
              <a:xfrm>
                <a:off x="1746504" y="598455"/>
                <a:ext cx="30763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Fixation Cross (800 ms)</a:t>
                </a:r>
              </a:p>
              <a:p>
                <a:r>
                  <a:rPr lang="en-US" altLang="ko-KR" sz="1400" dirty="0"/>
                  <a:t>then black screen (500 ms)</a:t>
                </a:r>
                <a:endParaRPr lang="ko-KR" altLang="en-US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2FDA0-91C5-48CB-B1B4-C91F8FAD6502}"/>
                  </a:ext>
                </a:extLst>
              </p:cNvPr>
              <p:cNvSpPr txBox="1"/>
              <p:nvPr/>
            </p:nvSpPr>
            <p:spPr>
              <a:xfrm>
                <a:off x="2609088" y="1652098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highlight>
                      <a:srgbClr val="FFFF00"/>
                    </a:highlight>
                  </a:rPr>
                  <a:t>Go cue(100, 200, 300, 400 or 500ms)</a:t>
                </a:r>
                <a:endParaRPr lang="ko-KR" altLang="en-US" sz="14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C9BC5-1AD1-43CD-AA3B-6865CCD57C48}"/>
                  </a:ext>
                </a:extLst>
              </p:cNvPr>
              <p:cNvSpPr txBox="1"/>
              <p:nvPr/>
            </p:nvSpPr>
            <p:spPr>
              <a:xfrm>
                <a:off x="3523604" y="2575560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Go target (500 ms)</a:t>
                </a:r>
                <a:endParaRPr lang="ko-KR" altLang="en-US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9C677-BEB9-4048-80EC-B6198A9829CB}"/>
                  </a:ext>
                </a:extLst>
              </p:cNvPr>
              <p:cNvSpPr txBox="1"/>
              <p:nvPr/>
            </p:nvSpPr>
            <p:spPr>
              <a:xfrm>
                <a:off x="4479036" y="3496633"/>
                <a:ext cx="21686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/>
                  <a:t>Feedback when correct</a:t>
                </a:r>
                <a:endParaRPr lang="ko-KR" altLang="en-US" sz="14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E43E7B1-5393-4C4C-9E58-B3A4537DA467}"/>
                </a:ext>
              </a:extLst>
            </p:cNvPr>
            <p:cNvGrpSpPr/>
            <p:nvPr/>
          </p:nvGrpSpPr>
          <p:grpSpPr>
            <a:xfrm>
              <a:off x="6327648" y="1161288"/>
              <a:ext cx="6126596" cy="4101877"/>
              <a:chOff x="630936" y="521208"/>
              <a:chExt cx="6126596" cy="410187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DE5743-0C7E-498E-8A82-A107EDC96187}"/>
                  </a:ext>
                </a:extLst>
              </p:cNvPr>
              <p:cNvSpPr/>
              <p:nvPr/>
            </p:nvSpPr>
            <p:spPr>
              <a:xfrm>
                <a:off x="630936" y="521208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+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2267719-F3A2-4CDD-B674-C868588DB808}"/>
                  </a:ext>
                </a:extLst>
              </p:cNvPr>
              <p:cNvGrpSpPr/>
              <p:nvPr/>
            </p:nvGrpSpPr>
            <p:grpSpPr>
              <a:xfrm>
                <a:off x="1493520" y="1359408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EA4AAB8-DA44-4412-9265-673CF1C11F30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598EBF0-72AF-4C83-8CF7-6AC3D709356C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9BD3F93-14E4-46DB-8B99-A95588172759}"/>
                  </a:ext>
                </a:extLst>
              </p:cNvPr>
              <p:cNvGrpSpPr/>
              <p:nvPr/>
            </p:nvGrpSpPr>
            <p:grpSpPr>
              <a:xfrm>
                <a:off x="2356104" y="2217156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D12AD74-5922-4358-9C2B-597CF1420100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CF66B85-BEA0-43D8-9754-06681C364501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4254FF1-DEEC-4F08-B02F-FB0637DA355D}"/>
                  </a:ext>
                </a:extLst>
              </p:cNvPr>
              <p:cNvSpPr/>
              <p:nvPr/>
            </p:nvSpPr>
            <p:spPr>
              <a:xfrm>
                <a:off x="3259277" y="3074903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FF0000"/>
                    </a:solidFill>
                  </a:rPr>
                  <a:t>Incorrect!</a:t>
                </a: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F641DFD4-B82A-46E3-877E-7953A885A04A}"/>
                  </a:ext>
                </a:extLst>
              </p:cNvPr>
              <p:cNvCxnSpPr/>
              <p:nvPr/>
            </p:nvCxnSpPr>
            <p:spPr>
              <a:xfrm>
                <a:off x="687208" y="2076217"/>
                <a:ext cx="2546868" cy="2546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7B5EC6-F74D-4C84-998B-9144F5DAA523}"/>
                  </a:ext>
                </a:extLst>
              </p:cNvPr>
              <p:cNvSpPr txBox="1"/>
              <p:nvPr/>
            </p:nvSpPr>
            <p:spPr>
              <a:xfrm>
                <a:off x="1307336" y="3349651"/>
                <a:ext cx="81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/>
                  <a:t>Time</a:t>
                </a:r>
                <a:endParaRPr lang="ko-KR" altLang="en-US" sz="18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31EF8-2B04-47F7-B5E1-15F5EA2079ED}"/>
                  </a:ext>
                </a:extLst>
              </p:cNvPr>
              <p:cNvSpPr txBox="1"/>
              <p:nvPr/>
            </p:nvSpPr>
            <p:spPr>
              <a:xfrm>
                <a:off x="1746504" y="598455"/>
                <a:ext cx="30763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Fixation Cross (800 ms)</a:t>
                </a:r>
              </a:p>
              <a:p>
                <a:r>
                  <a:rPr lang="en-US" altLang="ko-KR" sz="1400" dirty="0"/>
                  <a:t>then black screen (500 ms)</a:t>
                </a:r>
                <a:endParaRPr lang="ko-KR" altLang="en-US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61A92-CA16-40D4-951D-B54E04160993}"/>
                  </a:ext>
                </a:extLst>
              </p:cNvPr>
              <p:cNvSpPr txBox="1"/>
              <p:nvPr/>
            </p:nvSpPr>
            <p:spPr>
              <a:xfrm>
                <a:off x="2609088" y="1652098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Go cue(100, 200, 300, 400 or 500ms)</a:t>
                </a:r>
                <a:endParaRPr lang="ko-KR" altLang="en-US" sz="1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029EF-D876-4009-9550-40DE431F5ED2}"/>
                  </a:ext>
                </a:extLst>
              </p:cNvPr>
              <p:cNvSpPr txBox="1"/>
              <p:nvPr/>
            </p:nvSpPr>
            <p:spPr>
              <a:xfrm>
                <a:off x="3523604" y="2575560"/>
                <a:ext cx="32339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/>
                  <a:t>No-Go target (500 ms)</a:t>
                </a:r>
                <a:endParaRPr lang="ko-KR" altLang="en-US" sz="14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68643A-9FDF-4380-AE6F-172C59382F4D}"/>
                  </a:ext>
                </a:extLst>
              </p:cNvPr>
              <p:cNvSpPr txBox="1"/>
              <p:nvPr/>
            </p:nvSpPr>
            <p:spPr>
              <a:xfrm>
                <a:off x="4479036" y="3496633"/>
                <a:ext cx="21686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Feedback when incorrect</a:t>
                </a:r>
                <a:endParaRPr lang="ko-KR" altLang="en-US" sz="1400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365056-F528-42F5-BD80-346BAD9110DB}"/>
                </a:ext>
              </a:extLst>
            </p:cNvPr>
            <p:cNvSpPr txBox="1"/>
            <p:nvPr/>
          </p:nvSpPr>
          <p:spPr>
            <a:xfrm>
              <a:off x="1983431" y="510799"/>
              <a:ext cx="10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Go Trial</a:t>
              </a:r>
              <a:endParaRPr lang="ko-KR" alt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D2CF9C-D4A1-4131-9F0B-051C44C85CDC}"/>
                </a:ext>
              </a:extLst>
            </p:cNvPr>
            <p:cNvSpPr txBox="1"/>
            <p:nvPr/>
          </p:nvSpPr>
          <p:spPr>
            <a:xfrm>
              <a:off x="8610600" y="505335"/>
              <a:ext cx="14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No-Go Trial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4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080ED-2B22-794C-8932-2AEE979F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Block </a:t>
            </a:r>
            <a:r>
              <a:rPr kumimoji="1" lang="ko-Kore-KR" altLang="en-US" dirty="0">
                <a:highlight>
                  <a:srgbClr val="FFFF00"/>
                </a:highlight>
              </a:rPr>
              <a:t>구성</a:t>
            </a:r>
            <a:endParaRPr kumimoji="1" lang="en-US" altLang="ko-Kore-KR" dirty="0">
              <a:highlight>
                <a:srgbClr val="FFFF00"/>
              </a:highlight>
            </a:endParaRPr>
          </a:p>
          <a:p>
            <a:pPr lvl="1"/>
            <a:r>
              <a:rPr kumimoji="1" lang="en-US" altLang="ko-Kore-KR" dirty="0"/>
              <a:t>1. Go </a:t>
            </a:r>
            <a:r>
              <a:rPr kumimoji="1" lang="ko-KR" altLang="en-US" dirty="0"/>
              <a:t>우세 </a:t>
            </a:r>
            <a:r>
              <a:rPr kumimoji="1" lang="ko-KR" altLang="en-US" dirty="0" err="1"/>
              <a:t>블락</a:t>
            </a:r>
            <a:r>
              <a:rPr kumimoji="1" lang="en-US" altLang="ko-KR" dirty="0"/>
              <a:t>(Go: 80%; No-Go 20%)</a:t>
            </a:r>
          </a:p>
          <a:p>
            <a:pPr lvl="1"/>
            <a:r>
              <a:rPr kumimoji="1" lang="en-US" altLang="ko-Kore-KR" dirty="0"/>
              <a:t>2. No-Go </a:t>
            </a:r>
            <a:r>
              <a:rPr kumimoji="1" lang="ko-Kore-KR" altLang="en-US" dirty="0"/>
              <a:t>우세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블락</a:t>
            </a:r>
            <a:r>
              <a:rPr kumimoji="1" lang="en-US" altLang="ko-KR" dirty="0"/>
              <a:t>(No-go: 80%; Go 20%)</a:t>
            </a:r>
          </a:p>
          <a:p>
            <a:pPr lvl="1"/>
            <a:r>
              <a:rPr kumimoji="1" lang="ko-KR" altLang="en-US" dirty="0"/>
              <a:t>각 </a:t>
            </a:r>
            <a:r>
              <a:rPr kumimoji="1" lang="ko-KR" altLang="en-US" dirty="0" err="1"/>
              <a:t>블락의</a:t>
            </a:r>
            <a:r>
              <a:rPr kumimoji="1" lang="ko-KR" altLang="en-US" dirty="0"/>
              <a:t> 시행 리스트가 정리된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파일 따로 만들어야 함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en-US" altLang="ko-Kore-KR" dirty="0" err="1"/>
              <a:t>CondGo.xlsx</a:t>
            </a:r>
            <a:endParaRPr kumimoji="1" lang="en-US" altLang="ko-Kore-KR" dirty="0"/>
          </a:p>
          <a:p>
            <a:pPr lvl="2"/>
            <a:r>
              <a:rPr kumimoji="1" lang="en-US" altLang="ko-Kore-KR" dirty="0" err="1"/>
              <a:t>CondNoGo.xlsx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r>
              <a:rPr kumimoji="1" lang="en-US" altLang="ko-Kore-KR" dirty="0"/>
              <a:t>Cue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제시 시간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ighlight>
                  <a:srgbClr val="FFFF00"/>
                </a:highlight>
              </a:rPr>
              <a:t>100,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200,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300,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400,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500</a:t>
            </a:r>
            <a:r>
              <a:rPr kumimoji="1" lang="en-US" altLang="ko-KR" dirty="0"/>
              <a:t>ms</a:t>
            </a:r>
          </a:p>
          <a:p>
            <a:pPr lvl="1"/>
            <a:r>
              <a:rPr kumimoji="1" lang="en-US" altLang="ko-Kore-KR" dirty="0"/>
              <a:t>List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포함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15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163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Hojin</dc:creator>
  <cp:lastModifiedBy>Jeong Hojin</cp:lastModifiedBy>
  <cp:revision>10</cp:revision>
  <dcterms:created xsi:type="dcterms:W3CDTF">2021-04-27T02:39:07Z</dcterms:created>
  <dcterms:modified xsi:type="dcterms:W3CDTF">2021-05-06T05:31:36Z</dcterms:modified>
</cp:coreProperties>
</file>