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microsoft.com/en-us/download/details.aspx?id=4590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inogic.com/blog/2010/05/append-vs-append-to/" TargetMode="External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Scalable Security Modeling with Dynamics CRM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August 2016 Osha Fuangkasae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Teams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Every record could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Miscellaneous Thoughts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http://www.microsoft.com/en-us/download/details.aspx?id=45905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/>
              <a:t>Security Principal</a:t>
            </a:r>
            <a:r>
              <a:rPr lang="en"/>
              <a:t> - an owner of access privileges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An individual user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 team of users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/>
              <a:t>Privilege</a:t>
            </a:r>
            <a:r>
              <a:rPr lang="en"/>
              <a:t> - the smallest unit of access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An (entity, action and scope)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An (action and scope)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/>
              <a:t>Scope</a:t>
            </a:r>
            <a:r>
              <a:rPr lang="en"/>
              <a:t> - the data range of a privilege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Basic/Owner - only to records the principal owns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Business unit - records within the business unit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Business unit and children - records within the business unit and its children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Organization - across the entire CRM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 Security Roles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Dynamics CRM provides default security roles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 organization can use the existing roles, modify them or create new ones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When creating new roles, it’s easier to duplicate an existing one and modify it since there are so many privileges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74" y="1152474"/>
            <a:ext cx="224774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Inside a Security Role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11700" y="3707275"/>
            <a:ext cx="8520600" cy="86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Privileges are grouped by category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 entire vector of privileges can be modified by clicking the row/column header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612" y="1152471"/>
            <a:ext cx="6090770" cy="17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Append/Append To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Records can be associated with other records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For example, Accounts can be associated with other Accounts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user creating the association must have the appropriate privileges for the action to succeed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When appending A -&gt; B, the user must have Append with scope covering A and Append To with scope covering B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 “me”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Best description: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http://www.inogic.com/blog/2010/05/append-vs-append-to/</a:t>
            </a:r>
            <a:r>
              <a:rPr lang="en"/>
              <a:t> 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900" cy="159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Assign simply changes the owner of a record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The new owner must at least have Read privilege for the Assign to work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4" y="1152464"/>
            <a:ext cx="3999900" cy="25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Sharing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 user </a:t>
            </a:r>
            <a:r>
              <a:rPr i="1" lang="en"/>
              <a:t>A</a:t>
            </a:r>
            <a:r>
              <a:rPr lang="en"/>
              <a:t> can share his/her privileges on a record </a:t>
            </a:r>
            <a:r>
              <a:rPr i="1" lang="en"/>
              <a:t>R</a:t>
            </a:r>
            <a:r>
              <a:rPr lang="en"/>
              <a:t> with another principal </a:t>
            </a:r>
            <a:r>
              <a:rPr i="1" lang="en"/>
              <a:t>B</a:t>
            </a:r>
            <a:r>
              <a:rPr lang="en"/>
              <a:t> (e.g. for coverage during a holiday)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i="1" lang="en"/>
              <a:t>A</a:t>
            </a:r>
            <a:r>
              <a:rPr lang="en"/>
              <a:t> must have the Share privilege with scope encompassing the record </a:t>
            </a:r>
            <a:r>
              <a:rPr i="1" lang="en"/>
              <a:t>R</a:t>
            </a:r>
            <a:r>
              <a:rPr lang="en"/>
              <a:t> (e.g. Basic Share if </a:t>
            </a:r>
            <a:r>
              <a:rPr i="1" lang="en"/>
              <a:t>A</a:t>
            </a:r>
            <a:r>
              <a:rPr lang="en"/>
              <a:t> owns the record)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i="1" lang="en"/>
              <a:t>B</a:t>
            </a:r>
            <a:r>
              <a:rPr lang="en"/>
              <a:t> must at least have Basic Read privilege on the Entity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You can’t share privileges that you don’t have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 new Activity is automatically shared with all of its participants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724" y="1152463"/>
            <a:ext cx="3977248" cy="241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Sharing cont.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Sharing is expensive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Too much sharing has a negative impact on maintainability and performance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 single share is cascaded when sharing a record appended to other records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Microsoft discourages sharing with individual users and recommends sharing with teams to mitigate growth of sharing records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Managers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You can define a management hierarchy between users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You can enable inherited permissions for managers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Direct managers inherit certain privileges from their reports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Basic privileges only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Does not include secure fields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Transitive managers only inherit Read privileges from their reports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925" y="1152475"/>
            <a:ext cx="331479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