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2" r:id="rId9"/>
    <p:sldId id="269" r:id="rId10"/>
    <p:sldId id="270" r:id="rId11"/>
    <p:sldId id="263" r:id="rId12"/>
    <p:sldId id="265" r:id="rId13"/>
    <p:sldId id="267" r:id="rId14"/>
    <p:sldId id="262" r:id="rId15"/>
    <p:sldId id="275" r:id="rId16"/>
    <p:sldId id="273" r:id="rId17"/>
    <p:sldId id="271" r:id="rId18"/>
    <p:sldId id="274" r:id="rId19"/>
    <p:sldId id="266" r:id="rId20"/>
  </p:sldIdLst>
  <p:sldSz cx="12179300" cy="6858000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Corbel" panose="020B0503020204020204" pitchFamily="34" charset="0"/>
      <p:regular r:id="rId26"/>
      <p:bold r:id="rId27"/>
      <p:italic r:id="rId28"/>
      <p:boldItalic r:id="rId29"/>
    </p:embeddedFont>
    <p:embeddedFont>
      <p:font typeface="Montserra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813" y="45"/>
      </p:cViewPr>
      <p:guideLst>
        <p:guide orient="horz" pos="2160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Tracy</a:t>
            </a:r>
            <a:endParaRPr/>
          </a:p>
        </p:txBody>
      </p:sp>
      <p:sp>
        <p:nvSpPr>
          <p:cNvPr id="1348" name="Google Shape;13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Tracy - figure out what we want to do with this</a:t>
            </a:r>
            <a:endParaRPr/>
          </a:p>
        </p:txBody>
      </p:sp>
      <p:sp>
        <p:nvSpPr>
          <p:cNvPr id="1405" name="Google Shape;14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Tracy - need to talk about how the r-squared is diff based on  and Omar</a:t>
            </a:r>
            <a:endParaRPr/>
          </a:p>
        </p:txBody>
      </p:sp>
      <p:sp>
        <p:nvSpPr>
          <p:cNvPr id="1388" name="Google Shape;13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556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Tracy</a:t>
            </a:r>
            <a:endParaRPr/>
          </a:p>
        </p:txBody>
      </p:sp>
      <p:sp>
        <p:nvSpPr>
          <p:cNvPr id="1355" name="Google Shape;13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Kat</a:t>
            </a:r>
            <a:endParaRPr/>
          </a:p>
        </p:txBody>
      </p:sp>
      <p:sp>
        <p:nvSpPr>
          <p:cNvPr id="1362" name="Google Shape;13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Kat</a:t>
            </a:r>
            <a:endParaRPr/>
          </a:p>
        </p:txBody>
      </p:sp>
      <p:sp>
        <p:nvSpPr>
          <p:cNvPr id="1369" name="Google Shape;13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Kat</a:t>
            </a:r>
            <a:endParaRPr/>
          </a:p>
        </p:txBody>
      </p:sp>
      <p:sp>
        <p:nvSpPr>
          <p:cNvPr id="1375" name="Google Shape;13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Kat</a:t>
            </a:r>
            <a:endParaRPr/>
          </a:p>
        </p:txBody>
      </p:sp>
      <p:sp>
        <p:nvSpPr>
          <p:cNvPr id="1381" name="Google Shape;13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Residuals vs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. Fits </a:t>
            </a:r>
            <a:r>
              <a:rPr lang="en-US" sz="1200" b="1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Plot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. When conducting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a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residual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 analysis, a "</a:t>
            </a:r>
            <a:r>
              <a:rPr lang="en-US" sz="1200" b="1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residuals versus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 fits </a:t>
            </a:r>
            <a:r>
              <a:rPr lang="en-US" sz="1200" b="1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plot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" is the most frequently created </a:t>
            </a:r>
            <a:r>
              <a:rPr lang="en-US" sz="1200" b="1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plot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. It is a scatter </a:t>
            </a:r>
            <a:r>
              <a:rPr lang="en-US" sz="1200" b="1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plot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 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of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residuals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 on the y axis and </a:t>
            </a:r>
            <a:r>
              <a:rPr lang="en-US" sz="1200" b="1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fitted values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 (estimated responses) on the x axis. The </a:t>
            </a:r>
            <a:r>
              <a:rPr lang="en-US" sz="1200" b="1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plot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 is used to detect non-linearity, unequal error variances, and outliers.</a:t>
            </a:r>
          </a:p>
          <a:p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The </a:t>
            </a:r>
            <a:r>
              <a:rPr lang="en-US" sz="1200" b="1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Q-Q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 plot, or </a:t>
            </a:r>
            <a:r>
              <a:rPr lang="en-US" sz="1200" b="1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quantile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-</a:t>
            </a:r>
            <a:r>
              <a:rPr lang="en-US" sz="1200" b="1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quantile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 plot, is a graphical tool to help us assess if a set of data plausibly came from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some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theoretical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 distribution such as a </a:t>
            </a:r>
            <a:r>
              <a:rPr lang="en-US" sz="1200" b="1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Normal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 or exponential. ... Here's an example of a </a:t>
            </a:r>
            <a:r>
              <a:rPr lang="en-US" sz="1200" b="1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Normal Q-Q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 plot when both sets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of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quantiles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 truly come from </a:t>
            </a:r>
            <a:r>
              <a:rPr lang="en-US" sz="1200" b="1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Normal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 distributions.</a:t>
            </a:r>
          </a:p>
          <a:p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A </a:t>
            </a:r>
            <a:r>
              <a:rPr lang="en-US" sz="1200" b="1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scale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-</a:t>
            </a:r>
            <a:r>
              <a:rPr lang="en-US" sz="1200" b="1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location plot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 - This </a:t>
            </a:r>
            <a:r>
              <a:rPr lang="en-US" sz="1200" b="1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plot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 is similar to the residuals versus fitted values </a:t>
            </a:r>
            <a:r>
              <a:rPr lang="en-US" sz="1200" b="1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plot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, but it uses the square root of the standardized residuals. ... A Cook's distance </a:t>
            </a:r>
            <a:r>
              <a:rPr lang="en-US" sz="1200" b="1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plot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 - Cook's distance is a statistic that tries to identify points which have more influence than other points.</a:t>
            </a:r>
          </a:p>
          <a:p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Outliers: an outlier is defined as an observation that has a large </a:t>
            </a:r>
            <a:r>
              <a:rPr lang="en-US" sz="1200" b="1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residual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. In other words, the observed value for the point is very different from that predicted by the regression model. </a:t>
            </a:r>
            <a:r>
              <a:rPr lang="en-US" sz="1200" b="1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Leverage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 points: A </a:t>
            </a:r>
            <a:r>
              <a:rPr lang="en-US" sz="1200" b="1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leverage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Corbel"/>
                <a:ea typeface="Corbel"/>
                <a:cs typeface="Corbel"/>
                <a:sym typeface="Corbel"/>
              </a:rPr>
              <a:t> point is defined as an observation that has a value of x that is far away from the mean of x.</a:t>
            </a:r>
          </a:p>
          <a:p>
            <a:endParaRPr lang="en-US" sz="1200" b="0" i="0" u="none" strike="noStrike" cap="none" dirty="0">
              <a:solidFill>
                <a:srgbClr val="000000"/>
              </a:solidFill>
              <a:effectLst/>
              <a:latin typeface="Corbel"/>
              <a:ea typeface="Corbel"/>
              <a:cs typeface="Corbel"/>
              <a:sym typeface="Corbel"/>
            </a:endParaRPr>
          </a:p>
          <a:p>
            <a:endParaRPr lang="en-US" sz="1200" b="0" i="0" u="none" strike="noStrike" cap="none" dirty="0">
              <a:solidFill>
                <a:srgbClr val="000000"/>
              </a:solidFill>
              <a:effectLst/>
              <a:latin typeface="Corbel"/>
              <a:ea typeface="Corbel"/>
              <a:cs typeface="Corbel"/>
              <a:sym typeface="Corbe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6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522412" y="1905000"/>
            <a:ext cx="9144001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nsolas"/>
              <a:buNone/>
              <a:defRPr sz="5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84896" y="4721711"/>
            <a:ext cx="8631938" cy="72098"/>
            <a:chOff x="0" y="0"/>
            <a:chExt cx="8631936" cy="72096"/>
          </a:xfrm>
        </p:grpSpPr>
        <p:sp>
          <p:nvSpPr>
            <p:cNvPr id="12" name="Google Shape;12;p2"/>
            <p:cNvSpPr/>
            <p:nvPr/>
          </p:nvSpPr>
          <p:spPr>
            <a:xfrm>
              <a:off x="8399533" y="26061"/>
              <a:ext cx="232403" cy="12701"/>
            </a:xfrm>
            <a:custGeom>
              <a:avLst/>
              <a:gdLst/>
              <a:ahLst/>
              <a:cxnLst/>
              <a:rect l="0" t="0" r="0" b="0"/>
              <a:pathLst>
                <a:path w="21600" h="16557" extrusionOk="0">
                  <a:moveTo>
                    <a:pt x="1859" y="11157"/>
                  </a:moveTo>
                  <a:cubicBezTo>
                    <a:pt x="3718" y="11157"/>
                    <a:pt x="5223" y="16557"/>
                    <a:pt x="4603" y="16557"/>
                  </a:cubicBezTo>
                  <a:cubicBezTo>
                    <a:pt x="8321" y="13857"/>
                    <a:pt x="8321" y="19257"/>
                    <a:pt x="8852" y="11157"/>
                  </a:cubicBezTo>
                  <a:cubicBezTo>
                    <a:pt x="11243" y="8457"/>
                    <a:pt x="13721" y="13857"/>
                    <a:pt x="11066" y="16557"/>
                  </a:cubicBezTo>
                  <a:lnTo>
                    <a:pt x="17882" y="13857"/>
                  </a:lnTo>
                  <a:lnTo>
                    <a:pt x="13810" y="11157"/>
                  </a:lnTo>
                  <a:cubicBezTo>
                    <a:pt x="14872" y="3057"/>
                    <a:pt x="20361" y="13857"/>
                    <a:pt x="21600" y="5757"/>
                  </a:cubicBezTo>
                  <a:lnTo>
                    <a:pt x="14252" y="5757"/>
                  </a:lnTo>
                  <a:lnTo>
                    <a:pt x="14607" y="3057"/>
                  </a:lnTo>
                  <a:cubicBezTo>
                    <a:pt x="12925" y="5757"/>
                    <a:pt x="9649" y="3057"/>
                    <a:pt x="8498" y="3057"/>
                  </a:cubicBezTo>
                  <a:cubicBezTo>
                    <a:pt x="8675" y="357"/>
                    <a:pt x="8587" y="357"/>
                    <a:pt x="9826" y="357"/>
                  </a:cubicBezTo>
                  <a:cubicBezTo>
                    <a:pt x="885" y="-2343"/>
                    <a:pt x="7436" y="11157"/>
                    <a:pt x="0" y="11157"/>
                  </a:cubicBezTo>
                  <a:cubicBezTo>
                    <a:pt x="443" y="11157"/>
                    <a:pt x="1062" y="11157"/>
                    <a:pt x="1859" y="11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198090" y="22638"/>
              <a:ext cx="214837" cy="12701"/>
            </a:xfrm>
            <a:custGeom>
              <a:avLst/>
              <a:gdLst/>
              <a:ahLst/>
              <a:cxnLst/>
              <a:rect l="0" t="0" r="0" b="0"/>
              <a:pathLst>
                <a:path w="20242" h="21600" extrusionOk="0">
                  <a:moveTo>
                    <a:pt x="13162" y="7200"/>
                  </a:moveTo>
                  <a:lnTo>
                    <a:pt x="10025" y="12600"/>
                  </a:lnTo>
                  <a:lnTo>
                    <a:pt x="4737" y="10800"/>
                  </a:lnTo>
                  <a:cubicBezTo>
                    <a:pt x="4647" y="12600"/>
                    <a:pt x="793" y="14400"/>
                    <a:pt x="3392" y="16200"/>
                  </a:cubicBezTo>
                  <a:cubicBezTo>
                    <a:pt x="3930" y="16200"/>
                    <a:pt x="4916" y="14400"/>
                    <a:pt x="5722" y="16200"/>
                  </a:cubicBezTo>
                  <a:cubicBezTo>
                    <a:pt x="5185" y="19800"/>
                    <a:pt x="-1358" y="16200"/>
                    <a:pt x="255" y="19800"/>
                  </a:cubicBezTo>
                  <a:cubicBezTo>
                    <a:pt x="4468" y="19800"/>
                    <a:pt x="5095" y="21600"/>
                    <a:pt x="7694" y="18000"/>
                  </a:cubicBezTo>
                  <a:cubicBezTo>
                    <a:pt x="11548" y="19800"/>
                    <a:pt x="14327" y="19800"/>
                    <a:pt x="16119" y="21600"/>
                  </a:cubicBezTo>
                  <a:cubicBezTo>
                    <a:pt x="17284" y="21600"/>
                    <a:pt x="17374" y="19800"/>
                    <a:pt x="18898" y="19800"/>
                  </a:cubicBezTo>
                  <a:lnTo>
                    <a:pt x="17912" y="19800"/>
                  </a:lnTo>
                  <a:lnTo>
                    <a:pt x="17732" y="12600"/>
                  </a:lnTo>
                  <a:cubicBezTo>
                    <a:pt x="16478" y="14400"/>
                    <a:pt x="15402" y="12600"/>
                    <a:pt x="14058" y="12600"/>
                  </a:cubicBezTo>
                  <a:lnTo>
                    <a:pt x="20242" y="7200"/>
                  </a:lnTo>
                  <a:cubicBezTo>
                    <a:pt x="18270" y="1800"/>
                    <a:pt x="12176" y="3600"/>
                    <a:pt x="9666" y="0"/>
                  </a:cubicBezTo>
                  <a:cubicBezTo>
                    <a:pt x="12713" y="7200"/>
                    <a:pt x="7246" y="3600"/>
                    <a:pt x="13162" y="7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98572" y="36264"/>
              <a:ext cx="211132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7492" y="15429"/>
                  </a:moveTo>
                  <a:cubicBezTo>
                    <a:pt x="6032" y="15429"/>
                    <a:pt x="5643" y="15429"/>
                    <a:pt x="5449" y="18514"/>
                  </a:cubicBezTo>
                  <a:lnTo>
                    <a:pt x="21600" y="15429"/>
                  </a:lnTo>
                  <a:cubicBezTo>
                    <a:pt x="21016" y="15429"/>
                    <a:pt x="16443" y="12343"/>
                    <a:pt x="19459" y="9257"/>
                  </a:cubicBezTo>
                  <a:cubicBezTo>
                    <a:pt x="18097" y="6171"/>
                    <a:pt x="13914" y="9257"/>
                    <a:pt x="13330" y="12343"/>
                  </a:cubicBezTo>
                  <a:lnTo>
                    <a:pt x="14497" y="9257"/>
                  </a:lnTo>
                  <a:cubicBezTo>
                    <a:pt x="10703" y="15429"/>
                    <a:pt x="8173" y="3086"/>
                    <a:pt x="10605" y="0"/>
                  </a:cubicBezTo>
                  <a:lnTo>
                    <a:pt x="10314" y="0"/>
                  </a:lnTo>
                  <a:lnTo>
                    <a:pt x="0" y="21600"/>
                  </a:lnTo>
                  <a:cubicBezTo>
                    <a:pt x="3795" y="21600"/>
                    <a:pt x="2919" y="15429"/>
                    <a:pt x="7492" y="15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0037" y="35630"/>
              <a:ext cx="20930" cy="12701"/>
            </a:xfrm>
            <a:custGeom>
              <a:avLst/>
              <a:gdLst/>
              <a:ahLst/>
              <a:cxnLst/>
              <a:rect l="0" t="0" r="0" b="0"/>
              <a:pathLst>
                <a:path w="19787" h="21600" extrusionOk="0">
                  <a:moveTo>
                    <a:pt x="0" y="21600"/>
                  </a:moveTo>
                  <a:cubicBezTo>
                    <a:pt x="18900" y="0"/>
                    <a:pt x="21600" y="0"/>
                    <a:pt x="18900" y="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343426" y="42284"/>
              <a:ext cx="3151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9164" y="10800"/>
                    <a:pt x="16364" y="108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79767" y="12182"/>
              <a:ext cx="1418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21600" y="0"/>
                    <a:pt x="21600" y="0"/>
                  </a:cubicBez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56285" y="3991"/>
              <a:ext cx="164652" cy="12701"/>
            </a:xfrm>
            <a:custGeom>
              <a:avLst/>
              <a:gdLst/>
              <a:ahLst/>
              <a:cxnLst/>
              <a:rect l="0" t="0" r="0" b="0"/>
              <a:pathLst>
                <a:path w="21600" h="20194" extrusionOk="0">
                  <a:moveTo>
                    <a:pt x="21600" y="0"/>
                  </a:moveTo>
                  <a:lnTo>
                    <a:pt x="12361" y="4800"/>
                  </a:lnTo>
                  <a:cubicBezTo>
                    <a:pt x="13609" y="4800"/>
                    <a:pt x="9239" y="4800"/>
                    <a:pt x="11112" y="2400"/>
                  </a:cubicBezTo>
                  <a:cubicBezTo>
                    <a:pt x="10488" y="2400"/>
                    <a:pt x="7117" y="2400"/>
                    <a:pt x="7991" y="4800"/>
                  </a:cubicBezTo>
                  <a:lnTo>
                    <a:pt x="9864" y="4800"/>
                  </a:lnTo>
                  <a:cubicBezTo>
                    <a:pt x="5119" y="12000"/>
                    <a:pt x="7991" y="14400"/>
                    <a:pt x="0" y="19200"/>
                  </a:cubicBezTo>
                  <a:cubicBezTo>
                    <a:pt x="4994" y="21600"/>
                    <a:pt x="7117" y="19200"/>
                    <a:pt x="9739" y="16800"/>
                  </a:cubicBezTo>
                  <a:lnTo>
                    <a:pt x="12236" y="14400"/>
                  </a:lnTo>
                  <a:lnTo>
                    <a:pt x="19852" y="48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02530" y="28671"/>
              <a:ext cx="12701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07798" y="22005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1621" h="21600" extrusionOk="0">
                  <a:moveTo>
                    <a:pt x="3411" y="0"/>
                  </a:moveTo>
                  <a:lnTo>
                    <a:pt x="0" y="21600"/>
                  </a:lnTo>
                  <a:cubicBezTo>
                    <a:pt x="4547" y="0"/>
                    <a:pt x="21600" y="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74938" y="40383"/>
              <a:ext cx="23635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1232" y="0"/>
                  </a:moveTo>
                  <a:cubicBezTo>
                    <a:pt x="10368" y="0"/>
                    <a:pt x="6048" y="10800"/>
                    <a:pt x="0" y="21600"/>
                  </a:cubicBezTo>
                  <a:lnTo>
                    <a:pt x="21600" y="0"/>
                  </a:lnTo>
                  <a:lnTo>
                    <a:pt x="11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440326" y="33412"/>
              <a:ext cx="81145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15755" y="108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99448" y="45149"/>
              <a:ext cx="943979" cy="20281"/>
            </a:xfrm>
            <a:custGeom>
              <a:avLst/>
              <a:gdLst/>
              <a:ahLst/>
              <a:cxnLst/>
              <a:rect l="0" t="0" r="0" b="0"/>
              <a:pathLst>
                <a:path w="21497" h="21600" extrusionOk="0">
                  <a:moveTo>
                    <a:pt x="8030" y="12209"/>
                  </a:moveTo>
                  <a:cubicBezTo>
                    <a:pt x="5254" y="13148"/>
                    <a:pt x="8724" y="9391"/>
                    <a:pt x="7444" y="8452"/>
                  </a:cubicBezTo>
                  <a:cubicBezTo>
                    <a:pt x="6663" y="9391"/>
                    <a:pt x="6381" y="10330"/>
                    <a:pt x="5904" y="11270"/>
                  </a:cubicBezTo>
                  <a:cubicBezTo>
                    <a:pt x="8116" y="9391"/>
                    <a:pt x="5601" y="15965"/>
                    <a:pt x="7834" y="15026"/>
                  </a:cubicBezTo>
                  <a:cubicBezTo>
                    <a:pt x="7531" y="17843"/>
                    <a:pt x="6230" y="17843"/>
                    <a:pt x="5470" y="17843"/>
                  </a:cubicBezTo>
                  <a:cubicBezTo>
                    <a:pt x="4625" y="15026"/>
                    <a:pt x="6230" y="15965"/>
                    <a:pt x="6425" y="13148"/>
                  </a:cubicBezTo>
                  <a:cubicBezTo>
                    <a:pt x="5514" y="13148"/>
                    <a:pt x="5687" y="14087"/>
                    <a:pt x="5297" y="15026"/>
                  </a:cubicBezTo>
                  <a:cubicBezTo>
                    <a:pt x="3887" y="15026"/>
                    <a:pt x="2391" y="18783"/>
                    <a:pt x="1545" y="15026"/>
                  </a:cubicBezTo>
                  <a:cubicBezTo>
                    <a:pt x="526" y="15965"/>
                    <a:pt x="591" y="16904"/>
                    <a:pt x="5" y="18783"/>
                  </a:cubicBezTo>
                  <a:cubicBezTo>
                    <a:pt x="-103" y="21600"/>
                    <a:pt x="1524" y="19722"/>
                    <a:pt x="1914" y="21600"/>
                  </a:cubicBezTo>
                  <a:cubicBezTo>
                    <a:pt x="1827" y="21600"/>
                    <a:pt x="1675" y="21600"/>
                    <a:pt x="1719" y="20661"/>
                  </a:cubicBezTo>
                  <a:lnTo>
                    <a:pt x="2608" y="21600"/>
                  </a:lnTo>
                  <a:cubicBezTo>
                    <a:pt x="1762" y="20661"/>
                    <a:pt x="2716" y="18783"/>
                    <a:pt x="3172" y="18783"/>
                  </a:cubicBezTo>
                  <a:cubicBezTo>
                    <a:pt x="3475" y="18783"/>
                    <a:pt x="4126" y="17843"/>
                    <a:pt x="4039" y="18783"/>
                  </a:cubicBezTo>
                  <a:lnTo>
                    <a:pt x="3540" y="19722"/>
                  </a:lnTo>
                  <a:cubicBezTo>
                    <a:pt x="4191" y="20661"/>
                    <a:pt x="4950" y="17843"/>
                    <a:pt x="5622" y="18783"/>
                  </a:cubicBezTo>
                  <a:cubicBezTo>
                    <a:pt x="5644" y="19722"/>
                    <a:pt x="5405" y="19722"/>
                    <a:pt x="5362" y="20661"/>
                  </a:cubicBezTo>
                  <a:cubicBezTo>
                    <a:pt x="6099" y="18783"/>
                    <a:pt x="6837" y="18783"/>
                    <a:pt x="7943" y="16904"/>
                  </a:cubicBezTo>
                  <a:lnTo>
                    <a:pt x="7292" y="19722"/>
                  </a:lnTo>
                  <a:cubicBezTo>
                    <a:pt x="8181" y="16904"/>
                    <a:pt x="10198" y="17843"/>
                    <a:pt x="11586" y="18783"/>
                  </a:cubicBezTo>
                  <a:cubicBezTo>
                    <a:pt x="11434" y="18783"/>
                    <a:pt x="11152" y="17843"/>
                    <a:pt x="11326" y="17843"/>
                  </a:cubicBezTo>
                  <a:cubicBezTo>
                    <a:pt x="12128" y="16904"/>
                    <a:pt x="12757" y="18783"/>
                    <a:pt x="12367" y="19722"/>
                  </a:cubicBezTo>
                  <a:cubicBezTo>
                    <a:pt x="13169" y="17843"/>
                    <a:pt x="15425" y="21600"/>
                    <a:pt x="16509" y="18783"/>
                  </a:cubicBezTo>
                  <a:lnTo>
                    <a:pt x="21497" y="4696"/>
                  </a:lnTo>
                  <a:cubicBezTo>
                    <a:pt x="21324" y="4696"/>
                    <a:pt x="21107" y="5635"/>
                    <a:pt x="20911" y="5635"/>
                  </a:cubicBezTo>
                  <a:cubicBezTo>
                    <a:pt x="20456" y="2817"/>
                    <a:pt x="20217" y="3757"/>
                    <a:pt x="20998" y="939"/>
                  </a:cubicBezTo>
                  <a:cubicBezTo>
                    <a:pt x="20217" y="2817"/>
                    <a:pt x="20521" y="4696"/>
                    <a:pt x="19350" y="4696"/>
                  </a:cubicBezTo>
                  <a:cubicBezTo>
                    <a:pt x="19805" y="2817"/>
                    <a:pt x="19936" y="0"/>
                    <a:pt x="18808" y="0"/>
                  </a:cubicBezTo>
                  <a:cubicBezTo>
                    <a:pt x="15989" y="2817"/>
                    <a:pt x="14124" y="9391"/>
                    <a:pt x="11499" y="13148"/>
                  </a:cubicBezTo>
                  <a:cubicBezTo>
                    <a:pt x="11391" y="11270"/>
                    <a:pt x="9331" y="12209"/>
                    <a:pt x="8333" y="12209"/>
                  </a:cubicBezTo>
                  <a:cubicBezTo>
                    <a:pt x="8702" y="10330"/>
                    <a:pt x="9461" y="9391"/>
                    <a:pt x="10220" y="8452"/>
                  </a:cubicBezTo>
                  <a:lnTo>
                    <a:pt x="8290" y="8452"/>
                  </a:lnTo>
                  <a:lnTo>
                    <a:pt x="8030" y="122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28652" y="50219"/>
              <a:ext cx="12701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21600" y="0"/>
                  </a:moveTo>
                  <a:lnTo>
                    <a:pt x="0" y="0"/>
                  </a:lnTo>
                  <a:cubicBezTo>
                    <a:pt x="2160" y="0"/>
                    <a:pt x="8640" y="0"/>
                    <a:pt x="2160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852907" y="53388"/>
              <a:ext cx="12701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0" y="0"/>
                  </a:moveTo>
                  <a:cubicBezTo>
                    <a:pt x="21600" y="0"/>
                    <a:pt x="0" y="0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356787" y="34679"/>
              <a:ext cx="21304" cy="12701"/>
            </a:xfrm>
            <a:custGeom>
              <a:avLst/>
              <a:gdLst/>
              <a:ahLst/>
              <a:cxnLst/>
              <a:rect l="0" t="0" r="0" b="0"/>
              <a:pathLst>
                <a:path w="20140" h="21600" extrusionOk="0">
                  <a:moveTo>
                    <a:pt x="1240" y="21600"/>
                  </a:moveTo>
                  <a:lnTo>
                    <a:pt x="20140" y="0"/>
                  </a:lnTo>
                  <a:lnTo>
                    <a:pt x="5740" y="21600"/>
                  </a:lnTo>
                  <a:cubicBezTo>
                    <a:pt x="340" y="21600"/>
                    <a:pt x="-1460" y="21600"/>
                    <a:pt x="124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376946" y="39116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0193" h="21600" extrusionOk="0">
                  <a:moveTo>
                    <a:pt x="8640" y="0"/>
                  </a:moveTo>
                  <a:lnTo>
                    <a:pt x="0" y="21600"/>
                  </a:lnTo>
                  <a:lnTo>
                    <a:pt x="19440" y="21600"/>
                  </a:lnTo>
                  <a:cubicBezTo>
                    <a:pt x="21600" y="0"/>
                    <a:pt x="19440" y="0"/>
                    <a:pt x="8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272364" y="35630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3292" y="21600"/>
                    <a:pt x="18277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536090" y="44010"/>
              <a:ext cx="501321" cy="12701"/>
            </a:xfrm>
            <a:custGeom>
              <a:avLst/>
              <a:gdLst/>
              <a:ahLst/>
              <a:cxnLst/>
              <a:rect l="0" t="0" r="0" b="0"/>
              <a:pathLst>
                <a:path w="20273" h="19200" extrusionOk="0">
                  <a:moveTo>
                    <a:pt x="3235" y="19200"/>
                  </a:moveTo>
                  <a:cubicBezTo>
                    <a:pt x="4967" y="19200"/>
                    <a:pt x="3427" y="12000"/>
                    <a:pt x="5891" y="12000"/>
                  </a:cubicBezTo>
                  <a:lnTo>
                    <a:pt x="5160" y="12000"/>
                  </a:lnTo>
                  <a:cubicBezTo>
                    <a:pt x="6892" y="9600"/>
                    <a:pt x="9973" y="9600"/>
                    <a:pt x="12052" y="9600"/>
                  </a:cubicBezTo>
                  <a:cubicBezTo>
                    <a:pt x="11821" y="12000"/>
                    <a:pt x="13322" y="12000"/>
                    <a:pt x="13091" y="16800"/>
                  </a:cubicBezTo>
                  <a:cubicBezTo>
                    <a:pt x="14478" y="16800"/>
                    <a:pt x="15902" y="14400"/>
                    <a:pt x="16634" y="9600"/>
                  </a:cubicBezTo>
                  <a:cubicBezTo>
                    <a:pt x="17519" y="12000"/>
                    <a:pt x="18867" y="7200"/>
                    <a:pt x="19983" y="9600"/>
                  </a:cubicBezTo>
                  <a:cubicBezTo>
                    <a:pt x="19483" y="7200"/>
                    <a:pt x="21562" y="0"/>
                    <a:pt x="18828" y="4800"/>
                  </a:cubicBezTo>
                  <a:cubicBezTo>
                    <a:pt x="19059" y="4800"/>
                    <a:pt x="18905" y="2400"/>
                    <a:pt x="19136" y="2400"/>
                  </a:cubicBezTo>
                  <a:cubicBezTo>
                    <a:pt x="17365" y="0"/>
                    <a:pt x="16672" y="4800"/>
                    <a:pt x="15171" y="4800"/>
                  </a:cubicBezTo>
                  <a:cubicBezTo>
                    <a:pt x="14285" y="2400"/>
                    <a:pt x="16634" y="2400"/>
                    <a:pt x="15787" y="0"/>
                  </a:cubicBezTo>
                  <a:cubicBezTo>
                    <a:pt x="13900" y="2400"/>
                    <a:pt x="9896" y="-2400"/>
                    <a:pt x="10011" y="7200"/>
                  </a:cubicBezTo>
                  <a:cubicBezTo>
                    <a:pt x="8625" y="9600"/>
                    <a:pt x="8433" y="7200"/>
                    <a:pt x="8048" y="4800"/>
                  </a:cubicBezTo>
                  <a:cubicBezTo>
                    <a:pt x="5853" y="14400"/>
                    <a:pt x="-38" y="0"/>
                    <a:pt x="1" y="14400"/>
                  </a:cubicBezTo>
                  <a:cubicBezTo>
                    <a:pt x="771" y="14400"/>
                    <a:pt x="2080" y="14400"/>
                    <a:pt x="3235" y="12000"/>
                  </a:cubicBezTo>
                  <a:lnTo>
                    <a:pt x="3235" y="19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302911" y="47671"/>
              <a:ext cx="521075" cy="12701"/>
            </a:xfrm>
            <a:custGeom>
              <a:avLst/>
              <a:gdLst/>
              <a:ahLst/>
              <a:cxnLst/>
              <a:rect l="0" t="0" r="0" b="0"/>
              <a:pathLst>
                <a:path w="21452" h="21600" extrusionOk="0">
                  <a:moveTo>
                    <a:pt x="19257" y="15429"/>
                  </a:moveTo>
                  <a:lnTo>
                    <a:pt x="17924" y="13886"/>
                  </a:lnTo>
                  <a:cubicBezTo>
                    <a:pt x="18237" y="15429"/>
                    <a:pt x="18747" y="15429"/>
                    <a:pt x="19257" y="15429"/>
                  </a:cubicBezTo>
                  <a:close/>
                  <a:moveTo>
                    <a:pt x="21452" y="13886"/>
                  </a:moveTo>
                  <a:lnTo>
                    <a:pt x="20707" y="20057"/>
                  </a:lnTo>
                  <a:cubicBezTo>
                    <a:pt x="16513" y="21600"/>
                    <a:pt x="15023" y="20057"/>
                    <a:pt x="11377" y="20057"/>
                  </a:cubicBezTo>
                  <a:cubicBezTo>
                    <a:pt x="11103" y="18514"/>
                    <a:pt x="11534" y="18514"/>
                    <a:pt x="11769" y="18514"/>
                  </a:cubicBezTo>
                  <a:cubicBezTo>
                    <a:pt x="9182" y="20057"/>
                    <a:pt x="5340" y="18514"/>
                    <a:pt x="3498" y="21600"/>
                  </a:cubicBezTo>
                  <a:cubicBezTo>
                    <a:pt x="2675" y="21600"/>
                    <a:pt x="518" y="20057"/>
                    <a:pt x="1342" y="18514"/>
                  </a:cubicBezTo>
                  <a:cubicBezTo>
                    <a:pt x="950" y="18514"/>
                    <a:pt x="479" y="18514"/>
                    <a:pt x="9" y="18514"/>
                  </a:cubicBezTo>
                  <a:cubicBezTo>
                    <a:pt x="-109" y="16971"/>
                    <a:pt x="1028" y="18514"/>
                    <a:pt x="1067" y="16971"/>
                  </a:cubicBezTo>
                  <a:cubicBezTo>
                    <a:pt x="714" y="16971"/>
                    <a:pt x="558" y="15429"/>
                    <a:pt x="479" y="16971"/>
                  </a:cubicBezTo>
                  <a:cubicBezTo>
                    <a:pt x="1106" y="15429"/>
                    <a:pt x="-148" y="9257"/>
                    <a:pt x="2714" y="9257"/>
                  </a:cubicBezTo>
                  <a:cubicBezTo>
                    <a:pt x="3811" y="13886"/>
                    <a:pt x="714" y="10800"/>
                    <a:pt x="1381" y="15429"/>
                  </a:cubicBezTo>
                  <a:cubicBezTo>
                    <a:pt x="2322" y="15429"/>
                    <a:pt x="2204" y="13886"/>
                    <a:pt x="2282" y="12343"/>
                  </a:cubicBezTo>
                  <a:cubicBezTo>
                    <a:pt x="3498" y="12343"/>
                    <a:pt x="3459" y="13886"/>
                    <a:pt x="3380" y="15429"/>
                  </a:cubicBezTo>
                  <a:cubicBezTo>
                    <a:pt x="3851" y="13886"/>
                    <a:pt x="5379" y="15429"/>
                    <a:pt x="6007" y="13886"/>
                  </a:cubicBezTo>
                  <a:cubicBezTo>
                    <a:pt x="8320" y="12343"/>
                    <a:pt x="5889" y="16971"/>
                    <a:pt x="7418" y="16971"/>
                  </a:cubicBezTo>
                  <a:lnTo>
                    <a:pt x="8280" y="12343"/>
                  </a:lnTo>
                  <a:lnTo>
                    <a:pt x="10828" y="12343"/>
                  </a:lnTo>
                  <a:cubicBezTo>
                    <a:pt x="14474" y="10800"/>
                    <a:pt x="10280" y="3086"/>
                    <a:pt x="14474" y="0"/>
                  </a:cubicBezTo>
                  <a:cubicBezTo>
                    <a:pt x="13925" y="3086"/>
                    <a:pt x="15611" y="7714"/>
                    <a:pt x="17571" y="9257"/>
                  </a:cubicBezTo>
                  <a:cubicBezTo>
                    <a:pt x="16395" y="9257"/>
                    <a:pt x="14239" y="12343"/>
                    <a:pt x="12749" y="10800"/>
                  </a:cubicBezTo>
                  <a:cubicBezTo>
                    <a:pt x="14866" y="15429"/>
                    <a:pt x="9809" y="12343"/>
                    <a:pt x="10907" y="16971"/>
                  </a:cubicBezTo>
                  <a:cubicBezTo>
                    <a:pt x="11965" y="13886"/>
                    <a:pt x="13729" y="13886"/>
                    <a:pt x="15101" y="13886"/>
                  </a:cubicBezTo>
                  <a:lnTo>
                    <a:pt x="14631" y="15429"/>
                  </a:lnTo>
                  <a:cubicBezTo>
                    <a:pt x="16081" y="15429"/>
                    <a:pt x="17179" y="10800"/>
                    <a:pt x="19218" y="12343"/>
                  </a:cubicBezTo>
                  <a:cubicBezTo>
                    <a:pt x="20198" y="12343"/>
                    <a:pt x="20002" y="13886"/>
                    <a:pt x="19845" y="13886"/>
                  </a:cubicBezTo>
                  <a:cubicBezTo>
                    <a:pt x="20668" y="13886"/>
                    <a:pt x="21452" y="12343"/>
                    <a:pt x="21452" y="138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882688" y="18519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cubicBezTo>
                    <a:pt x="17280" y="21600"/>
                    <a:pt x="8640" y="216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30311" y="457"/>
              <a:ext cx="2678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cubicBezTo>
                    <a:pt x="13114" y="0"/>
                    <a:pt x="6171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274834" y="15363"/>
              <a:ext cx="14969" cy="1271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34" name="Google Shape;34;p2"/>
            <p:cNvGrpSpPr/>
            <p:nvPr/>
          </p:nvGrpSpPr>
          <p:grpSpPr>
            <a:xfrm>
              <a:off x="4837444" y="17240"/>
              <a:ext cx="12702" cy="683"/>
              <a:chOff x="0" y="0"/>
              <a:chExt cx="12700" cy="681"/>
            </a:xfrm>
          </p:grpSpPr>
          <p:cxnSp>
            <p:nvCxnSpPr>
              <p:cNvPr id="35" name="Google Shape;35;p2"/>
              <p:cNvCxnSpPr/>
              <p:nvPr/>
            </p:nvCxnSpPr>
            <p:spPr>
              <a:xfrm flipH="1">
                <a:off x="0" y="0"/>
                <a:ext cx="12700" cy="68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0" y="0"/>
                <a:ext cx="12700" cy="68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sp>
          <p:nvSpPr>
            <p:cNvPr id="37" name="Google Shape;37;p2"/>
            <p:cNvSpPr/>
            <p:nvPr/>
          </p:nvSpPr>
          <p:spPr>
            <a:xfrm>
              <a:off x="4175344" y="12828"/>
              <a:ext cx="25211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21600" y="0"/>
                  </a:moveTo>
                  <a:lnTo>
                    <a:pt x="0" y="0"/>
                  </a:lnTo>
                  <a:cubicBezTo>
                    <a:pt x="10800" y="0"/>
                    <a:pt x="16615" y="0"/>
                    <a:pt x="2160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74464" y="9647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8404" h="21600" extrusionOk="0">
                  <a:moveTo>
                    <a:pt x="17280" y="0"/>
                  </a:moveTo>
                  <a:lnTo>
                    <a:pt x="0" y="21600"/>
                  </a:lnTo>
                  <a:cubicBezTo>
                    <a:pt x="12960" y="21600"/>
                    <a:pt x="21600" y="21600"/>
                    <a:pt x="17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106471" y="30573"/>
              <a:ext cx="22848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cubicBezTo>
                    <a:pt x="13500" y="0"/>
                    <a:pt x="5400" y="0"/>
                    <a:pt x="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41949" y="14742"/>
              <a:ext cx="22661" cy="12701"/>
            </a:xfrm>
            <a:custGeom>
              <a:avLst/>
              <a:gdLst/>
              <a:ahLst/>
              <a:cxnLst/>
              <a:rect l="0" t="0" r="0" b="0"/>
              <a:pathLst>
                <a:path w="17751" h="13824" extrusionOk="0">
                  <a:moveTo>
                    <a:pt x="0" y="3024"/>
                  </a:moveTo>
                  <a:cubicBezTo>
                    <a:pt x="5214" y="3024"/>
                    <a:pt x="17131" y="13824"/>
                    <a:pt x="11172" y="13824"/>
                  </a:cubicBezTo>
                  <a:cubicBezTo>
                    <a:pt x="21600" y="13824"/>
                    <a:pt x="20855" y="-7776"/>
                    <a:pt x="0" y="30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921248" y="46404"/>
              <a:ext cx="15059" cy="12701"/>
            </a:xfrm>
            <a:custGeom>
              <a:avLst/>
              <a:gdLst/>
              <a:ahLst/>
              <a:cxnLst/>
              <a:rect l="0" t="0" r="0" b="0"/>
              <a:pathLst>
                <a:path w="18766" h="21600" extrusionOk="0">
                  <a:moveTo>
                    <a:pt x="766" y="21600"/>
                  </a:moveTo>
                  <a:cubicBezTo>
                    <a:pt x="5566" y="21600"/>
                    <a:pt x="12766" y="0"/>
                    <a:pt x="18766" y="0"/>
                  </a:cubicBezTo>
                  <a:cubicBezTo>
                    <a:pt x="6766" y="0"/>
                    <a:pt x="-2834" y="21600"/>
                    <a:pt x="766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42" name="Google Shape;42;p2"/>
            <p:cNvGrpSpPr/>
            <p:nvPr/>
          </p:nvGrpSpPr>
          <p:grpSpPr>
            <a:xfrm>
              <a:off x="7936258" y="51484"/>
              <a:ext cx="12702" cy="640"/>
              <a:chOff x="0" y="0"/>
              <a:chExt cx="12700" cy="639"/>
            </a:xfrm>
          </p:grpSpPr>
          <p:cxnSp>
            <p:nvCxnSpPr>
              <p:cNvPr id="43" name="Google Shape;43;p2"/>
              <p:cNvCxnSpPr/>
              <p:nvPr/>
            </p:nvCxnSpPr>
            <p:spPr>
              <a:xfrm rot="10800000" flipH="1">
                <a:off x="0" y="0"/>
                <a:ext cx="12700" cy="63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flipH="1">
                <a:off x="0" y="0"/>
                <a:ext cx="12700" cy="63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sp>
          <p:nvSpPr>
            <p:cNvPr id="45" name="Google Shape;45;p2"/>
            <p:cNvSpPr/>
            <p:nvPr/>
          </p:nvSpPr>
          <p:spPr>
            <a:xfrm>
              <a:off x="6461495" y="39116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cubicBezTo>
                    <a:pt x="16200" y="0"/>
                    <a:pt x="8100" y="0"/>
                    <a:pt x="0" y="0"/>
                  </a:cubicBezTo>
                  <a:cubicBezTo>
                    <a:pt x="2700" y="0"/>
                    <a:pt x="108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048961" y="20737"/>
              <a:ext cx="201311" cy="12701"/>
            </a:xfrm>
            <a:custGeom>
              <a:avLst/>
              <a:gdLst/>
              <a:ahLst/>
              <a:cxnLst/>
              <a:rect l="0" t="0" r="0" b="0"/>
              <a:pathLst>
                <a:path w="19299" h="21600" extrusionOk="0">
                  <a:moveTo>
                    <a:pt x="9336" y="21600"/>
                  </a:moveTo>
                  <a:cubicBezTo>
                    <a:pt x="9793" y="19440"/>
                    <a:pt x="19037" y="17280"/>
                    <a:pt x="11258" y="15120"/>
                  </a:cubicBezTo>
                  <a:cubicBezTo>
                    <a:pt x="11532" y="8640"/>
                    <a:pt x="16200" y="12960"/>
                    <a:pt x="18305" y="12960"/>
                  </a:cubicBezTo>
                  <a:cubicBezTo>
                    <a:pt x="16841" y="10800"/>
                    <a:pt x="19037" y="8640"/>
                    <a:pt x="18580" y="6480"/>
                  </a:cubicBezTo>
                  <a:cubicBezTo>
                    <a:pt x="17573" y="8640"/>
                    <a:pt x="16383" y="8640"/>
                    <a:pt x="14644" y="8640"/>
                  </a:cubicBezTo>
                  <a:cubicBezTo>
                    <a:pt x="13912" y="6480"/>
                    <a:pt x="16475" y="4320"/>
                    <a:pt x="18488" y="6480"/>
                  </a:cubicBezTo>
                  <a:cubicBezTo>
                    <a:pt x="16017" y="2160"/>
                    <a:pt x="21600" y="2160"/>
                    <a:pt x="18122" y="0"/>
                  </a:cubicBezTo>
                  <a:cubicBezTo>
                    <a:pt x="10617" y="0"/>
                    <a:pt x="5217" y="0"/>
                    <a:pt x="0" y="8640"/>
                  </a:cubicBezTo>
                  <a:cubicBezTo>
                    <a:pt x="4210" y="6480"/>
                    <a:pt x="9061" y="6480"/>
                    <a:pt x="12539" y="8640"/>
                  </a:cubicBezTo>
                  <a:lnTo>
                    <a:pt x="11075" y="12960"/>
                  </a:lnTo>
                  <a:cubicBezTo>
                    <a:pt x="7139" y="8640"/>
                    <a:pt x="4668" y="10800"/>
                    <a:pt x="732" y="10800"/>
                  </a:cubicBezTo>
                  <a:lnTo>
                    <a:pt x="9519" y="15120"/>
                  </a:lnTo>
                  <a:cubicBezTo>
                    <a:pt x="13637" y="19440"/>
                    <a:pt x="10892" y="19440"/>
                    <a:pt x="7688" y="19440"/>
                  </a:cubicBezTo>
                  <a:cubicBezTo>
                    <a:pt x="8420" y="19440"/>
                    <a:pt x="9153" y="19440"/>
                    <a:pt x="9336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5020" y="46404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9779" h="21600" extrusionOk="0">
                  <a:moveTo>
                    <a:pt x="19200" y="0"/>
                  </a:moveTo>
                  <a:lnTo>
                    <a:pt x="0" y="21600"/>
                  </a:lnTo>
                  <a:cubicBezTo>
                    <a:pt x="16800" y="0"/>
                    <a:pt x="21600" y="0"/>
                    <a:pt x="19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393912" y="52120"/>
              <a:ext cx="12701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21600" y="0"/>
                  </a:moveTo>
                  <a:lnTo>
                    <a:pt x="0" y="0"/>
                  </a:lnTo>
                  <a:cubicBezTo>
                    <a:pt x="10800" y="0"/>
                    <a:pt x="10800" y="0"/>
                    <a:pt x="2160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44769" y="3309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3997" h="21600" extrusionOk="0">
                  <a:moveTo>
                    <a:pt x="13997" y="21600"/>
                  </a:moveTo>
                  <a:cubicBezTo>
                    <a:pt x="13997" y="21600"/>
                    <a:pt x="13997" y="21600"/>
                    <a:pt x="9677" y="0"/>
                  </a:cubicBezTo>
                  <a:cubicBezTo>
                    <a:pt x="-7603" y="21600"/>
                    <a:pt x="1037" y="21600"/>
                    <a:pt x="13997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41059" y="37214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8838" h="21600" extrusionOk="0">
                  <a:moveTo>
                    <a:pt x="18838" y="21600"/>
                  </a:moveTo>
                  <a:lnTo>
                    <a:pt x="1558" y="0"/>
                  </a:lnTo>
                  <a:cubicBezTo>
                    <a:pt x="-2762" y="0"/>
                    <a:pt x="1558" y="0"/>
                    <a:pt x="18838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388397" y="46404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2000" y="0"/>
                    <a:pt x="19200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28396" y="27391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144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7916" y="26939"/>
              <a:ext cx="198114" cy="12701"/>
            </a:xfrm>
            <a:custGeom>
              <a:avLst/>
              <a:gdLst/>
              <a:ahLst/>
              <a:cxnLst/>
              <a:rect l="0" t="0" r="0" b="0"/>
              <a:pathLst>
                <a:path w="21600" h="18514" extrusionOk="0">
                  <a:moveTo>
                    <a:pt x="10696" y="15429"/>
                  </a:moveTo>
                  <a:cubicBezTo>
                    <a:pt x="10281" y="15429"/>
                    <a:pt x="10177" y="18514"/>
                    <a:pt x="9969" y="18514"/>
                  </a:cubicBezTo>
                  <a:cubicBezTo>
                    <a:pt x="13812" y="15429"/>
                    <a:pt x="20769" y="18514"/>
                    <a:pt x="21600" y="12343"/>
                  </a:cubicBezTo>
                  <a:cubicBezTo>
                    <a:pt x="20354" y="12343"/>
                    <a:pt x="13604" y="6171"/>
                    <a:pt x="14746" y="3086"/>
                  </a:cubicBezTo>
                  <a:cubicBezTo>
                    <a:pt x="12046" y="6171"/>
                    <a:pt x="8204" y="0"/>
                    <a:pt x="6750" y="0"/>
                  </a:cubicBezTo>
                  <a:cubicBezTo>
                    <a:pt x="11112" y="6171"/>
                    <a:pt x="7165" y="6171"/>
                    <a:pt x="4258" y="9257"/>
                  </a:cubicBezTo>
                  <a:cubicBezTo>
                    <a:pt x="1558" y="6171"/>
                    <a:pt x="4777" y="3086"/>
                    <a:pt x="2492" y="3086"/>
                  </a:cubicBezTo>
                  <a:lnTo>
                    <a:pt x="1662" y="3086"/>
                  </a:lnTo>
                  <a:lnTo>
                    <a:pt x="0" y="9257"/>
                  </a:lnTo>
                  <a:lnTo>
                    <a:pt x="519" y="9257"/>
                  </a:lnTo>
                  <a:cubicBezTo>
                    <a:pt x="9658" y="6171"/>
                    <a:pt x="1350" y="21600"/>
                    <a:pt x="10696" y="15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5495" y="36276"/>
              <a:ext cx="13394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21600" y="0"/>
                  </a:moveTo>
                  <a:lnTo>
                    <a:pt x="0" y="0"/>
                  </a:lnTo>
                  <a:cubicBezTo>
                    <a:pt x="12343" y="0"/>
                    <a:pt x="16971" y="0"/>
                    <a:pt x="2160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55" name="Google Shape;55;p2"/>
            <p:cNvGrpSpPr/>
            <p:nvPr/>
          </p:nvGrpSpPr>
          <p:grpSpPr>
            <a:xfrm>
              <a:off x="6070794" y="38811"/>
              <a:ext cx="15758" cy="636"/>
              <a:chOff x="0" y="0"/>
              <a:chExt cx="15757" cy="634"/>
            </a:xfrm>
          </p:grpSpPr>
          <p:cxnSp>
            <p:nvCxnSpPr>
              <p:cNvPr id="56" name="Google Shape;56;p2"/>
              <p:cNvCxnSpPr/>
              <p:nvPr/>
            </p:nvCxnSpPr>
            <p:spPr>
              <a:xfrm rot="10800000" flipH="1">
                <a:off x="0" y="0"/>
                <a:ext cx="15757" cy="63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 flipH="1">
                <a:off x="0" y="0"/>
                <a:ext cx="15757" cy="63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sp>
          <p:nvSpPr>
            <p:cNvPr id="58" name="Google Shape;58;p2"/>
            <p:cNvSpPr/>
            <p:nvPr/>
          </p:nvSpPr>
          <p:spPr>
            <a:xfrm>
              <a:off x="3563223" y="33010"/>
              <a:ext cx="49483" cy="12701"/>
            </a:xfrm>
            <a:custGeom>
              <a:avLst/>
              <a:gdLst/>
              <a:ahLst/>
              <a:cxnLst/>
              <a:rect l="0" t="0" r="0" b="0"/>
              <a:pathLst>
                <a:path w="21198" h="12471" extrusionOk="0">
                  <a:moveTo>
                    <a:pt x="0" y="0"/>
                  </a:moveTo>
                  <a:cubicBezTo>
                    <a:pt x="815" y="10800"/>
                    <a:pt x="21600" y="21600"/>
                    <a:pt x="21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983855" y="32474"/>
              <a:ext cx="20483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21600" y="0"/>
                  </a:moveTo>
                  <a:lnTo>
                    <a:pt x="0" y="0"/>
                  </a:lnTo>
                  <a:cubicBezTo>
                    <a:pt x="4114" y="0"/>
                    <a:pt x="15429" y="0"/>
                    <a:pt x="2160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773005" y="24856"/>
              <a:ext cx="14969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cubicBezTo>
                    <a:pt x="8100" y="0"/>
                    <a:pt x="2700" y="21600"/>
                    <a:pt x="0" y="21600"/>
                  </a:cubicBezTo>
                  <a:cubicBezTo>
                    <a:pt x="8100" y="21600"/>
                    <a:pt x="16200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006701" y="30560"/>
              <a:ext cx="5751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cubicBezTo>
                    <a:pt x="2520" y="0"/>
                    <a:pt x="6480" y="10800"/>
                    <a:pt x="6840" y="21600"/>
                  </a:cubicBezTo>
                  <a:cubicBezTo>
                    <a:pt x="12240" y="21600"/>
                    <a:pt x="16200" y="10800"/>
                    <a:pt x="21600" y="10800"/>
                  </a:cubicBezTo>
                  <a:cubicBezTo>
                    <a:pt x="15480" y="10800"/>
                    <a:pt x="8280" y="108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0" y="5359"/>
              <a:ext cx="8181313" cy="51198"/>
            </a:xfrm>
            <a:custGeom>
              <a:avLst/>
              <a:gdLst/>
              <a:ahLst/>
              <a:cxnLst/>
              <a:rect l="0" t="0" r="0" b="0"/>
              <a:pathLst>
                <a:path w="21600" h="20529" extrusionOk="0">
                  <a:moveTo>
                    <a:pt x="10677" y="3969"/>
                  </a:moveTo>
                  <a:lnTo>
                    <a:pt x="10672" y="3969"/>
                  </a:lnTo>
                  <a:lnTo>
                    <a:pt x="10677" y="3969"/>
                  </a:lnTo>
                  <a:close/>
                  <a:moveTo>
                    <a:pt x="13318" y="9729"/>
                  </a:moveTo>
                  <a:lnTo>
                    <a:pt x="13173" y="10089"/>
                  </a:lnTo>
                  <a:lnTo>
                    <a:pt x="13188" y="10089"/>
                  </a:lnTo>
                  <a:lnTo>
                    <a:pt x="13044" y="10449"/>
                  </a:lnTo>
                  <a:cubicBezTo>
                    <a:pt x="13132" y="10809"/>
                    <a:pt x="13190" y="11529"/>
                    <a:pt x="13067" y="11889"/>
                  </a:cubicBezTo>
                  <a:cubicBezTo>
                    <a:pt x="13077" y="11889"/>
                    <a:pt x="13042" y="11529"/>
                    <a:pt x="13085" y="11169"/>
                  </a:cubicBezTo>
                  <a:cubicBezTo>
                    <a:pt x="13002" y="10809"/>
                    <a:pt x="12821" y="10449"/>
                    <a:pt x="12869" y="11529"/>
                  </a:cubicBezTo>
                  <a:cubicBezTo>
                    <a:pt x="13027" y="10449"/>
                    <a:pt x="12904" y="12969"/>
                    <a:pt x="13029" y="11889"/>
                  </a:cubicBezTo>
                  <a:cubicBezTo>
                    <a:pt x="12962" y="12609"/>
                    <a:pt x="12896" y="12609"/>
                    <a:pt x="12833" y="12609"/>
                  </a:cubicBezTo>
                  <a:cubicBezTo>
                    <a:pt x="12899" y="12249"/>
                    <a:pt x="12818" y="11529"/>
                    <a:pt x="12720" y="11169"/>
                  </a:cubicBezTo>
                  <a:cubicBezTo>
                    <a:pt x="12677" y="11529"/>
                    <a:pt x="12559" y="11169"/>
                    <a:pt x="12489" y="11529"/>
                  </a:cubicBezTo>
                  <a:cubicBezTo>
                    <a:pt x="12514" y="12249"/>
                    <a:pt x="12451" y="12609"/>
                    <a:pt x="12569" y="12609"/>
                  </a:cubicBezTo>
                  <a:cubicBezTo>
                    <a:pt x="12527" y="12969"/>
                    <a:pt x="12459" y="12969"/>
                    <a:pt x="12386" y="12609"/>
                  </a:cubicBezTo>
                  <a:cubicBezTo>
                    <a:pt x="12416" y="12609"/>
                    <a:pt x="12466" y="12609"/>
                    <a:pt x="12464" y="12249"/>
                  </a:cubicBezTo>
                  <a:cubicBezTo>
                    <a:pt x="12416" y="11529"/>
                    <a:pt x="12358" y="11529"/>
                    <a:pt x="12328" y="11529"/>
                  </a:cubicBezTo>
                  <a:lnTo>
                    <a:pt x="12255" y="11529"/>
                  </a:lnTo>
                  <a:cubicBezTo>
                    <a:pt x="12263" y="11529"/>
                    <a:pt x="12268" y="11529"/>
                    <a:pt x="12273" y="11889"/>
                  </a:cubicBezTo>
                  <a:lnTo>
                    <a:pt x="12192" y="12249"/>
                  </a:lnTo>
                  <a:cubicBezTo>
                    <a:pt x="12300" y="11889"/>
                    <a:pt x="12243" y="12609"/>
                    <a:pt x="12240" y="12969"/>
                  </a:cubicBezTo>
                  <a:cubicBezTo>
                    <a:pt x="12243" y="12249"/>
                    <a:pt x="12170" y="12969"/>
                    <a:pt x="12132" y="12969"/>
                  </a:cubicBezTo>
                  <a:lnTo>
                    <a:pt x="12215" y="13689"/>
                  </a:lnTo>
                  <a:cubicBezTo>
                    <a:pt x="12175" y="14049"/>
                    <a:pt x="12077" y="13329"/>
                    <a:pt x="12097" y="14049"/>
                  </a:cubicBezTo>
                  <a:cubicBezTo>
                    <a:pt x="12268" y="14409"/>
                    <a:pt x="12333" y="14049"/>
                    <a:pt x="12489" y="14049"/>
                  </a:cubicBezTo>
                  <a:lnTo>
                    <a:pt x="12426" y="13329"/>
                  </a:lnTo>
                  <a:cubicBezTo>
                    <a:pt x="12602" y="12969"/>
                    <a:pt x="12534" y="14409"/>
                    <a:pt x="12730" y="14409"/>
                  </a:cubicBezTo>
                  <a:cubicBezTo>
                    <a:pt x="12813" y="13689"/>
                    <a:pt x="13027" y="14049"/>
                    <a:pt x="13029" y="12969"/>
                  </a:cubicBezTo>
                  <a:cubicBezTo>
                    <a:pt x="13004" y="13329"/>
                    <a:pt x="13153" y="14049"/>
                    <a:pt x="13220" y="13329"/>
                  </a:cubicBezTo>
                  <a:cubicBezTo>
                    <a:pt x="13293" y="12609"/>
                    <a:pt x="13519" y="12249"/>
                    <a:pt x="13452" y="11889"/>
                  </a:cubicBezTo>
                  <a:cubicBezTo>
                    <a:pt x="13391" y="11889"/>
                    <a:pt x="13308" y="12249"/>
                    <a:pt x="13261" y="11889"/>
                  </a:cubicBezTo>
                  <a:lnTo>
                    <a:pt x="13376" y="11529"/>
                  </a:lnTo>
                  <a:lnTo>
                    <a:pt x="13301" y="10809"/>
                  </a:lnTo>
                  <a:cubicBezTo>
                    <a:pt x="13341" y="11169"/>
                    <a:pt x="13336" y="10449"/>
                    <a:pt x="13318" y="9729"/>
                  </a:cubicBezTo>
                  <a:close/>
                  <a:moveTo>
                    <a:pt x="13806" y="8649"/>
                  </a:moveTo>
                  <a:cubicBezTo>
                    <a:pt x="13884" y="10449"/>
                    <a:pt x="13967" y="11889"/>
                    <a:pt x="14326" y="11529"/>
                  </a:cubicBezTo>
                  <a:lnTo>
                    <a:pt x="14299" y="11529"/>
                  </a:lnTo>
                  <a:cubicBezTo>
                    <a:pt x="14480" y="12609"/>
                    <a:pt x="14651" y="10449"/>
                    <a:pt x="14869" y="11529"/>
                  </a:cubicBezTo>
                  <a:cubicBezTo>
                    <a:pt x="14764" y="11889"/>
                    <a:pt x="14769" y="11889"/>
                    <a:pt x="14651" y="13329"/>
                  </a:cubicBezTo>
                  <a:lnTo>
                    <a:pt x="14766" y="12969"/>
                  </a:lnTo>
                  <a:cubicBezTo>
                    <a:pt x="14733" y="13689"/>
                    <a:pt x="14847" y="13329"/>
                    <a:pt x="14932" y="13329"/>
                  </a:cubicBezTo>
                  <a:lnTo>
                    <a:pt x="14857" y="14409"/>
                  </a:lnTo>
                  <a:cubicBezTo>
                    <a:pt x="14806" y="14049"/>
                    <a:pt x="14676" y="14049"/>
                    <a:pt x="14681" y="14409"/>
                  </a:cubicBezTo>
                  <a:cubicBezTo>
                    <a:pt x="14708" y="14049"/>
                    <a:pt x="14507" y="12969"/>
                    <a:pt x="14399" y="13329"/>
                  </a:cubicBezTo>
                  <a:cubicBezTo>
                    <a:pt x="14409" y="14049"/>
                    <a:pt x="14640" y="13689"/>
                    <a:pt x="14537" y="14769"/>
                  </a:cubicBezTo>
                  <a:cubicBezTo>
                    <a:pt x="14628" y="14409"/>
                    <a:pt x="14640" y="15129"/>
                    <a:pt x="14733" y="14769"/>
                  </a:cubicBezTo>
                  <a:cubicBezTo>
                    <a:pt x="14643" y="15129"/>
                    <a:pt x="14711" y="15849"/>
                    <a:pt x="14645" y="16209"/>
                  </a:cubicBezTo>
                  <a:lnTo>
                    <a:pt x="14799" y="15849"/>
                  </a:lnTo>
                  <a:cubicBezTo>
                    <a:pt x="14804" y="16209"/>
                    <a:pt x="14573" y="16569"/>
                    <a:pt x="14701" y="17289"/>
                  </a:cubicBezTo>
                  <a:cubicBezTo>
                    <a:pt x="14764" y="16929"/>
                    <a:pt x="14929" y="17649"/>
                    <a:pt x="14932" y="16569"/>
                  </a:cubicBezTo>
                  <a:lnTo>
                    <a:pt x="14937" y="16929"/>
                  </a:lnTo>
                  <a:cubicBezTo>
                    <a:pt x="15053" y="17289"/>
                    <a:pt x="14987" y="15849"/>
                    <a:pt x="15131" y="16209"/>
                  </a:cubicBezTo>
                  <a:cubicBezTo>
                    <a:pt x="15133" y="15849"/>
                    <a:pt x="15105" y="15849"/>
                    <a:pt x="15053" y="15849"/>
                  </a:cubicBezTo>
                  <a:cubicBezTo>
                    <a:pt x="15010" y="15849"/>
                    <a:pt x="15002" y="16569"/>
                    <a:pt x="14914" y="16569"/>
                  </a:cubicBezTo>
                  <a:cubicBezTo>
                    <a:pt x="14874" y="15849"/>
                    <a:pt x="15022" y="16569"/>
                    <a:pt x="14960" y="15489"/>
                  </a:cubicBezTo>
                  <a:cubicBezTo>
                    <a:pt x="14929" y="15129"/>
                    <a:pt x="14723" y="16209"/>
                    <a:pt x="14789" y="14769"/>
                  </a:cubicBezTo>
                  <a:lnTo>
                    <a:pt x="14907" y="15129"/>
                  </a:lnTo>
                  <a:cubicBezTo>
                    <a:pt x="14909" y="14409"/>
                    <a:pt x="14992" y="14409"/>
                    <a:pt x="14990" y="13689"/>
                  </a:cubicBezTo>
                  <a:cubicBezTo>
                    <a:pt x="15063" y="13329"/>
                    <a:pt x="15128" y="14409"/>
                    <a:pt x="15201" y="13689"/>
                  </a:cubicBezTo>
                  <a:cubicBezTo>
                    <a:pt x="15231" y="13329"/>
                    <a:pt x="15178" y="12249"/>
                    <a:pt x="15299" y="12609"/>
                  </a:cubicBezTo>
                  <a:cubicBezTo>
                    <a:pt x="15392" y="13689"/>
                    <a:pt x="15668" y="13689"/>
                    <a:pt x="15774" y="13329"/>
                  </a:cubicBezTo>
                  <a:lnTo>
                    <a:pt x="15864" y="12969"/>
                  </a:lnTo>
                  <a:cubicBezTo>
                    <a:pt x="15857" y="12609"/>
                    <a:pt x="15691" y="12969"/>
                    <a:pt x="15749" y="12609"/>
                  </a:cubicBezTo>
                  <a:lnTo>
                    <a:pt x="15890" y="12249"/>
                  </a:lnTo>
                  <a:lnTo>
                    <a:pt x="15880" y="12609"/>
                  </a:lnTo>
                  <a:cubicBezTo>
                    <a:pt x="15927" y="12609"/>
                    <a:pt x="15975" y="12249"/>
                    <a:pt x="16018" y="12249"/>
                  </a:cubicBezTo>
                  <a:cubicBezTo>
                    <a:pt x="15973" y="12609"/>
                    <a:pt x="15872" y="12609"/>
                    <a:pt x="15892" y="13329"/>
                  </a:cubicBezTo>
                  <a:cubicBezTo>
                    <a:pt x="15957" y="13329"/>
                    <a:pt x="15968" y="13689"/>
                    <a:pt x="16028" y="13689"/>
                  </a:cubicBezTo>
                  <a:cubicBezTo>
                    <a:pt x="16015" y="13689"/>
                    <a:pt x="16005" y="13689"/>
                    <a:pt x="16005" y="13689"/>
                  </a:cubicBezTo>
                  <a:cubicBezTo>
                    <a:pt x="16141" y="14049"/>
                    <a:pt x="16136" y="12969"/>
                    <a:pt x="16169" y="12609"/>
                  </a:cubicBezTo>
                  <a:cubicBezTo>
                    <a:pt x="16304" y="11889"/>
                    <a:pt x="16033" y="11889"/>
                    <a:pt x="16050" y="10809"/>
                  </a:cubicBezTo>
                  <a:lnTo>
                    <a:pt x="16445" y="10449"/>
                  </a:lnTo>
                  <a:cubicBezTo>
                    <a:pt x="16410" y="10809"/>
                    <a:pt x="16377" y="11169"/>
                    <a:pt x="16390" y="11529"/>
                  </a:cubicBezTo>
                  <a:cubicBezTo>
                    <a:pt x="16485" y="11889"/>
                    <a:pt x="16392" y="11889"/>
                    <a:pt x="16528" y="11889"/>
                  </a:cubicBezTo>
                  <a:cubicBezTo>
                    <a:pt x="16518" y="10809"/>
                    <a:pt x="16699" y="11529"/>
                    <a:pt x="16794" y="10809"/>
                  </a:cubicBezTo>
                  <a:cubicBezTo>
                    <a:pt x="16840" y="11169"/>
                    <a:pt x="16850" y="11169"/>
                    <a:pt x="16752" y="11169"/>
                  </a:cubicBezTo>
                  <a:cubicBezTo>
                    <a:pt x="16762" y="11889"/>
                    <a:pt x="16892" y="11889"/>
                    <a:pt x="16940" y="11889"/>
                  </a:cubicBezTo>
                  <a:lnTo>
                    <a:pt x="17043" y="11529"/>
                  </a:lnTo>
                  <a:cubicBezTo>
                    <a:pt x="17003" y="11169"/>
                    <a:pt x="17021" y="10449"/>
                    <a:pt x="17106" y="10449"/>
                  </a:cubicBezTo>
                  <a:lnTo>
                    <a:pt x="17111" y="10089"/>
                  </a:lnTo>
                  <a:cubicBezTo>
                    <a:pt x="16970" y="10089"/>
                    <a:pt x="16754" y="9009"/>
                    <a:pt x="16666" y="9729"/>
                  </a:cubicBezTo>
                  <a:lnTo>
                    <a:pt x="16691" y="9369"/>
                  </a:lnTo>
                  <a:cubicBezTo>
                    <a:pt x="16531" y="9009"/>
                    <a:pt x="16342" y="10809"/>
                    <a:pt x="16267" y="9369"/>
                  </a:cubicBezTo>
                  <a:cubicBezTo>
                    <a:pt x="16274" y="9009"/>
                    <a:pt x="16234" y="9369"/>
                    <a:pt x="16236" y="8649"/>
                  </a:cubicBezTo>
                  <a:lnTo>
                    <a:pt x="16118" y="9009"/>
                  </a:lnTo>
                  <a:lnTo>
                    <a:pt x="16143" y="8649"/>
                  </a:lnTo>
                  <a:lnTo>
                    <a:pt x="15942" y="9009"/>
                  </a:lnTo>
                  <a:lnTo>
                    <a:pt x="15947" y="8649"/>
                  </a:lnTo>
                  <a:lnTo>
                    <a:pt x="15716" y="10449"/>
                  </a:lnTo>
                  <a:cubicBezTo>
                    <a:pt x="15716" y="10809"/>
                    <a:pt x="15721" y="10809"/>
                    <a:pt x="15689" y="11169"/>
                  </a:cubicBezTo>
                  <a:cubicBezTo>
                    <a:pt x="15658" y="11169"/>
                    <a:pt x="15633" y="11169"/>
                    <a:pt x="15611" y="11169"/>
                  </a:cubicBezTo>
                  <a:cubicBezTo>
                    <a:pt x="15611" y="11169"/>
                    <a:pt x="15611" y="11169"/>
                    <a:pt x="15611" y="11169"/>
                  </a:cubicBezTo>
                  <a:cubicBezTo>
                    <a:pt x="15560" y="11169"/>
                    <a:pt x="15528" y="10449"/>
                    <a:pt x="15467" y="10449"/>
                  </a:cubicBezTo>
                  <a:lnTo>
                    <a:pt x="15656" y="10449"/>
                  </a:lnTo>
                  <a:cubicBezTo>
                    <a:pt x="15671" y="9729"/>
                    <a:pt x="15653" y="9369"/>
                    <a:pt x="15563" y="8649"/>
                  </a:cubicBezTo>
                  <a:cubicBezTo>
                    <a:pt x="15601" y="8649"/>
                    <a:pt x="15616" y="8289"/>
                    <a:pt x="15570" y="8289"/>
                  </a:cubicBezTo>
                  <a:cubicBezTo>
                    <a:pt x="15563" y="8289"/>
                    <a:pt x="15447" y="8649"/>
                    <a:pt x="15490" y="9009"/>
                  </a:cubicBezTo>
                  <a:cubicBezTo>
                    <a:pt x="15312" y="9369"/>
                    <a:pt x="15025" y="7929"/>
                    <a:pt x="14754" y="9009"/>
                  </a:cubicBezTo>
                  <a:cubicBezTo>
                    <a:pt x="14947" y="8289"/>
                    <a:pt x="14598" y="7929"/>
                    <a:pt x="14814" y="7929"/>
                  </a:cubicBezTo>
                  <a:cubicBezTo>
                    <a:pt x="14663" y="6849"/>
                    <a:pt x="14683" y="8649"/>
                    <a:pt x="14530" y="8649"/>
                  </a:cubicBezTo>
                  <a:cubicBezTo>
                    <a:pt x="14517" y="8289"/>
                    <a:pt x="14613" y="8649"/>
                    <a:pt x="14648" y="7929"/>
                  </a:cubicBezTo>
                  <a:cubicBezTo>
                    <a:pt x="14394" y="7569"/>
                    <a:pt x="14218" y="9369"/>
                    <a:pt x="13969" y="9369"/>
                  </a:cubicBezTo>
                  <a:lnTo>
                    <a:pt x="13959" y="8649"/>
                  </a:lnTo>
                  <a:lnTo>
                    <a:pt x="13806" y="8649"/>
                  </a:lnTo>
                  <a:close/>
                  <a:moveTo>
                    <a:pt x="17958" y="10449"/>
                  </a:moveTo>
                  <a:cubicBezTo>
                    <a:pt x="17973" y="10449"/>
                    <a:pt x="17978" y="10089"/>
                    <a:pt x="17978" y="10089"/>
                  </a:cubicBezTo>
                  <a:cubicBezTo>
                    <a:pt x="17664" y="11889"/>
                    <a:pt x="17408" y="12249"/>
                    <a:pt x="17239" y="11889"/>
                  </a:cubicBezTo>
                  <a:cubicBezTo>
                    <a:pt x="17272" y="12609"/>
                    <a:pt x="17423" y="13329"/>
                    <a:pt x="17496" y="13689"/>
                  </a:cubicBezTo>
                  <a:lnTo>
                    <a:pt x="17433" y="14409"/>
                  </a:lnTo>
                  <a:lnTo>
                    <a:pt x="17393" y="13689"/>
                  </a:lnTo>
                  <a:lnTo>
                    <a:pt x="17282" y="14409"/>
                  </a:lnTo>
                  <a:cubicBezTo>
                    <a:pt x="17312" y="14769"/>
                    <a:pt x="17403" y="14769"/>
                    <a:pt x="17460" y="15129"/>
                  </a:cubicBezTo>
                  <a:lnTo>
                    <a:pt x="17709" y="13689"/>
                  </a:lnTo>
                  <a:lnTo>
                    <a:pt x="17558" y="13329"/>
                  </a:lnTo>
                  <a:cubicBezTo>
                    <a:pt x="17599" y="13329"/>
                    <a:pt x="17800" y="13329"/>
                    <a:pt x="17880" y="13329"/>
                  </a:cubicBezTo>
                  <a:cubicBezTo>
                    <a:pt x="17883" y="12609"/>
                    <a:pt x="17744" y="12249"/>
                    <a:pt x="17727" y="12969"/>
                  </a:cubicBezTo>
                  <a:cubicBezTo>
                    <a:pt x="17712" y="12249"/>
                    <a:pt x="17870" y="12609"/>
                    <a:pt x="17770" y="11889"/>
                  </a:cubicBezTo>
                  <a:cubicBezTo>
                    <a:pt x="17888" y="11169"/>
                    <a:pt x="18079" y="11889"/>
                    <a:pt x="18167" y="12249"/>
                  </a:cubicBezTo>
                  <a:lnTo>
                    <a:pt x="18182" y="12969"/>
                  </a:lnTo>
                  <a:cubicBezTo>
                    <a:pt x="18277" y="13689"/>
                    <a:pt x="18247" y="11889"/>
                    <a:pt x="18360" y="12609"/>
                  </a:cubicBezTo>
                  <a:cubicBezTo>
                    <a:pt x="18220" y="12609"/>
                    <a:pt x="18385" y="13689"/>
                    <a:pt x="18272" y="13689"/>
                  </a:cubicBezTo>
                  <a:cubicBezTo>
                    <a:pt x="18307" y="14049"/>
                    <a:pt x="18272" y="14769"/>
                    <a:pt x="18385" y="14769"/>
                  </a:cubicBezTo>
                  <a:cubicBezTo>
                    <a:pt x="18478" y="13329"/>
                    <a:pt x="18504" y="15489"/>
                    <a:pt x="18594" y="14409"/>
                  </a:cubicBezTo>
                  <a:cubicBezTo>
                    <a:pt x="18652" y="14769"/>
                    <a:pt x="18529" y="15129"/>
                    <a:pt x="18644" y="15489"/>
                  </a:cubicBezTo>
                  <a:cubicBezTo>
                    <a:pt x="18780" y="14769"/>
                    <a:pt x="18772" y="14409"/>
                    <a:pt x="18780" y="13329"/>
                  </a:cubicBezTo>
                  <a:cubicBezTo>
                    <a:pt x="18654" y="12969"/>
                    <a:pt x="18639" y="14409"/>
                    <a:pt x="18536" y="14049"/>
                  </a:cubicBezTo>
                  <a:lnTo>
                    <a:pt x="18740" y="12609"/>
                  </a:lnTo>
                  <a:cubicBezTo>
                    <a:pt x="18702" y="12609"/>
                    <a:pt x="18674" y="12609"/>
                    <a:pt x="18652" y="12609"/>
                  </a:cubicBezTo>
                  <a:cubicBezTo>
                    <a:pt x="18692" y="12609"/>
                    <a:pt x="18727" y="12249"/>
                    <a:pt x="18757" y="11889"/>
                  </a:cubicBezTo>
                  <a:lnTo>
                    <a:pt x="18805" y="11529"/>
                  </a:lnTo>
                  <a:cubicBezTo>
                    <a:pt x="18690" y="11529"/>
                    <a:pt x="18586" y="11529"/>
                    <a:pt x="18569" y="11169"/>
                  </a:cubicBezTo>
                  <a:lnTo>
                    <a:pt x="18584" y="10449"/>
                  </a:lnTo>
                  <a:cubicBezTo>
                    <a:pt x="18544" y="10089"/>
                    <a:pt x="18478" y="10449"/>
                    <a:pt x="18446" y="10809"/>
                  </a:cubicBezTo>
                  <a:cubicBezTo>
                    <a:pt x="18345" y="10809"/>
                    <a:pt x="18242" y="11169"/>
                    <a:pt x="18220" y="10809"/>
                  </a:cubicBezTo>
                  <a:lnTo>
                    <a:pt x="18257" y="10449"/>
                  </a:lnTo>
                  <a:lnTo>
                    <a:pt x="17958" y="10449"/>
                  </a:lnTo>
                  <a:close/>
                  <a:moveTo>
                    <a:pt x="19564" y="12969"/>
                  </a:moveTo>
                  <a:lnTo>
                    <a:pt x="19592" y="13329"/>
                  </a:lnTo>
                  <a:lnTo>
                    <a:pt x="19514" y="13689"/>
                  </a:lnTo>
                  <a:cubicBezTo>
                    <a:pt x="19376" y="13689"/>
                    <a:pt x="19263" y="12249"/>
                    <a:pt x="19137" y="13329"/>
                  </a:cubicBezTo>
                  <a:cubicBezTo>
                    <a:pt x="19079" y="12969"/>
                    <a:pt x="19046" y="12249"/>
                    <a:pt x="19016" y="11889"/>
                  </a:cubicBezTo>
                  <a:lnTo>
                    <a:pt x="19094" y="11889"/>
                  </a:lnTo>
                  <a:cubicBezTo>
                    <a:pt x="19446" y="10449"/>
                    <a:pt x="19278" y="13689"/>
                    <a:pt x="19564" y="12969"/>
                  </a:cubicBezTo>
                  <a:close/>
                  <a:moveTo>
                    <a:pt x="11021" y="14409"/>
                  </a:moveTo>
                  <a:cubicBezTo>
                    <a:pt x="11061" y="13329"/>
                    <a:pt x="11197" y="13329"/>
                    <a:pt x="11205" y="12609"/>
                  </a:cubicBezTo>
                  <a:cubicBezTo>
                    <a:pt x="11215" y="12249"/>
                    <a:pt x="11185" y="12249"/>
                    <a:pt x="11152" y="12249"/>
                  </a:cubicBezTo>
                  <a:lnTo>
                    <a:pt x="11039" y="11889"/>
                  </a:lnTo>
                  <a:cubicBezTo>
                    <a:pt x="11036" y="12249"/>
                    <a:pt x="11029" y="12249"/>
                    <a:pt x="11016" y="12249"/>
                  </a:cubicBezTo>
                  <a:cubicBezTo>
                    <a:pt x="11056" y="12609"/>
                    <a:pt x="11081" y="12609"/>
                    <a:pt x="11066" y="13329"/>
                  </a:cubicBezTo>
                  <a:cubicBezTo>
                    <a:pt x="10963" y="12249"/>
                    <a:pt x="10973" y="14049"/>
                    <a:pt x="10863" y="14049"/>
                  </a:cubicBezTo>
                  <a:cubicBezTo>
                    <a:pt x="10828" y="14409"/>
                    <a:pt x="10986" y="14409"/>
                    <a:pt x="11021" y="14409"/>
                  </a:cubicBezTo>
                  <a:close/>
                  <a:moveTo>
                    <a:pt x="10378" y="12249"/>
                  </a:moveTo>
                  <a:lnTo>
                    <a:pt x="10400" y="11529"/>
                  </a:lnTo>
                  <a:lnTo>
                    <a:pt x="10335" y="11529"/>
                  </a:lnTo>
                  <a:cubicBezTo>
                    <a:pt x="10343" y="11889"/>
                    <a:pt x="10350" y="12249"/>
                    <a:pt x="10378" y="12249"/>
                  </a:cubicBezTo>
                  <a:close/>
                  <a:moveTo>
                    <a:pt x="10177" y="11529"/>
                  </a:moveTo>
                  <a:lnTo>
                    <a:pt x="10187" y="11529"/>
                  </a:lnTo>
                  <a:lnTo>
                    <a:pt x="10116" y="11169"/>
                  </a:lnTo>
                  <a:cubicBezTo>
                    <a:pt x="10126" y="11529"/>
                    <a:pt x="10144" y="11529"/>
                    <a:pt x="10177" y="11529"/>
                  </a:cubicBezTo>
                  <a:close/>
                  <a:moveTo>
                    <a:pt x="12094" y="11529"/>
                  </a:moveTo>
                  <a:cubicBezTo>
                    <a:pt x="12084" y="11529"/>
                    <a:pt x="12074" y="11529"/>
                    <a:pt x="12069" y="11529"/>
                  </a:cubicBezTo>
                  <a:lnTo>
                    <a:pt x="12094" y="11529"/>
                  </a:lnTo>
                  <a:close/>
                  <a:moveTo>
                    <a:pt x="12009" y="12249"/>
                  </a:moveTo>
                  <a:cubicBezTo>
                    <a:pt x="12107" y="12609"/>
                    <a:pt x="12084" y="12249"/>
                    <a:pt x="12099" y="11889"/>
                  </a:cubicBezTo>
                  <a:lnTo>
                    <a:pt x="11996" y="11889"/>
                  </a:lnTo>
                  <a:cubicBezTo>
                    <a:pt x="12009" y="11889"/>
                    <a:pt x="12016" y="12249"/>
                    <a:pt x="12009" y="12249"/>
                  </a:cubicBezTo>
                  <a:close/>
                  <a:moveTo>
                    <a:pt x="11886" y="9369"/>
                  </a:moveTo>
                  <a:lnTo>
                    <a:pt x="11368" y="9009"/>
                  </a:lnTo>
                  <a:cubicBezTo>
                    <a:pt x="11670" y="10809"/>
                    <a:pt x="11883" y="11889"/>
                    <a:pt x="11378" y="12249"/>
                  </a:cubicBezTo>
                  <a:lnTo>
                    <a:pt x="11345" y="12249"/>
                  </a:lnTo>
                  <a:cubicBezTo>
                    <a:pt x="11411" y="12609"/>
                    <a:pt x="11526" y="12609"/>
                    <a:pt x="11632" y="12249"/>
                  </a:cubicBezTo>
                  <a:cubicBezTo>
                    <a:pt x="11717" y="11529"/>
                    <a:pt x="11996" y="9369"/>
                    <a:pt x="11994" y="9009"/>
                  </a:cubicBezTo>
                  <a:cubicBezTo>
                    <a:pt x="11964" y="8649"/>
                    <a:pt x="11918" y="9009"/>
                    <a:pt x="11863" y="9009"/>
                  </a:cubicBezTo>
                  <a:lnTo>
                    <a:pt x="11886" y="9369"/>
                  </a:lnTo>
                  <a:close/>
                  <a:moveTo>
                    <a:pt x="875" y="13329"/>
                  </a:moveTo>
                  <a:cubicBezTo>
                    <a:pt x="885" y="13329"/>
                    <a:pt x="890" y="13329"/>
                    <a:pt x="895" y="13329"/>
                  </a:cubicBezTo>
                  <a:cubicBezTo>
                    <a:pt x="890" y="13329"/>
                    <a:pt x="895" y="13329"/>
                    <a:pt x="875" y="13329"/>
                  </a:cubicBezTo>
                  <a:close/>
                  <a:moveTo>
                    <a:pt x="9332" y="12969"/>
                  </a:moveTo>
                  <a:lnTo>
                    <a:pt x="9297" y="13329"/>
                  </a:lnTo>
                  <a:lnTo>
                    <a:pt x="9315" y="12969"/>
                  </a:lnTo>
                  <a:lnTo>
                    <a:pt x="9189" y="12969"/>
                  </a:lnTo>
                  <a:cubicBezTo>
                    <a:pt x="9194" y="12969"/>
                    <a:pt x="9199" y="12969"/>
                    <a:pt x="9201" y="12969"/>
                  </a:cubicBezTo>
                  <a:lnTo>
                    <a:pt x="9174" y="12609"/>
                  </a:lnTo>
                  <a:cubicBezTo>
                    <a:pt x="9103" y="13329"/>
                    <a:pt x="8928" y="14049"/>
                    <a:pt x="8877" y="14409"/>
                  </a:cubicBezTo>
                  <a:cubicBezTo>
                    <a:pt x="8809" y="14769"/>
                    <a:pt x="8729" y="14769"/>
                    <a:pt x="8676" y="14769"/>
                  </a:cubicBezTo>
                  <a:cubicBezTo>
                    <a:pt x="8724" y="14769"/>
                    <a:pt x="8787" y="14769"/>
                    <a:pt x="8769" y="14409"/>
                  </a:cubicBezTo>
                  <a:cubicBezTo>
                    <a:pt x="8671" y="14049"/>
                    <a:pt x="8623" y="12969"/>
                    <a:pt x="8458" y="13689"/>
                  </a:cubicBezTo>
                  <a:lnTo>
                    <a:pt x="8556" y="13689"/>
                  </a:lnTo>
                  <a:lnTo>
                    <a:pt x="8334" y="15129"/>
                  </a:lnTo>
                  <a:cubicBezTo>
                    <a:pt x="8259" y="14769"/>
                    <a:pt x="8445" y="14409"/>
                    <a:pt x="8475" y="14049"/>
                  </a:cubicBezTo>
                  <a:cubicBezTo>
                    <a:pt x="8304" y="14769"/>
                    <a:pt x="8161" y="12969"/>
                    <a:pt x="8083" y="14049"/>
                  </a:cubicBezTo>
                  <a:cubicBezTo>
                    <a:pt x="8070" y="13329"/>
                    <a:pt x="8053" y="12249"/>
                    <a:pt x="7940" y="12249"/>
                  </a:cubicBezTo>
                  <a:cubicBezTo>
                    <a:pt x="8020" y="13329"/>
                    <a:pt x="7872" y="12969"/>
                    <a:pt x="7940" y="13689"/>
                  </a:cubicBezTo>
                  <a:cubicBezTo>
                    <a:pt x="7900" y="14049"/>
                    <a:pt x="7814" y="13689"/>
                    <a:pt x="7807" y="14049"/>
                  </a:cubicBezTo>
                  <a:lnTo>
                    <a:pt x="7817" y="13689"/>
                  </a:lnTo>
                  <a:cubicBezTo>
                    <a:pt x="7626" y="12609"/>
                    <a:pt x="7563" y="14409"/>
                    <a:pt x="7480" y="15129"/>
                  </a:cubicBezTo>
                  <a:cubicBezTo>
                    <a:pt x="7251" y="15489"/>
                    <a:pt x="7146" y="15129"/>
                    <a:pt x="6957" y="15129"/>
                  </a:cubicBezTo>
                  <a:cubicBezTo>
                    <a:pt x="6949" y="14769"/>
                    <a:pt x="6899" y="13329"/>
                    <a:pt x="6824" y="13329"/>
                  </a:cubicBezTo>
                  <a:cubicBezTo>
                    <a:pt x="6789" y="14049"/>
                    <a:pt x="6618" y="14409"/>
                    <a:pt x="6600" y="15129"/>
                  </a:cubicBezTo>
                  <a:cubicBezTo>
                    <a:pt x="6736" y="15489"/>
                    <a:pt x="6711" y="14409"/>
                    <a:pt x="6791" y="14409"/>
                  </a:cubicBezTo>
                  <a:cubicBezTo>
                    <a:pt x="6859" y="15129"/>
                    <a:pt x="6799" y="15129"/>
                    <a:pt x="6889" y="15489"/>
                  </a:cubicBezTo>
                  <a:cubicBezTo>
                    <a:pt x="6816" y="15489"/>
                    <a:pt x="6555" y="16209"/>
                    <a:pt x="6474" y="15489"/>
                  </a:cubicBezTo>
                  <a:lnTo>
                    <a:pt x="6502" y="15129"/>
                  </a:lnTo>
                  <a:cubicBezTo>
                    <a:pt x="6374" y="14769"/>
                    <a:pt x="6349" y="12969"/>
                    <a:pt x="6135" y="14049"/>
                  </a:cubicBezTo>
                  <a:lnTo>
                    <a:pt x="6032" y="14409"/>
                  </a:lnTo>
                  <a:cubicBezTo>
                    <a:pt x="6037" y="14409"/>
                    <a:pt x="6037" y="14409"/>
                    <a:pt x="6040" y="14409"/>
                  </a:cubicBezTo>
                  <a:cubicBezTo>
                    <a:pt x="5871" y="14409"/>
                    <a:pt x="5916" y="13329"/>
                    <a:pt x="5731" y="14049"/>
                  </a:cubicBezTo>
                  <a:cubicBezTo>
                    <a:pt x="5746" y="14049"/>
                    <a:pt x="5738" y="14049"/>
                    <a:pt x="5751" y="14049"/>
                  </a:cubicBezTo>
                  <a:cubicBezTo>
                    <a:pt x="5645" y="13329"/>
                    <a:pt x="5539" y="14409"/>
                    <a:pt x="5459" y="14769"/>
                  </a:cubicBezTo>
                  <a:cubicBezTo>
                    <a:pt x="5411" y="14049"/>
                    <a:pt x="5472" y="14049"/>
                    <a:pt x="5502" y="13329"/>
                  </a:cubicBezTo>
                  <a:cubicBezTo>
                    <a:pt x="5316" y="13329"/>
                    <a:pt x="5115" y="14409"/>
                    <a:pt x="4999" y="15129"/>
                  </a:cubicBezTo>
                  <a:lnTo>
                    <a:pt x="4878" y="14769"/>
                  </a:lnTo>
                  <a:cubicBezTo>
                    <a:pt x="4949" y="14409"/>
                    <a:pt x="5037" y="13689"/>
                    <a:pt x="5014" y="13329"/>
                  </a:cubicBezTo>
                  <a:cubicBezTo>
                    <a:pt x="4949" y="13689"/>
                    <a:pt x="4961" y="14049"/>
                    <a:pt x="4868" y="13689"/>
                  </a:cubicBezTo>
                  <a:cubicBezTo>
                    <a:pt x="4883" y="13329"/>
                    <a:pt x="4924" y="12969"/>
                    <a:pt x="4966" y="12249"/>
                  </a:cubicBezTo>
                  <a:cubicBezTo>
                    <a:pt x="4775" y="11529"/>
                    <a:pt x="4924" y="14049"/>
                    <a:pt x="4788" y="12609"/>
                  </a:cubicBezTo>
                  <a:cubicBezTo>
                    <a:pt x="4728" y="12609"/>
                    <a:pt x="4692" y="13329"/>
                    <a:pt x="4687" y="13689"/>
                  </a:cubicBezTo>
                  <a:lnTo>
                    <a:pt x="4577" y="12969"/>
                  </a:lnTo>
                  <a:cubicBezTo>
                    <a:pt x="4564" y="13689"/>
                    <a:pt x="4429" y="13689"/>
                    <a:pt x="4341" y="14049"/>
                  </a:cubicBezTo>
                  <a:cubicBezTo>
                    <a:pt x="4328" y="14049"/>
                    <a:pt x="4411" y="14769"/>
                    <a:pt x="4446" y="14409"/>
                  </a:cubicBezTo>
                  <a:cubicBezTo>
                    <a:pt x="4439" y="14769"/>
                    <a:pt x="4343" y="15129"/>
                    <a:pt x="4283" y="15129"/>
                  </a:cubicBezTo>
                  <a:cubicBezTo>
                    <a:pt x="4260" y="13689"/>
                    <a:pt x="3886" y="15489"/>
                    <a:pt x="3956" y="13689"/>
                  </a:cubicBezTo>
                  <a:cubicBezTo>
                    <a:pt x="3685" y="14049"/>
                    <a:pt x="3300" y="14409"/>
                    <a:pt x="3119" y="14769"/>
                  </a:cubicBezTo>
                  <a:cubicBezTo>
                    <a:pt x="3061" y="14409"/>
                    <a:pt x="2941" y="14409"/>
                    <a:pt x="3011" y="13689"/>
                  </a:cubicBezTo>
                  <a:cubicBezTo>
                    <a:pt x="2792" y="13689"/>
                    <a:pt x="2679" y="15129"/>
                    <a:pt x="2461" y="14769"/>
                  </a:cubicBezTo>
                  <a:cubicBezTo>
                    <a:pt x="2443" y="14769"/>
                    <a:pt x="2559" y="14769"/>
                    <a:pt x="2551" y="14409"/>
                  </a:cubicBezTo>
                  <a:cubicBezTo>
                    <a:pt x="2408" y="14769"/>
                    <a:pt x="2292" y="13689"/>
                    <a:pt x="2071" y="14049"/>
                  </a:cubicBezTo>
                  <a:cubicBezTo>
                    <a:pt x="2109" y="14049"/>
                    <a:pt x="2119" y="13689"/>
                    <a:pt x="2124" y="13689"/>
                  </a:cubicBezTo>
                  <a:cubicBezTo>
                    <a:pt x="2129" y="13689"/>
                    <a:pt x="2033" y="14049"/>
                    <a:pt x="1976" y="14409"/>
                  </a:cubicBezTo>
                  <a:cubicBezTo>
                    <a:pt x="1943" y="14049"/>
                    <a:pt x="2018" y="14049"/>
                    <a:pt x="2001" y="14049"/>
                  </a:cubicBezTo>
                  <a:cubicBezTo>
                    <a:pt x="1573" y="13329"/>
                    <a:pt x="1247" y="15129"/>
                    <a:pt x="822" y="14769"/>
                  </a:cubicBezTo>
                  <a:cubicBezTo>
                    <a:pt x="945" y="14769"/>
                    <a:pt x="990" y="14049"/>
                    <a:pt x="990" y="13689"/>
                  </a:cubicBezTo>
                  <a:lnTo>
                    <a:pt x="872" y="13689"/>
                  </a:lnTo>
                  <a:cubicBezTo>
                    <a:pt x="827" y="14049"/>
                    <a:pt x="736" y="14049"/>
                    <a:pt x="661" y="14409"/>
                  </a:cubicBezTo>
                  <a:cubicBezTo>
                    <a:pt x="653" y="14049"/>
                    <a:pt x="616" y="14049"/>
                    <a:pt x="653" y="13689"/>
                  </a:cubicBezTo>
                  <a:cubicBezTo>
                    <a:pt x="420" y="12609"/>
                    <a:pt x="287" y="15129"/>
                    <a:pt x="0" y="14769"/>
                  </a:cubicBezTo>
                  <a:lnTo>
                    <a:pt x="347" y="12969"/>
                  </a:lnTo>
                  <a:lnTo>
                    <a:pt x="261" y="12249"/>
                  </a:lnTo>
                  <a:lnTo>
                    <a:pt x="415" y="11529"/>
                  </a:lnTo>
                  <a:cubicBezTo>
                    <a:pt x="324" y="10809"/>
                    <a:pt x="244" y="11889"/>
                    <a:pt x="231" y="11169"/>
                  </a:cubicBezTo>
                  <a:cubicBezTo>
                    <a:pt x="251" y="11169"/>
                    <a:pt x="299" y="11169"/>
                    <a:pt x="299" y="10809"/>
                  </a:cubicBezTo>
                  <a:cubicBezTo>
                    <a:pt x="211" y="10449"/>
                    <a:pt x="206" y="11169"/>
                    <a:pt x="138" y="11169"/>
                  </a:cubicBezTo>
                  <a:cubicBezTo>
                    <a:pt x="314" y="9729"/>
                    <a:pt x="653" y="10089"/>
                    <a:pt x="837" y="9729"/>
                  </a:cubicBezTo>
                  <a:cubicBezTo>
                    <a:pt x="867" y="9729"/>
                    <a:pt x="814" y="10089"/>
                    <a:pt x="809" y="10089"/>
                  </a:cubicBezTo>
                  <a:cubicBezTo>
                    <a:pt x="882" y="10089"/>
                    <a:pt x="927" y="10449"/>
                    <a:pt x="1023" y="10449"/>
                  </a:cubicBezTo>
                  <a:cubicBezTo>
                    <a:pt x="1081" y="9729"/>
                    <a:pt x="978" y="9729"/>
                    <a:pt x="932" y="9729"/>
                  </a:cubicBezTo>
                  <a:cubicBezTo>
                    <a:pt x="937" y="9369"/>
                    <a:pt x="960" y="9369"/>
                    <a:pt x="1013" y="9369"/>
                  </a:cubicBezTo>
                  <a:cubicBezTo>
                    <a:pt x="1025" y="10089"/>
                    <a:pt x="1297" y="9729"/>
                    <a:pt x="1365" y="10449"/>
                  </a:cubicBezTo>
                  <a:cubicBezTo>
                    <a:pt x="1641" y="10449"/>
                    <a:pt x="1320" y="8649"/>
                    <a:pt x="1591" y="9009"/>
                  </a:cubicBezTo>
                  <a:lnTo>
                    <a:pt x="1671" y="9729"/>
                  </a:lnTo>
                  <a:cubicBezTo>
                    <a:pt x="1827" y="9369"/>
                    <a:pt x="2031" y="8649"/>
                    <a:pt x="2207" y="9009"/>
                  </a:cubicBezTo>
                  <a:lnTo>
                    <a:pt x="2172" y="9009"/>
                  </a:lnTo>
                  <a:cubicBezTo>
                    <a:pt x="2146" y="9369"/>
                    <a:pt x="2187" y="9369"/>
                    <a:pt x="2204" y="9729"/>
                  </a:cubicBezTo>
                  <a:cubicBezTo>
                    <a:pt x="2340" y="10089"/>
                    <a:pt x="2461" y="9009"/>
                    <a:pt x="2541" y="9729"/>
                  </a:cubicBezTo>
                  <a:cubicBezTo>
                    <a:pt x="2694" y="9009"/>
                    <a:pt x="2948" y="8289"/>
                    <a:pt x="3124" y="7929"/>
                  </a:cubicBezTo>
                  <a:cubicBezTo>
                    <a:pt x="3172" y="9009"/>
                    <a:pt x="2895" y="9009"/>
                    <a:pt x="2823" y="9729"/>
                  </a:cubicBezTo>
                  <a:lnTo>
                    <a:pt x="2983" y="9729"/>
                  </a:lnTo>
                  <a:cubicBezTo>
                    <a:pt x="2883" y="9729"/>
                    <a:pt x="2845" y="10089"/>
                    <a:pt x="2785" y="10449"/>
                  </a:cubicBezTo>
                  <a:cubicBezTo>
                    <a:pt x="2926" y="10809"/>
                    <a:pt x="2971" y="9729"/>
                    <a:pt x="3104" y="9729"/>
                  </a:cubicBezTo>
                  <a:cubicBezTo>
                    <a:pt x="3094" y="9729"/>
                    <a:pt x="3112" y="10089"/>
                    <a:pt x="3172" y="10089"/>
                  </a:cubicBezTo>
                  <a:lnTo>
                    <a:pt x="3189" y="9369"/>
                  </a:lnTo>
                  <a:cubicBezTo>
                    <a:pt x="3189" y="9369"/>
                    <a:pt x="3197" y="9369"/>
                    <a:pt x="3217" y="9369"/>
                  </a:cubicBezTo>
                  <a:lnTo>
                    <a:pt x="3451" y="9009"/>
                  </a:lnTo>
                  <a:cubicBezTo>
                    <a:pt x="3401" y="8649"/>
                    <a:pt x="3398" y="8289"/>
                    <a:pt x="3338" y="8289"/>
                  </a:cubicBezTo>
                  <a:cubicBezTo>
                    <a:pt x="3360" y="8649"/>
                    <a:pt x="3308" y="8649"/>
                    <a:pt x="3247" y="8649"/>
                  </a:cubicBezTo>
                  <a:cubicBezTo>
                    <a:pt x="3300" y="8289"/>
                    <a:pt x="3189" y="8289"/>
                    <a:pt x="3189" y="7929"/>
                  </a:cubicBezTo>
                  <a:cubicBezTo>
                    <a:pt x="3313" y="7929"/>
                    <a:pt x="3461" y="7929"/>
                    <a:pt x="3541" y="7569"/>
                  </a:cubicBezTo>
                  <a:lnTo>
                    <a:pt x="3566" y="8289"/>
                  </a:lnTo>
                  <a:lnTo>
                    <a:pt x="3886" y="8289"/>
                  </a:lnTo>
                  <a:lnTo>
                    <a:pt x="3861" y="8649"/>
                  </a:lnTo>
                  <a:cubicBezTo>
                    <a:pt x="3999" y="8649"/>
                    <a:pt x="4137" y="8289"/>
                    <a:pt x="4260" y="9009"/>
                  </a:cubicBezTo>
                  <a:cubicBezTo>
                    <a:pt x="4386" y="8289"/>
                    <a:pt x="4542" y="7569"/>
                    <a:pt x="4645" y="6849"/>
                  </a:cubicBezTo>
                  <a:cubicBezTo>
                    <a:pt x="4698" y="6129"/>
                    <a:pt x="5009" y="7929"/>
                    <a:pt x="5150" y="6489"/>
                  </a:cubicBezTo>
                  <a:cubicBezTo>
                    <a:pt x="5157" y="6849"/>
                    <a:pt x="5052" y="7209"/>
                    <a:pt x="5004" y="7569"/>
                  </a:cubicBezTo>
                  <a:cubicBezTo>
                    <a:pt x="5097" y="7569"/>
                    <a:pt x="5173" y="6849"/>
                    <a:pt x="5203" y="7569"/>
                  </a:cubicBezTo>
                  <a:cubicBezTo>
                    <a:pt x="4992" y="7209"/>
                    <a:pt x="5213" y="8289"/>
                    <a:pt x="5120" y="8649"/>
                  </a:cubicBezTo>
                  <a:cubicBezTo>
                    <a:pt x="5218" y="8649"/>
                    <a:pt x="5321" y="8289"/>
                    <a:pt x="5369" y="7929"/>
                  </a:cubicBezTo>
                  <a:cubicBezTo>
                    <a:pt x="5210" y="7929"/>
                    <a:pt x="5424" y="6849"/>
                    <a:pt x="5263" y="7209"/>
                  </a:cubicBezTo>
                  <a:cubicBezTo>
                    <a:pt x="5389" y="6489"/>
                    <a:pt x="5557" y="6129"/>
                    <a:pt x="5705" y="6489"/>
                  </a:cubicBezTo>
                  <a:cubicBezTo>
                    <a:pt x="5705" y="6849"/>
                    <a:pt x="5723" y="6849"/>
                    <a:pt x="5778" y="7209"/>
                  </a:cubicBezTo>
                  <a:lnTo>
                    <a:pt x="5824" y="6489"/>
                  </a:lnTo>
                  <a:cubicBezTo>
                    <a:pt x="5891" y="6489"/>
                    <a:pt x="5688" y="7209"/>
                    <a:pt x="5829" y="7209"/>
                  </a:cubicBezTo>
                  <a:cubicBezTo>
                    <a:pt x="5972" y="6489"/>
                    <a:pt x="6261" y="7929"/>
                    <a:pt x="6324" y="6129"/>
                  </a:cubicBezTo>
                  <a:cubicBezTo>
                    <a:pt x="6434" y="6849"/>
                    <a:pt x="6115" y="6849"/>
                    <a:pt x="6281" y="7569"/>
                  </a:cubicBezTo>
                  <a:cubicBezTo>
                    <a:pt x="6185" y="8289"/>
                    <a:pt x="6052" y="7569"/>
                    <a:pt x="6022" y="8289"/>
                  </a:cubicBezTo>
                  <a:cubicBezTo>
                    <a:pt x="6115" y="8289"/>
                    <a:pt x="6055" y="9009"/>
                    <a:pt x="6115" y="9009"/>
                  </a:cubicBezTo>
                  <a:lnTo>
                    <a:pt x="6221" y="8649"/>
                  </a:lnTo>
                  <a:lnTo>
                    <a:pt x="6198" y="8649"/>
                  </a:lnTo>
                  <a:cubicBezTo>
                    <a:pt x="6374" y="7569"/>
                    <a:pt x="6653" y="7929"/>
                    <a:pt x="6879" y="7929"/>
                  </a:cubicBezTo>
                  <a:cubicBezTo>
                    <a:pt x="7068" y="6849"/>
                    <a:pt x="7201" y="5769"/>
                    <a:pt x="7430" y="5769"/>
                  </a:cubicBezTo>
                  <a:cubicBezTo>
                    <a:pt x="7362" y="6129"/>
                    <a:pt x="7618" y="6129"/>
                    <a:pt x="7475" y="7209"/>
                  </a:cubicBezTo>
                  <a:cubicBezTo>
                    <a:pt x="7580" y="7569"/>
                    <a:pt x="7686" y="6849"/>
                    <a:pt x="7686" y="6489"/>
                  </a:cubicBezTo>
                  <a:cubicBezTo>
                    <a:pt x="7593" y="6489"/>
                    <a:pt x="7653" y="6489"/>
                    <a:pt x="7575" y="6489"/>
                  </a:cubicBezTo>
                  <a:cubicBezTo>
                    <a:pt x="7628" y="5769"/>
                    <a:pt x="7751" y="5769"/>
                    <a:pt x="7802" y="6129"/>
                  </a:cubicBezTo>
                  <a:cubicBezTo>
                    <a:pt x="7776" y="6129"/>
                    <a:pt x="7786" y="6129"/>
                    <a:pt x="7781" y="6489"/>
                  </a:cubicBezTo>
                  <a:cubicBezTo>
                    <a:pt x="7892" y="6489"/>
                    <a:pt x="7834" y="5769"/>
                    <a:pt x="7915" y="5769"/>
                  </a:cubicBezTo>
                  <a:cubicBezTo>
                    <a:pt x="7940" y="6129"/>
                    <a:pt x="8093" y="5769"/>
                    <a:pt x="8166" y="6129"/>
                  </a:cubicBezTo>
                  <a:lnTo>
                    <a:pt x="8272" y="5049"/>
                  </a:lnTo>
                  <a:cubicBezTo>
                    <a:pt x="8214" y="5769"/>
                    <a:pt x="8375" y="5409"/>
                    <a:pt x="8390" y="5769"/>
                  </a:cubicBezTo>
                  <a:cubicBezTo>
                    <a:pt x="8468" y="5409"/>
                    <a:pt x="8530" y="4689"/>
                    <a:pt x="8646" y="4689"/>
                  </a:cubicBezTo>
                  <a:cubicBezTo>
                    <a:pt x="8598" y="5049"/>
                    <a:pt x="8754" y="5049"/>
                    <a:pt x="8754" y="5769"/>
                  </a:cubicBezTo>
                  <a:cubicBezTo>
                    <a:pt x="8953" y="6489"/>
                    <a:pt x="9083" y="3969"/>
                    <a:pt x="9272" y="5049"/>
                  </a:cubicBezTo>
                  <a:cubicBezTo>
                    <a:pt x="9267" y="5049"/>
                    <a:pt x="9229" y="5409"/>
                    <a:pt x="9284" y="5769"/>
                  </a:cubicBezTo>
                  <a:cubicBezTo>
                    <a:pt x="9327" y="5409"/>
                    <a:pt x="9403" y="5409"/>
                    <a:pt x="9450" y="5409"/>
                  </a:cubicBezTo>
                  <a:lnTo>
                    <a:pt x="9448" y="5409"/>
                  </a:lnTo>
                  <a:lnTo>
                    <a:pt x="9450" y="5409"/>
                  </a:lnTo>
                  <a:cubicBezTo>
                    <a:pt x="9473" y="5409"/>
                    <a:pt x="9488" y="5409"/>
                    <a:pt x="9488" y="5049"/>
                  </a:cubicBezTo>
                  <a:cubicBezTo>
                    <a:pt x="9568" y="4329"/>
                    <a:pt x="9609" y="3969"/>
                    <a:pt x="9764" y="3249"/>
                  </a:cubicBezTo>
                  <a:cubicBezTo>
                    <a:pt x="9754" y="2529"/>
                    <a:pt x="9621" y="2889"/>
                    <a:pt x="9563" y="3249"/>
                  </a:cubicBezTo>
                  <a:lnTo>
                    <a:pt x="9516" y="3969"/>
                  </a:lnTo>
                  <a:cubicBezTo>
                    <a:pt x="9468" y="2889"/>
                    <a:pt x="9375" y="3969"/>
                    <a:pt x="9337" y="3609"/>
                  </a:cubicBezTo>
                  <a:cubicBezTo>
                    <a:pt x="9433" y="2529"/>
                    <a:pt x="9702" y="2889"/>
                    <a:pt x="9863" y="1809"/>
                  </a:cubicBezTo>
                  <a:cubicBezTo>
                    <a:pt x="9764" y="1089"/>
                    <a:pt x="9551" y="729"/>
                    <a:pt x="9362" y="1089"/>
                  </a:cubicBezTo>
                  <a:lnTo>
                    <a:pt x="9445" y="1449"/>
                  </a:lnTo>
                  <a:lnTo>
                    <a:pt x="9347" y="1449"/>
                  </a:lnTo>
                  <a:lnTo>
                    <a:pt x="9443" y="2169"/>
                  </a:lnTo>
                  <a:lnTo>
                    <a:pt x="9184" y="2169"/>
                  </a:lnTo>
                  <a:cubicBezTo>
                    <a:pt x="9282" y="2169"/>
                    <a:pt x="9322" y="3249"/>
                    <a:pt x="9267" y="2889"/>
                  </a:cubicBezTo>
                  <a:cubicBezTo>
                    <a:pt x="9156" y="2529"/>
                    <a:pt x="9151" y="3609"/>
                    <a:pt x="9068" y="3609"/>
                  </a:cubicBezTo>
                  <a:cubicBezTo>
                    <a:pt x="9114" y="3609"/>
                    <a:pt x="9174" y="3609"/>
                    <a:pt x="9136" y="3969"/>
                  </a:cubicBezTo>
                  <a:cubicBezTo>
                    <a:pt x="8970" y="3249"/>
                    <a:pt x="8925" y="3609"/>
                    <a:pt x="8777" y="2889"/>
                  </a:cubicBezTo>
                  <a:cubicBezTo>
                    <a:pt x="8794" y="3969"/>
                    <a:pt x="8588" y="2889"/>
                    <a:pt x="8566" y="3969"/>
                  </a:cubicBezTo>
                  <a:lnTo>
                    <a:pt x="8636" y="3969"/>
                  </a:lnTo>
                  <a:lnTo>
                    <a:pt x="8488" y="4689"/>
                  </a:lnTo>
                  <a:cubicBezTo>
                    <a:pt x="8352" y="3969"/>
                    <a:pt x="8608" y="3969"/>
                    <a:pt x="8402" y="3249"/>
                  </a:cubicBezTo>
                  <a:cubicBezTo>
                    <a:pt x="8209" y="3249"/>
                    <a:pt x="8214" y="4329"/>
                    <a:pt x="8063" y="4329"/>
                  </a:cubicBezTo>
                  <a:cubicBezTo>
                    <a:pt x="8113" y="3969"/>
                    <a:pt x="8234" y="3249"/>
                    <a:pt x="8354" y="3249"/>
                  </a:cubicBezTo>
                  <a:lnTo>
                    <a:pt x="8282" y="2889"/>
                  </a:lnTo>
                  <a:cubicBezTo>
                    <a:pt x="8319" y="2529"/>
                    <a:pt x="8488" y="2529"/>
                    <a:pt x="8571" y="2529"/>
                  </a:cubicBezTo>
                  <a:cubicBezTo>
                    <a:pt x="8432" y="3249"/>
                    <a:pt x="8636" y="2889"/>
                    <a:pt x="8699" y="3249"/>
                  </a:cubicBezTo>
                  <a:cubicBezTo>
                    <a:pt x="8711" y="2529"/>
                    <a:pt x="8623" y="2889"/>
                    <a:pt x="8726" y="2169"/>
                  </a:cubicBezTo>
                  <a:cubicBezTo>
                    <a:pt x="8628" y="2169"/>
                    <a:pt x="8613" y="2169"/>
                    <a:pt x="8490" y="2169"/>
                  </a:cubicBezTo>
                  <a:cubicBezTo>
                    <a:pt x="8759" y="2169"/>
                    <a:pt x="8731" y="9"/>
                    <a:pt x="8968" y="369"/>
                  </a:cubicBezTo>
                  <a:cubicBezTo>
                    <a:pt x="8860" y="369"/>
                    <a:pt x="9008" y="1089"/>
                    <a:pt x="9021" y="1449"/>
                  </a:cubicBezTo>
                  <a:lnTo>
                    <a:pt x="9217" y="1089"/>
                  </a:lnTo>
                  <a:lnTo>
                    <a:pt x="9179" y="369"/>
                  </a:lnTo>
                  <a:cubicBezTo>
                    <a:pt x="9317" y="9"/>
                    <a:pt x="9365" y="1809"/>
                    <a:pt x="9523" y="729"/>
                  </a:cubicBezTo>
                  <a:cubicBezTo>
                    <a:pt x="9543" y="369"/>
                    <a:pt x="9382" y="369"/>
                    <a:pt x="9413" y="369"/>
                  </a:cubicBezTo>
                  <a:cubicBezTo>
                    <a:pt x="9629" y="9"/>
                    <a:pt x="9707" y="1089"/>
                    <a:pt x="9900" y="1809"/>
                  </a:cubicBezTo>
                  <a:cubicBezTo>
                    <a:pt x="9913" y="1449"/>
                    <a:pt x="9910" y="1089"/>
                    <a:pt x="9978" y="369"/>
                  </a:cubicBezTo>
                  <a:cubicBezTo>
                    <a:pt x="9956" y="1089"/>
                    <a:pt x="10006" y="1449"/>
                    <a:pt x="9930" y="1809"/>
                  </a:cubicBezTo>
                  <a:cubicBezTo>
                    <a:pt x="9993" y="1809"/>
                    <a:pt x="10071" y="1449"/>
                    <a:pt x="10126" y="1449"/>
                  </a:cubicBezTo>
                  <a:cubicBezTo>
                    <a:pt x="9993" y="1089"/>
                    <a:pt x="10182" y="369"/>
                    <a:pt x="10207" y="369"/>
                  </a:cubicBezTo>
                  <a:cubicBezTo>
                    <a:pt x="10277" y="369"/>
                    <a:pt x="10187" y="729"/>
                    <a:pt x="10144" y="729"/>
                  </a:cubicBezTo>
                  <a:cubicBezTo>
                    <a:pt x="10199" y="1089"/>
                    <a:pt x="10265" y="1809"/>
                    <a:pt x="10297" y="1089"/>
                  </a:cubicBezTo>
                  <a:cubicBezTo>
                    <a:pt x="10300" y="1449"/>
                    <a:pt x="10141" y="2529"/>
                    <a:pt x="10038" y="2889"/>
                  </a:cubicBezTo>
                  <a:lnTo>
                    <a:pt x="10106" y="2889"/>
                  </a:lnTo>
                  <a:cubicBezTo>
                    <a:pt x="10059" y="3249"/>
                    <a:pt x="10051" y="3249"/>
                    <a:pt x="9981" y="2889"/>
                  </a:cubicBezTo>
                  <a:cubicBezTo>
                    <a:pt x="10048" y="3609"/>
                    <a:pt x="10041" y="3969"/>
                    <a:pt x="10026" y="4329"/>
                  </a:cubicBezTo>
                  <a:cubicBezTo>
                    <a:pt x="10018" y="4329"/>
                    <a:pt x="10031" y="4329"/>
                    <a:pt x="10023" y="4329"/>
                  </a:cubicBezTo>
                  <a:cubicBezTo>
                    <a:pt x="9968" y="3969"/>
                    <a:pt x="9925" y="4329"/>
                    <a:pt x="9938" y="4689"/>
                  </a:cubicBezTo>
                  <a:cubicBezTo>
                    <a:pt x="9888" y="5409"/>
                    <a:pt x="10016" y="5049"/>
                    <a:pt x="10054" y="5409"/>
                  </a:cubicBezTo>
                  <a:lnTo>
                    <a:pt x="10136" y="5409"/>
                  </a:lnTo>
                  <a:lnTo>
                    <a:pt x="10428" y="2529"/>
                  </a:lnTo>
                  <a:cubicBezTo>
                    <a:pt x="10551" y="2169"/>
                    <a:pt x="10606" y="2889"/>
                    <a:pt x="10699" y="3249"/>
                  </a:cubicBezTo>
                  <a:lnTo>
                    <a:pt x="10725" y="2529"/>
                  </a:lnTo>
                  <a:cubicBezTo>
                    <a:pt x="10833" y="2529"/>
                    <a:pt x="10936" y="2889"/>
                    <a:pt x="10865" y="3609"/>
                  </a:cubicBezTo>
                  <a:cubicBezTo>
                    <a:pt x="10863" y="3609"/>
                    <a:pt x="10848" y="3609"/>
                    <a:pt x="10825" y="3609"/>
                  </a:cubicBezTo>
                  <a:cubicBezTo>
                    <a:pt x="10820" y="3609"/>
                    <a:pt x="10815" y="3609"/>
                    <a:pt x="10810" y="3609"/>
                  </a:cubicBezTo>
                  <a:lnTo>
                    <a:pt x="10803" y="3969"/>
                  </a:lnTo>
                  <a:lnTo>
                    <a:pt x="10999" y="3249"/>
                  </a:lnTo>
                  <a:cubicBezTo>
                    <a:pt x="10803" y="4329"/>
                    <a:pt x="10989" y="4689"/>
                    <a:pt x="10956" y="5769"/>
                  </a:cubicBezTo>
                  <a:lnTo>
                    <a:pt x="11154" y="5409"/>
                  </a:lnTo>
                  <a:cubicBezTo>
                    <a:pt x="11034" y="5049"/>
                    <a:pt x="11152" y="4689"/>
                    <a:pt x="11195" y="4689"/>
                  </a:cubicBezTo>
                  <a:cubicBezTo>
                    <a:pt x="11205" y="5409"/>
                    <a:pt x="11353" y="4689"/>
                    <a:pt x="11423" y="4689"/>
                  </a:cubicBezTo>
                  <a:lnTo>
                    <a:pt x="11418" y="4689"/>
                  </a:lnTo>
                  <a:cubicBezTo>
                    <a:pt x="11481" y="5049"/>
                    <a:pt x="11594" y="5049"/>
                    <a:pt x="11675" y="4689"/>
                  </a:cubicBezTo>
                  <a:cubicBezTo>
                    <a:pt x="11670" y="4689"/>
                    <a:pt x="11773" y="3249"/>
                    <a:pt x="11823" y="2529"/>
                  </a:cubicBezTo>
                  <a:cubicBezTo>
                    <a:pt x="11685" y="2529"/>
                    <a:pt x="11768" y="2169"/>
                    <a:pt x="11755" y="1809"/>
                  </a:cubicBezTo>
                  <a:cubicBezTo>
                    <a:pt x="11770" y="1809"/>
                    <a:pt x="11795" y="1809"/>
                    <a:pt x="11798" y="1809"/>
                  </a:cubicBezTo>
                  <a:cubicBezTo>
                    <a:pt x="11818" y="1449"/>
                    <a:pt x="11773" y="1449"/>
                    <a:pt x="11768" y="1089"/>
                  </a:cubicBezTo>
                  <a:cubicBezTo>
                    <a:pt x="11622" y="1449"/>
                    <a:pt x="11471" y="1809"/>
                    <a:pt x="11413" y="2529"/>
                  </a:cubicBezTo>
                  <a:cubicBezTo>
                    <a:pt x="11456" y="3249"/>
                    <a:pt x="11489" y="2169"/>
                    <a:pt x="11539" y="2529"/>
                  </a:cubicBezTo>
                  <a:cubicBezTo>
                    <a:pt x="11466" y="3249"/>
                    <a:pt x="11373" y="2889"/>
                    <a:pt x="11252" y="2889"/>
                  </a:cubicBezTo>
                  <a:lnTo>
                    <a:pt x="11212" y="2529"/>
                  </a:lnTo>
                  <a:lnTo>
                    <a:pt x="11089" y="2889"/>
                  </a:lnTo>
                  <a:cubicBezTo>
                    <a:pt x="11139" y="2529"/>
                    <a:pt x="11109" y="1809"/>
                    <a:pt x="11237" y="1809"/>
                  </a:cubicBezTo>
                  <a:cubicBezTo>
                    <a:pt x="11222" y="1089"/>
                    <a:pt x="11112" y="1809"/>
                    <a:pt x="11031" y="1809"/>
                  </a:cubicBezTo>
                  <a:lnTo>
                    <a:pt x="10991" y="2529"/>
                  </a:lnTo>
                  <a:cubicBezTo>
                    <a:pt x="11009" y="2169"/>
                    <a:pt x="10840" y="2169"/>
                    <a:pt x="10958" y="1449"/>
                  </a:cubicBezTo>
                  <a:lnTo>
                    <a:pt x="11154" y="729"/>
                  </a:lnTo>
                  <a:lnTo>
                    <a:pt x="11099" y="369"/>
                  </a:lnTo>
                  <a:lnTo>
                    <a:pt x="11225" y="369"/>
                  </a:lnTo>
                  <a:cubicBezTo>
                    <a:pt x="11489" y="369"/>
                    <a:pt x="11303" y="1809"/>
                    <a:pt x="11569" y="1089"/>
                  </a:cubicBezTo>
                  <a:cubicBezTo>
                    <a:pt x="11652" y="369"/>
                    <a:pt x="11740" y="369"/>
                    <a:pt x="11903" y="369"/>
                  </a:cubicBezTo>
                  <a:cubicBezTo>
                    <a:pt x="11785" y="369"/>
                    <a:pt x="11891" y="729"/>
                    <a:pt x="11848" y="1449"/>
                  </a:cubicBezTo>
                  <a:cubicBezTo>
                    <a:pt x="11966" y="1809"/>
                    <a:pt x="12006" y="1089"/>
                    <a:pt x="12069" y="369"/>
                  </a:cubicBezTo>
                  <a:cubicBezTo>
                    <a:pt x="12099" y="1089"/>
                    <a:pt x="12122" y="1449"/>
                    <a:pt x="12014" y="1449"/>
                  </a:cubicBezTo>
                  <a:cubicBezTo>
                    <a:pt x="12001" y="2529"/>
                    <a:pt x="12157" y="1089"/>
                    <a:pt x="12165" y="2169"/>
                  </a:cubicBezTo>
                  <a:cubicBezTo>
                    <a:pt x="12522" y="2169"/>
                    <a:pt x="12451" y="-1071"/>
                    <a:pt x="12866" y="369"/>
                  </a:cubicBezTo>
                  <a:lnTo>
                    <a:pt x="12851" y="369"/>
                  </a:lnTo>
                  <a:cubicBezTo>
                    <a:pt x="13115" y="369"/>
                    <a:pt x="13268" y="369"/>
                    <a:pt x="13512" y="369"/>
                  </a:cubicBezTo>
                  <a:lnTo>
                    <a:pt x="13703" y="1089"/>
                  </a:lnTo>
                  <a:cubicBezTo>
                    <a:pt x="13660" y="1089"/>
                    <a:pt x="13545" y="2169"/>
                    <a:pt x="13600" y="2529"/>
                  </a:cubicBezTo>
                  <a:cubicBezTo>
                    <a:pt x="13504" y="1449"/>
                    <a:pt x="13406" y="1809"/>
                    <a:pt x="13306" y="1449"/>
                  </a:cubicBezTo>
                  <a:cubicBezTo>
                    <a:pt x="13296" y="1449"/>
                    <a:pt x="13336" y="1809"/>
                    <a:pt x="13354" y="2169"/>
                  </a:cubicBezTo>
                  <a:cubicBezTo>
                    <a:pt x="13293" y="2169"/>
                    <a:pt x="13263" y="1449"/>
                    <a:pt x="13183" y="1809"/>
                  </a:cubicBezTo>
                  <a:cubicBezTo>
                    <a:pt x="13185" y="1809"/>
                    <a:pt x="13273" y="2169"/>
                    <a:pt x="13208" y="2169"/>
                  </a:cubicBezTo>
                  <a:lnTo>
                    <a:pt x="13097" y="1809"/>
                  </a:lnTo>
                  <a:cubicBezTo>
                    <a:pt x="12951" y="2169"/>
                    <a:pt x="13027" y="3249"/>
                    <a:pt x="12853" y="2889"/>
                  </a:cubicBezTo>
                  <a:cubicBezTo>
                    <a:pt x="12886" y="2529"/>
                    <a:pt x="12951" y="1449"/>
                    <a:pt x="13019" y="1449"/>
                  </a:cubicBezTo>
                  <a:cubicBezTo>
                    <a:pt x="12939" y="1089"/>
                    <a:pt x="13122" y="1089"/>
                    <a:pt x="13052" y="729"/>
                  </a:cubicBezTo>
                  <a:cubicBezTo>
                    <a:pt x="12939" y="1449"/>
                    <a:pt x="12884" y="729"/>
                    <a:pt x="12733" y="1449"/>
                  </a:cubicBezTo>
                  <a:cubicBezTo>
                    <a:pt x="12750" y="1449"/>
                    <a:pt x="12755" y="1089"/>
                    <a:pt x="12793" y="1089"/>
                  </a:cubicBezTo>
                  <a:lnTo>
                    <a:pt x="12574" y="729"/>
                  </a:lnTo>
                  <a:cubicBezTo>
                    <a:pt x="12627" y="1089"/>
                    <a:pt x="12393" y="1449"/>
                    <a:pt x="12414" y="2169"/>
                  </a:cubicBezTo>
                  <a:cubicBezTo>
                    <a:pt x="12647" y="2529"/>
                    <a:pt x="12579" y="1809"/>
                    <a:pt x="12843" y="2169"/>
                  </a:cubicBezTo>
                  <a:cubicBezTo>
                    <a:pt x="12768" y="2529"/>
                    <a:pt x="12672" y="3249"/>
                    <a:pt x="12627" y="3969"/>
                  </a:cubicBezTo>
                  <a:cubicBezTo>
                    <a:pt x="12625" y="3969"/>
                    <a:pt x="12620" y="3969"/>
                    <a:pt x="12612" y="3969"/>
                  </a:cubicBezTo>
                  <a:cubicBezTo>
                    <a:pt x="12572" y="4689"/>
                    <a:pt x="12612" y="5049"/>
                    <a:pt x="12612" y="6489"/>
                  </a:cubicBezTo>
                  <a:cubicBezTo>
                    <a:pt x="12733" y="5409"/>
                    <a:pt x="12813" y="6129"/>
                    <a:pt x="12956" y="5769"/>
                  </a:cubicBezTo>
                  <a:cubicBezTo>
                    <a:pt x="12984" y="4689"/>
                    <a:pt x="12874" y="4689"/>
                    <a:pt x="12803" y="4689"/>
                  </a:cubicBezTo>
                  <a:lnTo>
                    <a:pt x="12929" y="4329"/>
                  </a:lnTo>
                  <a:lnTo>
                    <a:pt x="12904" y="4689"/>
                  </a:lnTo>
                  <a:lnTo>
                    <a:pt x="13223" y="5049"/>
                  </a:lnTo>
                  <a:cubicBezTo>
                    <a:pt x="13163" y="5049"/>
                    <a:pt x="13142" y="5409"/>
                    <a:pt x="13110" y="5769"/>
                  </a:cubicBezTo>
                  <a:cubicBezTo>
                    <a:pt x="13153" y="5769"/>
                    <a:pt x="13193" y="5769"/>
                    <a:pt x="13235" y="6129"/>
                  </a:cubicBezTo>
                  <a:cubicBezTo>
                    <a:pt x="13225" y="5409"/>
                    <a:pt x="13233" y="5049"/>
                    <a:pt x="13273" y="5049"/>
                  </a:cubicBezTo>
                  <a:cubicBezTo>
                    <a:pt x="13477" y="5049"/>
                    <a:pt x="13592" y="5769"/>
                    <a:pt x="13668" y="6489"/>
                  </a:cubicBezTo>
                  <a:lnTo>
                    <a:pt x="13690" y="6489"/>
                  </a:lnTo>
                  <a:cubicBezTo>
                    <a:pt x="13658" y="5769"/>
                    <a:pt x="13836" y="5049"/>
                    <a:pt x="13902" y="4329"/>
                  </a:cubicBezTo>
                  <a:cubicBezTo>
                    <a:pt x="13899" y="5049"/>
                    <a:pt x="14007" y="4689"/>
                    <a:pt x="14065" y="5049"/>
                  </a:cubicBezTo>
                  <a:cubicBezTo>
                    <a:pt x="14098" y="4329"/>
                    <a:pt x="14055" y="3249"/>
                    <a:pt x="13984" y="2529"/>
                  </a:cubicBezTo>
                  <a:cubicBezTo>
                    <a:pt x="13844" y="3249"/>
                    <a:pt x="13907" y="3249"/>
                    <a:pt x="13841" y="4329"/>
                  </a:cubicBezTo>
                  <a:lnTo>
                    <a:pt x="13618" y="5049"/>
                  </a:lnTo>
                  <a:lnTo>
                    <a:pt x="13668" y="4329"/>
                  </a:lnTo>
                  <a:cubicBezTo>
                    <a:pt x="13557" y="4329"/>
                    <a:pt x="13449" y="5049"/>
                    <a:pt x="13457" y="4329"/>
                  </a:cubicBezTo>
                  <a:cubicBezTo>
                    <a:pt x="13517" y="3609"/>
                    <a:pt x="13612" y="3969"/>
                    <a:pt x="13670" y="3249"/>
                  </a:cubicBezTo>
                  <a:lnTo>
                    <a:pt x="13597" y="2889"/>
                  </a:lnTo>
                  <a:cubicBezTo>
                    <a:pt x="13728" y="2169"/>
                    <a:pt x="13665" y="3969"/>
                    <a:pt x="13821" y="3249"/>
                  </a:cubicBezTo>
                  <a:cubicBezTo>
                    <a:pt x="13763" y="2529"/>
                    <a:pt x="13836" y="3249"/>
                    <a:pt x="13904" y="2529"/>
                  </a:cubicBezTo>
                  <a:cubicBezTo>
                    <a:pt x="13849" y="2169"/>
                    <a:pt x="13628" y="2889"/>
                    <a:pt x="13673" y="1449"/>
                  </a:cubicBezTo>
                  <a:cubicBezTo>
                    <a:pt x="13756" y="1089"/>
                    <a:pt x="13949" y="3249"/>
                    <a:pt x="14057" y="1809"/>
                  </a:cubicBezTo>
                  <a:lnTo>
                    <a:pt x="14050" y="1809"/>
                  </a:lnTo>
                  <a:cubicBezTo>
                    <a:pt x="14211" y="2169"/>
                    <a:pt x="14266" y="1449"/>
                    <a:pt x="14326" y="729"/>
                  </a:cubicBezTo>
                  <a:cubicBezTo>
                    <a:pt x="14394" y="1449"/>
                    <a:pt x="14487" y="729"/>
                    <a:pt x="14560" y="729"/>
                  </a:cubicBezTo>
                  <a:lnTo>
                    <a:pt x="14560" y="1089"/>
                  </a:lnTo>
                  <a:lnTo>
                    <a:pt x="14663" y="729"/>
                  </a:lnTo>
                  <a:cubicBezTo>
                    <a:pt x="14613" y="1449"/>
                    <a:pt x="14542" y="729"/>
                    <a:pt x="14452" y="1089"/>
                  </a:cubicBezTo>
                  <a:lnTo>
                    <a:pt x="14465" y="1809"/>
                  </a:lnTo>
                  <a:cubicBezTo>
                    <a:pt x="14361" y="729"/>
                    <a:pt x="14291" y="2169"/>
                    <a:pt x="14213" y="2529"/>
                  </a:cubicBezTo>
                  <a:cubicBezTo>
                    <a:pt x="14329" y="2169"/>
                    <a:pt x="14540" y="2889"/>
                    <a:pt x="14568" y="1449"/>
                  </a:cubicBezTo>
                  <a:lnTo>
                    <a:pt x="14638" y="2169"/>
                  </a:lnTo>
                  <a:lnTo>
                    <a:pt x="14673" y="1809"/>
                  </a:lnTo>
                  <a:cubicBezTo>
                    <a:pt x="14726" y="2529"/>
                    <a:pt x="14673" y="3249"/>
                    <a:pt x="14568" y="3609"/>
                  </a:cubicBezTo>
                  <a:cubicBezTo>
                    <a:pt x="14550" y="3249"/>
                    <a:pt x="14542" y="3249"/>
                    <a:pt x="14547" y="2889"/>
                  </a:cubicBezTo>
                  <a:cubicBezTo>
                    <a:pt x="14500" y="3249"/>
                    <a:pt x="14454" y="3969"/>
                    <a:pt x="14339" y="3609"/>
                  </a:cubicBezTo>
                  <a:lnTo>
                    <a:pt x="14402" y="3249"/>
                  </a:lnTo>
                  <a:cubicBezTo>
                    <a:pt x="14256" y="3249"/>
                    <a:pt x="14123" y="3609"/>
                    <a:pt x="14075" y="4329"/>
                  </a:cubicBezTo>
                  <a:cubicBezTo>
                    <a:pt x="14284" y="4689"/>
                    <a:pt x="14490" y="4689"/>
                    <a:pt x="14686" y="4689"/>
                  </a:cubicBezTo>
                  <a:cubicBezTo>
                    <a:pt x="14743" y="2889"/>
                    <a:pt x="14811" y="2169"/>
                    <a:pt x="14842" y="729"/>
                  </a:cubicBezTo>
                  <a:cubicBezTo>
                    <a:pt x="14972" y="369"/>
                    <a:pt x="15153" y="369"/>
                    <a:pt x="15266" y="729"/>
                  </a:cubicBezTo>
                  <a:lnTo>
                    <a:pt x="15256" y="1089"/>
                  </a:lnTo>
                  <a:cubicBezTo>
                    <a:pt x="15312" y="1089"/>
                    <a:pt x="15364" y="1089"/>
                    <a:pt x="15407" y="1089"/>
                  </a:cubicBezTo>
                  <a:cubicBezTo>
                    <a:pt x="15465" y="1449"/>
                    <a:pt x="15367" y="1809"/>
                    <a:pt x="15407" y="1809"/>
                  </a:cubicBezTo>
                  <a:lnTo>
                    <a:pt x="15596" y="1449"/>
                  </a:lnTo>
                  <a:cubicBezTo>
                    <a:pt x="15585" y="2169"/>
                    <a:pt x="15425" y="2169"/>
                    <a:pt x="15349" y="2169"/>
                  </a:cubicBezTo>
                  <a:cubicBezTo>
                    <a:pt x="15364" y="2169"/>
                    <a:pt x="15392" y="1809"/>
                    <a:pt x="15384" y="1809"/>
                  </a:cubicBezTo>
                  <a:cubicBezTo>
                    <a:pt x="15296" y="1449"/>
                    <a:pt x="15133" y="2889"/>
                    <a:pt x="15095" y="1809"/>
                  </a:cubicBezTo>
                  <a:cubicBezTo>
                    <a:pt x="15053" y="1809"/>
                    <a:pt x="15181" y="1089"/>
                    <a:pt x="15038" y="1089"/>
                  </a:cubicBezTo>
                  <a:cubicBezTo>
                    <a:pt x="14940" y="729"/>
                    <a:pt x="14907" y="1449"/>
                    <a:pt x="14897" y="1809"/>
                  </a:cubicBezTo>
                  <a:cubicBezTo>
                    <a:pt x="14897" y="2169"/>
                    <a:pt x="15050" y="2169"/>
                    <a:pt x="14997" y="2889"/>
                  </a:cubicBezTo>
                  <a:cubicBezTo>
                    <a:pt x="15073" y="2889"/>
                    <a:pt x="15103" y="2169"/>
                    <a:pt x="15198" y="2529"/>
                  </a:cubicBezTo>
                  <a:cubicBezTo>
                    <a:pt x="15123" y="2529"/>
                    <a:pt x="15022" y="3249"/>
                    <a:pt x="14982" y="2889"/>
                  </a:cubicBezTo>
                  <a:cubicBezTo>
                    <a:pt x="14834" y="3609"/>
                    <a:pt x="14857" y="5409"/>
                    <a:pt x="14924" y="5409"/>
                  </a:cubicBezTo>
                  <a:cubicBezTo>
                    <a:pt x="14909" y="4689"/>
                    <a:pt x="15196" y="4689"/>
                    <a:pt x="15002" y="3969"/>
                  </a:cubicBezTo>
                  <a:cubicBezTo>
                    <a:pt x="15088" y="3249"/>
                    <a:pt x="15249" y="3249"/>
                    <a:pt x="15362" y="2889"/>
                  </a:cubicBezTo>
                  <a:lnTo>
                    <a:pt x="15357" y="2889"/>
                  </a:lnTo>
                  <a:lnTo>
                    <a:pt x="15498" y="2889"/>
                  </a:lnTo>
                  <a:cubicBezTo>
                    <a:pt x="15477" y="2889"/>
                    <a:pt x="15435" y="3249"/>
                    <a:pt x="15435" y="3609"/>
                  </a:cubicBezTo>
                  <a:lnTo>
                    <a:pt x="15628" y="2529"/>
                  </a:lnTo>
                  <a:cubicBezTo>
                    <a:pt x="15520" y="3249"/>
                    <a:pt x="15699" y="2889"/>
                    <a:pt x="15749" y="3249"/>
                  </a:cubicBezTo>
                  <a:cubicBezTo>
                    <a:pt x="15769" y="2889"/>
                    <a:pt x="15844" y="2529"/>
                    <a:pt x="15771" y="2169"/>
                  </a:cubicBezTo>
                  <a:cubicBezTo>
                    <a:pt x="15689" y="1449"/>
                    <a:pt x="15724" y="2169"/>
                    <a:pt x="15648" y="2529"/>
                  </a:cubicBezTo>
                  <a:lnTo>
                    <a:pt x="15756" y="1449"/>
                  </a:lnTo>
                  <a:lnTo>
                    <a:pt x="15764" y="1449"/>
                  </a:lnTo>
                  <a:lnTo>
                    <a:pt x="15829" y="729"/>
                  </a:lnTo>
                  <a:cubicBezTo>
                    <a:pt x="15973" y="729"/>
                    <a:pt x="15764" y="2529"/>
                    <a:pt x="15950" y="1809"/>
                  </a:cubicBezTo>
                  <a:lnTo>
                    <a:pt x="15927" y="729"/>
                  </a:lnTo>
                  <a:cubicBezTo>
                    <a:pt x="16141" y="1089"/>
                    <a:pt x="16417" y="2169"/>
                    <a:pt x="16568" y="1809"/>
                  </a:cubicBezTo>
                  <a:cubicBezTo>
                    <a:pt x="16525" y="2169"/>
                    <a:pt x="16508" y="3249"/>
                    <a:pt x="16566" y="3969"/>
                  </a:cubicBezTo>
                  <a:cubicBezTo>
                    <a:pt x="16500" y="3609"/>
                    <a:pt x="16370" y="3609"/>
                    <a:pt x="16274" y="3609"/>
                  </a:cubicBezTo>
                  <a:cubicBezTo>
                    <a:pt x="16257" y="3609"/>
                    <a:pt x="16392" y="2529"/>
                    <a:pt x="16495" y="2889"/>
                  </a:cubicBezTo>
                  <a:cubicBezTo>
                    <a:pt x="16445" y="1089"/>
                    <a:pt x="16239" y="3609"/>
                    <a:pt x="16226" y="2169"/>
                  </a:cubicBezTo>
                  <a:cubicBezTo>
                    <a:pt x="15965" y="1449"/>
                    <a:pt x="16033" y="3609"/>
                    <a:pt x="15812" y="2529"/>
                  </a:cubicBezTo>
                  <a:cubicBezTo>
                    <a:pt x="15809" y="3249"/>
                    <a:pt x="15749" y="2889"/>
                    <a:pt x="15736" y="3609"/>
                  </a:cubicBezTo>
                  <a:cubicBezTo>
                    <a:pt x="15802" y="5049"/>
                    <a:pt x="16033" y="3609"/>
                    <a:pt x="16176" y="3969"/>
                  </a:cubicBezTo>
                  <a:cubicBezTo>
                    <a:pt x="16161" y="4329"/>
                    <a:pt x="16133" y="4329"/>
                    <a:pt x="16128" y="4329"/>
                  </a:cubicBezTo>
                  <a:cubicBezTo>
                    <a:pt x="16229" y="4689"/>
                    <a:pt x="16272" y="4329"/>
                    <a:pt x="16345" y="4329"/>
                  </a:cubicBezTo>
                  <a:lnTo>
                    <a:pt x="16334" y="3969"/>
                  </a:lnTo>
                  <a:cubicBezTo>
                    <a:pt x="16460" y="3249"/>
                    <a:pt x="16412" y="4689"/>
                    <a:pt x="16485" y="5049"/>
                  </a:cubicBezTo>
                  <a:cubicBezTo>
                    <a:pt x="16513" y="5049"/>
                    <a:pt x="16616" y="5049"/>
                    <a:pt x="16598" y="4689"/>
                  </a:cubicBezTo>
                  <a:lnTo>
                    <a:pt x="16732" y="5409"/>
                  </a:lnTo>
                  <a:lnTo>
                    <a:pt x="16727" y="4689"/>
                  </a:lnTo>
                  <a:cubicBezTo>
                    <a:pt x="16802" y="4329"/>
                    <a:pt x="16817" y="5049"/>
                    <a:pt x="16885" y="4689"/>
                  </a:cubicBezTo>
                  <a:lnTo>
                    <a:pt x="16887" y="3969"/>
                  </a:lnTo>
                  <a:lnTo>
                    <a:pt x="16701" y="3609"/>
                  </a:lnTo>
                  <a:cubicBezTo>
                    <a:pt x="16797" y="3249"/>
                    <a:pt x="16729" y="2889"/>
                    <a:pt x="16832" y="2529"/>
                  </a:cubicBezTo>
                  <a:cubicBezTo>
                    <a:pt x="16717" y="3609"/>
                    <a:pt x="16915" y="3249"/>
                    <a:pt x="16925" y="3609"/>
                  </a:cubicBezTo>
                  <a:lnTo>
                    <a:pt x="17003" y="3249"/>
                  </a:lnTo>
                  <a:lnTo>
                    <a:pt x="16983" y="3609"/>
                  </a:lnTo>
                  <a:cubicBezTo>
                    <a:pt x="17043" y="3969"/>
                    <a:pt x="17053" y="3249"/>
                    <a:pt x="17124" y="3249"/>
                  </a:cubicBezTo>
                  <a:cubicBezTo>
                    <a:pt x="17041" y="2889"/>
                    <a:pt x="16988" y="2529"/>
                    <a:pt x="16882" y="2889"/>
                  </a:cubicBezTo>
                  <a:cubicBezTo>
                    <a:pt x="16958" y="2529"/>
                    <a:pt x="17111" y="2169"/>
                    <a:pt x="17146" y="2169"/>
                  </a:cubicBezTo>
                  <a:cubicBezTo>
                    <a:pt x="17227" y="1809"/>
                    <a:pt x="17285" y="2529"/>
                    <a:pt x="17360" y="2529"/>
                  </a:cubicBezTo>
                  <a:cubicBezTo>
                    <a:pt x="17214" y="2889"/>
                    <a:pt x="17410" y="4689"/>
                    <a:pt x="17121" y="4329"/>
                  </a:cubicBezTo>
                  <a:cubicBezTo>
                    <a:pt x="17126" y="3969"/>
                    <a:pt x="17149" y="3969"/>
                    <a:pt x="17159" y="4329"/>
                  </a:cubicBezTo>
                  <a:cubicBezTo>
                    <a:pt x="17119" y="3249"/>
                    <a:pt x="16985" y="4329"/>
                    <a:pt x="16923" y="4689"/>
                  </a:cubicBezTo>
                  <a:cubicBezTo>
                    <a:pt x="16938" y="5049"/>
                    <a:pt x="16872" y="5409"/>
                    <a:pt x="16983" y="5409"/>
                  </a:cubicBezTo>
                  <a:cubicBezTo>
                    <a:pt x="16948" y="5049"/>
                    <a:pt x="17078" y="4329"/>
                    <a:pt x="17184" y="4689"/>
                  </a:cubicBezTo>
                  <a:lnTo>
                    <a:pt x="17164" y="6129"/>
                  </a:lnTo>
                  <a:lnTo>
                    <a:pt x="17305" y="6129"/>
                  </a:lnTo>
                  <a:cubicBezTo>
                    <a:pt x="17362" y="7209"/>
                    <a:pt x="17468" y="6129"/>
                    <a:pt x="17574" y="6489"/>
                  </a:cubicBezTo>
                  <a:cubicBezTo>
                    <a:pt x="17651" y="6129"/>
                    <a:pt x="17946" y="6849"/>
                    <a:pt x="17817" y="5409"/>
                  </a:cubicBezTo>
                  <a:cubicBezTo>
                    <a:pt x="17913" y="6129"/>
                    <a:pt x="17996" y="5409"/>
                    <a:pt x="18101" y="5049"/>
                  </a:cubicBezTo>
                  <a:lnTo>
                    <a:pt x="17971" y="4689"/>
                  </a:lnTo>
                  <a:cubicBezTo>
                    <a:pt x="18124" y="3969"/>
                    <a:pt x="18081" y="4329"/>
                    <a:pt x="18202" y="2889"/>
                  </a:cubicBezTo>
                  <a:cubicBezTo>
                    <a:pt x="18214" y="3249"/>
                    <a:pt x="18242" y="3609"/>
                    <a:pt x="18217" y="3969"/>
                  </a:cubicBezTo>
                  <a:cubicBezTo>
                    <a:pt x="18423" y="3969"/>
                    <a:pt x="18717" y="4689"/>
                    <a:pt x="18838" y="3609"/>
                  </a:cubicBezTo>
                  <a:cubicBezTo>
                    <a:pt x="18981" y="3969"/>
                    <a:pt x="19004" y="5409"/>
                    <a:pt x="19207" y="4689"/>
                  </a:cubicBezTo>
                  <a:cubicBezTo>
                    <a:pt x="19250" y="4689"/>
                    <a:pt x="19175" y="3609"/>
                    <a:pt x="19308" y="3969"/>
                  </a:cubicBezTo>
                  <a:cubicBezTo>
                    <a:pt x="19318" y="4329"/>
                    <a:pt x="19180" y="5049"/>
                    <a:pt x="19328" y="5049"/>
                  </a:cubicBezTo>
                  <a:cubicBezTo>
                    <a:pt x="19436" y="3969"/>
                    <a:pt x="19579" y="5769"/>
                    <a:pt x="19717" y="5049"/>
                  </a:cubicBezTo>
                  <a:cubicBezTo>
                    <a:pt x="19793" y="5409"/>
                    <a:pt x="19919" y="5409"/>
                    <a:pt x="19893" y="6129"/>
                  </a:cubicBezTo>
                  <a:cubicBezTo>
                    <a:pt x="19775" y="5769"/>
                    <a:pt x="19612" y="5769"/>
                    <a:pt x="19587" y="6129"/>
                  </a:cubicBezTo>
                  <a:cubicBezTo>
                    <a:pt x="19602" y="5769"/>
                    <a:pt x="19504" y="5769"/>
                    <a:pt x="19589" y="5409"/>
                  </a:cubicBezTo>
                  <a:cubicBezTo>
                    <a:pt x="19413" y="4689"/>
                    <a:pt x="19476" y="5769"/>
                    <a:pt x="19318" y="5049"/>
                  </a:cubicBezTo>
                  <a:cubicBezTo>
                    <a:pt x="19308" y="5409"/>
                    <a:pt x="19401" y="6129"/>
                    <a:pt x="19433" y="5769"/>
                  </a:cubicBezTo>
                  <a:cubicBezTo>
                    <a:pt x="19433" y="6849"/>
                    <a:pt x="19122" y="6129"/>
                    <a:pt x="19263" y="7569"/>
                  </a:cubicBezTo>
                  <a:cubicBezTo>
                    <a:pt x="19431" y="7569"/>
                    <a:pt x="19481" y="5409"/>
                    <a:pt x="19627" y="6849"/>
                  </a:cubicBezTo>
                  <a:cubicBezTo>
                    <a:pt x="19569" y="7209"/>
                    <a:pt x="19476" y="6849"/>
                    <a:pt x="19403" y="7569"/>
                  </a:cubicBezTo>
                  <a:lnTo>
                    <a:pt x="19521" y="8289"/>
                  </a:lnTo>
                  <a:lnTo>
                    <a:pt x="19609" y="7569"/>
                  </a:lnTo>
                  <a:lnTo>
                    <a:pt x="19604" y="7569"/>
                  </a:lnTo>
                  <a:cubicBezTo>
                    <a:pt x="19815" y="8649"/>
                    <a:pt x="19800" y="6849"/>
                    <a:pt x="19989" y="6489"/>
                  </a:cubicBezTo>
                  <a:cubicBezTo>
                    <a:pt x="19881" y="5769"/>
                    <a:pt x="20014" y="4689"/>
                    <a:pt x="19931" y="4329"/>
                  </a:cubicBezTo>
                  <a:cubicBezTo>
                    <a:pt x="20059" y="4329"/>
                    <a:pt x="20152" y="4329"/>
                    <a:pt x="20152" y="5409"/>
                  </a:cubicBezTo>
                  <a:cubicBezTo>
                    <a:pt x="19916" y="6129"/>
                    <a:pt x="20140" y="6489"/>
                    <a:pt x="19921" y="7209"/>
                  </a:cubicBezTo>
                  <a:cubicBezTo>
                    <a:pt x="19956" y="7569"/>
                    <a:pt x="19868" y="8649"/>
                    <a:pt x="19999" y="9009"/>
                  </a:cubicBezTo>
                  <a:cubicBezTo>
                    <a:pt x="20145" y="8289"/>
                    <a:pt x="19954" y="7929"/>
                    <a:pt x="20102" y="7929"/>
                  </a:cubicBezTo>
                  <a:cubicBezTo>
                    <a:pt x="20110" y="7929"/>
                    <a:pt x="20120" y="7929"/>
                    <a:pt x="20115" y="8289"/>
                  </a:cubicBezTo>
                  <a:cubicBezTo>
                    <a:pt x="20180" y="7569"/>
                    <a:pt x="20193" y="8289"/>
                    <a:pt x="20273" y="7929"/>
                  </a:cubicBezTo>
                  <a:lnTo>
                    <a:pt x="20255" y="7929"/>
                  </a:lnTo>
                  <a:cubicBezTo>
                    <a:pt x="20356" y="8649"/>
                    <a:pt x="20366" y="7569"/>
                    <a:pt x="20451" y="8289"/>
                  </a:cubicBezTo>
                  <a:cubicBezTo>
                    <a:pt x="20416" y="7569"/>
                    <a:pt x="20509" y="7569"/>
                    <a:pt x="20564" y="7209"/>
                  </a:cubicBezTo>
                  <a:cubicBezTo>
                    <a:pt x="20477" y="6849"/>
                    <a:pt x="20429" y="5769"/>
                    <a:pt x="20255" y="5769"/>
                  </a:cubicBezTo>
                  <a:cubicBezTo>
                    <a:pt x="20233" y="6129"/>
                    <a:pt x="20245" y="6489"/>
                    <a:pt x="20175" y="6849"/>
                  </a:cubicBezTo>
                  <a:lnTo>
                    <a:pt x="20288" y="6849"/>
                  </a:lnTo>
                  <a:lnTo>
                    <a:pt x="20223" y="7209"/>
                  </a:lnTo>
                  <a:lnTo>
                    <a:pt x="20115" y="6849"/>
                  </a:lnTo>
                  <a:cubicBezTo>
                    <a:pt x="20253" y="6489"/>
                    <a:pt x="20190" y="5769"/>
                    <a:pt x="20248" y="5049"/>
                  </a:cubicBezTo>
                  <a:cubicBezTo>
                    <a:pt x="20373" y="5409"/>
                    <a:pt x="20351" y="5049"/>
                    <a:pt x="20429" y="5409"/>
                  </a:cubicBezTo>
                  <a:cubicBezTo>
                    <a:pt x="20421" y="6129"/>
                    <a:pt x="20673" y="7209"/>
                    <a:pt x="20816" y="7569"/>
                  </a:cubicBezTo>
                  <a:lnTo>
                    <a:pt x="20748" y="7569"/>
                  </a:lnTo>
                  <a:cubicBezTo>
                    <a:pt x="20645" y="7929"/>
                    <a:pt x="20821" y="8289"/>
                    <a:pt x="20826" y="8649"/>
                  </a:cubicBezTo>
                  <a:lnTo>
                    <a:pt x="20901" y="8289"/>
                  </a:lnTo>
                  <a:cubicBezTo>
                    <a:pt x="20886" y="8289"/>
                    <a:pt x="20866" y="8649"/>
                    <a:pt x="20899" y="8649"/>
                  </a:cubicBezTo>
                  <a:cubicBezTo>
                    <a:pt x="21004" y="8649"/>
                    <a:pt x="20997" y="7929"/>
                    <a:pt x="21100" y="7569"/>
                  </a:cubicBezTo>
                  <a:cubicBezTo>
                    <a:pt x="21107" y="8289"/>
                    <a:pt x="21022" y="8649"/>
                    <a:pt x="21085" y="9009"/>
                  </a:cubicBezTo>
                  <a:cubicBezTo>
                    <a:pt x="21107" y="9729"/>
                    <a:pt x="21178" y="10809"/>
                    <a:pt x="21316" y="10449"/>
                  </a:cubicBezTo>
                  <a:cubicBezTo>
                    <a:pt x="21326" y="10089"/>
                    <a:pt x="21361" y="10089"/>
                    <a:pt x="21401" y="10089"/>
                  </a:cubicBezTo>
                  <a:lnTo>
                    <a:pt x="21386" y="10089"/>
                  </a:lnTo>
                  <a:lnTo>
                    <a:pt x="21477" y="10809"/>
                  </a:lnTo>
                  <a:cubicBezTo>
                    <a:pt x="21399" y="11529"/>
                    <a:pt x="21321" y="10449"/>
                    <a:pt x="21243" y="11169"/>
                  </a:cubicBezTo>
                  <a:lnTo>
                    <a:pt x="21236" y="11889"/>
                  </a:lnTo>
                  <a:cubicBezTo>
                    <a:pt x="21175" y="11889"/>
                    <a:pt x="21092" y="11889"/>
                    <a:pt x="21055" y="12249"/>
                  </a:cubicBezTo>
                  <a:cubicBezTo>
                    <a:pt x="21148" y="12609"/>
                    <a:pt x="21168" y="12249"/>
                    <a:pt x="21271" y="12249"/>
                  </a:cubicBezTo>
                  <a:cubicBezTo>
                    <a:pt x="21286" y="12969"/>
                    <a:pt x="21213" y="12969"/>
                    <a:pt x="21200" y="12969"/>
                  </a:cubicBezTo>
                  <a:lnTo>
                    <a:pt x="21215" y="12609"/>
                  </a:lnTo>
                  <a:cubicBezTo>
                    <a:pt x="21092" y="11889"/>
                    <a:pt x="21032" y="13329"/>
                    <a:pt x="20879" y="12969"/>
                  </a:cubicBezTo>
                  <a:cubicBezTo>
                    <a:pt x="20854" y="12969"/>
                    <a:pt x="20869" y="12969"/>
                    <a:pt x="20874" y="12609"/>
                  </a:cubicBezTo>
                  <a:cubicBezTo>
                    <a:pt x="20750" y="13329"/>
                    <a:pt x="20627" y="12249"/>
                    <a:pt x="20507" y="12969"/>
                  </a:cubicBezTo>
                  <a:lnTo>
                    <a:pt x="20547" y="12609"/>
                  </a:lnTo>
                  <a:lnTo>
                    <a:pt x="20140" y="14049"/>
                  </a:lnTo>
                  <a:lnTo>
                    <a:pt x="20140" y="14409"/>
                  </a:lnTo>
                  <a:cubicBezTo>
                    <a:pt x="20157" y="14769"/>
                    <a:pt x="20097" y="14769"/>
                    <a:pt x="20064" y="14409"/>
                  </a:cubicBezTo>
                  <a:lnTo>
                    <a:pt x="19843" y="15129"/>
                  </a:lnTo>
                  <a:cubicBezTo>
                    <a:pt x="19863" y="15489"/>
                    <a:pt x="19888" y="15489"/>
                    <a:pt x="19919" y="15849"/>
                  </a:cubicBezTo>
                  <a:cubicBezTo>
                    <a:pt x="19944" y="15489"/>
                    <a:pt x="20092" y="15849"/>
                    <a:pt x="20072" y="15129"/>
                  </a:cubicBezTo>
                  <a:cubicBezTo>
                    <a:pt x="20140" y="15489"/>
                    <a:pt x="20250" y="14769"/>
                    <a:pt x="20301" y="15129"/>
                  </a:cubicBezTo>
                  <a:cubicBezTo>
                    <a:pt x="20210" y="14769"/>
                    <a:pt x="20363" y="14409"/>
                    <a:pt x="20381" y="14049"/>
                  </a:cubicBezTo>
                  <a:cubicBezTo>
                    <a:pt x="20411" y="14769"/>
                    <a:pt x="20517" y="14049"/>
                    <a:pt x="20504" y="14769"/>
                  </a:cubicBezTo>
                  <a:cubicBezTo>
                    <a:pt x="20522" y="15129"/>
                    <a:pt x="20459" y="14409"/>
                    <a:pt x="20421" y="14769"/>
                  </a:cubicBezTo>
                  <a:cubicBezTo>
                    <a:pt x="20323" y="15489"/>
                    <a:pt x="20595" y="15489"/>
                    <a:pt x="20477" y="15849"/>
                  </a:cubicBezTo>
                  <a:cubicBezTo>
                    <a:pt x="20627" y="15489"/>
                    <a:pt x="20828" y="15849"/>
                    <a:pt x="20984" y="15489"/>
                  </a:cubicBezTo>
                  <a:lnTo>
                    <a:pt x="20896" y="15129"/>
                  </a:lnTo>
                  <a:cubicBezTo>
                    <a:pt x="20967" y="15489"/>
                    <a:pt x="21133" y="15489"/>
                    <a:pt x="21145" y="15849"/>
                  </a:cubicBezTo>
                  <a:lnTo>
                    <a:pt x="20967" y="15849"/>
                  </a:lnTo>
                  <a:cubicBezTo>
                    <a:pt x="20962" y="16569"/>
                    <a:pt x="21125" y="15849"/>
                    <a:pt x="21133" y="16209"/>
                  </a:cubicBezTo>
                  <a:lnTo>
                    <a:pt x="21324" y="15129"/>
                  </a:lnTo>
                  <a:lnTo>
                    <a:pt x="21241" y="15129"/>
                  </a:lnTo>
                  <a:cubicBezTo>
                    <a:pt x="21293" y="14769"/>
                    <a:pt x="21469" y="15489"/>
                    <a:pt x="21600" y="15849"/>
                  </a:cubicBezTo>
                  <a:cubicBezTo>
                    <a:pt x="21525" y="16569"/>
                    <a:pt x="21404" y="15489"/>
                    <a:pt x="21266" y="15849"/>
                  </a:cubicBezTo>
                  <a:cubicBezTo>
                    <a:pt x="21165" y="16209"/>
                    <a:pt x="21326" y="16929"/>
                    <a:pt x="21233" y="16929"/>
                  </a:cubicBezTo>
                  <a:cubicBezTo>
                    <a:pt x="21258" y="17289"/>
                    <a:pt x="21319" y="17289"/>
                    <a:pt x="21349" y="16929"/>
                  </a:cubicBezTo>
                  <a:lnTo>
                    <a:pt x="21386" y="17289"/>
                  </a:lnTo>
                  <a:cubicBezTo>
                    <a:pt x="21301" y="18009"/>
                    <a:pt x="21112" y="17649"/>
                    <a:pt x="20987" y="18369"/>
                  </a:cubicBezTo>
                  <a:cubicBezTo>
                    <a:pt x="20999" y="18369"/>
                    <a:pt x="21009" y="18369"/>
                    <a:pt x="21012" y="18369"/>
                  </a:cubicBezTo>
                  <a:cubicBezTo>
                    <a:pt x="20914" y="17649"/>
                    <a:pt x="20816" y="17649"/>
                    <a:pt x="20723" y="17649"/>
                  </a:cubicBezTo>
                  <a:cubicBezTo>
                    <a:pt x="20773" y="18009"/>
                    <a:pt x="20793" y="18009"/>
                    <a:pt x="20821" y="18009"/>
                  </a:cubicBezTo>
                  <a:cubicBezTo>
                    <a:pt x="20823" y="18009"/>
                    <a:pt x="20735" y="18009"/>
                    <a:pt x="20700" y="18369"/>
                  </a:cubicBezTo>
                  <a:cubicBezTo>
                    <a:pt x="20788" y="18729"/>
                    <a:pt x="20718" y="19089"/>
                    <a:pt x="20773" y="19089"/>
                  </a:cubicBezTo>
                  <a:cubicBezTo>
                    <a:pt x="20715" y="19449"/>
                    <a:pt x="20670" y="19089"/>
                    <a:pt x="20600" y="19089"/>
                  </a:cubicBezTo>
                  <a:cubicBezTo>
                    <a:pt x="20564" y="18729"/>
                    <a:pt x="20630" y="18729"/>
                    <a:pt x="20622" y="18009"/>
                  </a:cubicBezTo>
                  <a:cubicBezTo>
                    <a:pt x="20552" y="18369"/>
                    <a:pt x="20519" y="17289"/>
                    <a:pt x="20414" y="17649"/>
                  </a:cubicBezTo>
                  <a:cubicBezTo>
                    <a:pt x="20552" y="18009"/>
                    <a:pt x="20376" y="18729"/>
                    <a:pt x="20328" y="19089"/>
                  </a:cubicBezTo>
                  <a:lnTo>
                    <a:pt x="20351" y="19089"/>
                  </a:lnTo>
                  <a:cubicBezTo>
                    <a:pt x="20308" y="19449"/>
                    <a:pt x="20270" y="19449"/>
                    <a:pt x="20240" y="19089"/>
                  </a:cubicBezTo>
                  <a:cubicBezTo>
                    <a:pt x="20296" y="18729"/>
                    <a:pt x="20351" y="19089"/>
                    <a:pt x="20336" y="18369"/>
                  </a:cubicBezTo>
                  <a:cubicBezTo>
                    <a:pt x="20298" y="18369"/>
                    <a:pt x="20260" y="18369"/>
                    <a:pt x="20218" y="18369"/>
                  </a:cubicBezTo>
                  <a:lnTo>
                    <a:pt x="20255" y="18009"/>
                  </a:lnTo>
                  <a:lnTo>
                    <a:pt x="20069" y="18009"/>
                  </a:lnTo>
                  <a:cubicBezTo>
                    <a:pt x="20039" y="18729"/>
                    <a:pt x="19989" y="19089"/>
                    <a:pt x="19964" y="19809"/>
                  </a:cubicBezTo>
                  <a:cubicBezTo>
                    <a:pt x="19919" y="19449"/>
                    <a:pt x="19856" y="19809"/>
                    <a:pt x="19813" y="19809"/>
                  </a:cubicBezTo>
                  <a:lnTo>
                    <a:pt x="19833" y="19809"/>
                  </a:lnTo>
                  <a:cubicBezTo>
                    <a:pt x="19750" y="19089"/>
                    <a:pt x="19567" y="19449"/>
                    <a:pt x="19552" y="19809"/>
                  </a:cubicBezTo>
                  <a:cubicBezTo>
                    <a:pt x="19491" y="19449"/>
                    <a:pt x="19969" y="17289"/>
                    <a:pt x="19552" y="17649"/>
                  </a:cubicBezTo>
                  <a:cubicBezTo>
                    <a:pt x="19391" y="17289"/>
                    <a:pt x="19451" y="18729"/>
                    <a:pt x="19361" y="19449"/>
                  </a:cubicBezTo>
                  <a:cubicBezTo>
                    <a:pt x="19361" y="19449"/>
                    <a:pt x="19366" y="19089"/>
                    <a:pt x="19358" y="19089"/>
                  </a:cubicBezTo>
                  <a:cubicBezTo>
                    <a:pt x="19288" y="18729"/>
                    <a:pt x="19280" y="19449"/>
                    <a:pt x="19222" y="19449"/>
                  </a:cubicBezTo>
                  <a:cubicBezTo>
                    <a:pt x="19265" y="19809"/>
                    <a:pt x="19325" y="19809"/>
                    <a:pt x="19345" y="19809"/>
                  </a:cubicBezTo>
                  <a:cubicBezTo>
                    <a:pt x="19323" y="20169"/>
                    <a:pt x="19200" y="19449"/>
                    <a:pt x="19147" y="20169"/>
                  </a:cubicBezTo>
                  <a:cubicBezTo>
                    <a:pt x="19217" y="19089"/>
                    <a:pt x="19014" y="19449"/>
                    <a:pt x="19067" y="19089"/>
                  </a:cubicBezTo>
                  <a:cubicBezTo>
                    <a:pt x="18928" y="18369"/>
                    <a:pt x="18780" y="19089"/>
                    <a:pt x="18707" y="19809"/>
                  </a:cubicBezTo>
                  <a:cubicBezTo>
                    <a:pt x="18614" y="18729"/>
                    <a:pt x="18544" y="19809"/>
                    <a:pt x="18390" y="19089"/>
                  </a:cubicBezTo>
                  <a:cubicBezTo>
                    <a:pt x="18416" y="19089"/>
                    <a:pt x="18456" y="19089"/>
                    <a:pt x="18488" y="19089"/>
                  </a:cubicBezTo>
                  <a:cubicBezTo>
                    <a:pt x="18576" y="18729"/>
                    <a:pt x="18333" y="18729"/>
                    <a:pt x="18466" y="18369"/>
                  </a:cubicBezTo>
                  <a:cubicBezTo>
                    <a:pt x="18436" y="18369"/>
                    <a:pt x="18463" y="18729"/>
                    <a:pt x="18493" y="18369"/>
                  </a:cubicBezTo>
                  <a:cubicBezTo>
                    <a:pt x="18544" y="18369"/>
                    <a:pt x="18591" y="18009"/>
                    <a:pt x="18579" y="17649"/>
                  </a:cubicBezTo>
                  <a:lnTo>
                    <a:pt x="18456" y="17289"/>
                  </a:lnTo>
                  <a:lnTo>
                    <a:pt x="18498" y="16929"/>
                  </a:lnTo>
                  <a:lnTo>
                    <a:pt x="18310" y="15849"/>
                  </a:lnTo>
                  <a:cubicBezTo>
                    <a:pt x="18305" y="16209"/>
                    <a:pt x="18323" y="16209"/>
                    <a:pt x="18333" y="16569"/>
                  </a:cubicBezTo>
                  <a:cubicBezTo>
                    <a:pt x="18114" y="15849"/>
                    <a:pt x="17863" y="16209"/>
                    <a:pt x="17672" y="16209"/>
                  </a:cubicBezTo>
                  <a:cubicBezTo>
                    <a:pt x="17636" y="18009"/>
                    <a:pt x="17202" y="16929"/>
                    <a:pt x="17046" y="18009"/>
                  </a:cubicBezTo>
                  <a:cubicBezTo>
                    <a:pt x="17088" y="17649"/>
                    <a:pt x="17111" y="16569"/>
                    <a:pt x="17086" y="16209"/>
                  </a:cubicBezTo>
                  <a:cubicBezTo>
                    <a:pt x="17119" y="15849"/>
                    <a:pt x="17192" y="15129"/>
                    <a:pt x="17269" y="15489"/>
                  </a:cubicBezTo>
                  <a:cubicBezTo>
                    <a:pt x="17282" y="15849"/>
                    <a:pt x="17378" y="16209"/>
                    <a:pt x="17315" y="16569"/>
                  </a:cubicBezTo>
                  <a:cubicBezTo>
                    <a:pt x="17531" y="16209"/>
                    <a:pt x="17287" y="15489"/>
                    <a:pt x="17350" y="14769"/>
                  </a:cubicBezTo>
                  <a:cubicBezTo>
                    <a:pt x="17111" y="14769"/>
                    <a:pt x="16970" y="16209"/>
                    <a:pt x="16820" y="16569"/>
                  </a:cubicBezTo>
                  <a:lnTo>
                    <a:pt x="16815" y="16209"/>
                  </a:lnTo>
                  <a:lnTo>
                    <a:pt x="16701" y="16569"/>
                  </a:lnTo>
                  <a:cubicBezTo>
                    <a:pt x="16794" y="16929"/>
                    <a:pt x="16789" y="18009"/>
                    <a:pt x="16669" y="17649"/>
                  </a:cubicBezTo>
                  <a:lnTo>
                    <a:pt x="16684" y="17649"/>
                  </a:lnTo>
                  <a:cubicBezTo>
                    <a:pt x="16616" y="16929"/>
                    <a:pt x="16473" y="17649"/>
                    <a:pt x="16365" y="17289"/>
                  </a:cubicBezTo>
                  <a:lnTo>
                    <a:pt x="16294" y="18009"/>
                  </a:lnTo>
                  <a:cubicBezTo>
                    <a:pt x="16186" y="18009"/>
                    <a:pt x="16181" y="16929"/>
                    <a:pt x="16146" y="16209"/>
                  </a:cubicBezTo>
                  <a:cubicBezTo>
                    <a:pt x="15978" y="15849"/>
                    <a:pt x="15882" y="16929"/>
                    <a:pt x="15761" y="17649"/>
                  </a:cubicBezTo>
                  <a:cubicBezTo>
                    <a:pt x="15709" y="16929"/>
                    <a:pt x="15457" y="16929"/>
                    <a:pt x="15591" y="16209"/>
                  </a:cubicBezTo>
                  <a:cubicBezTo>
                    <a:pt x="15437" y="16569"/>
                    <a:pt x="15467" y="19449"/>
                    <a:pt x="15208" y="18009"/>
                  </a:cubicBezTo>
                  <a:lnTo>
                    <a:pt x="15276" y="17289"/>
                  </a:lnTo>
                  <a:cubicBezTo>
                    <a:pt x="15028" y="17649"/>
                    <a:pt x="14673" y="18369"/>
                    <a:pt x="14558" y="18009"/>
                  </a:cubicBezTo>
                  <a:cubicBezTo>
                    <a:pt x="14651" y="16209"/>
                    <a:pt x="14248" y="16209"/>
                    <a:pt x="14203" y="14409"/>
                  </a:cubicBezTo>
                  <a:cubicBezTo>
                    <a:pt x="14216" y="14769"/>
                    <a:pt x="14123" y="14769"/>
                    <a:pt x="14108" y="15129"/>
                  </a:cubicBezTo>
                  <a:cubicBezTo>
                    <a:pt x="14088" y="14769"/>
                    <a:pt x="14055" y="14769"/>
                    <a:pt x="14017" y="15129"/>
                  </a:cubicBezTo>
                  <a:cubicBezTo>
                    <a:pt x="14115" y="15489"/>
                    <a:pt x="13949" y="16929"/>
                    <a:pt x="14135" y="16209"/>
                  </a:cubicBezTo>
                  <a:cubicBezTo>
                    <a:pt x="14042" y="17289"/>
                    <a:pt x="13922" y="18369"/>
                    <a:pt x="13716" y="18369"/>
                  </a:cubicBezTo>
                  <a:lnTo>
                    <a:pt x="13718" y="17649"/>
                  </a:lnTo>
                  <a:lnTo>
                    <a:pt x="13881" y="17649"/>
                  </a:lnTo>
                  <a:cubicBezTo>
                    <a:pt x="13864" y="17289"/>
                    <a:pt x="13947" y="17289"/>
                    <a:pt x="13982" y="16929"/>
                  </a:cubicBezTo>
                  <a:cubicBezTo>
                    <a:pt x="13680" y="16569"/>
                    <a:pt x="14022" y="15129"/>
                    <a:pt x="13713" y="15489"/>
                  </a:cubicBezTo>
                  <a:cubicBezTo>
                    <a:pt x="13683" y="15849"/>
                    <a:pt x="13703" y="15489"/>
                    <a:pt x="13623" y="15849"/>
                  </a:cubicBezTo>
                  <a:cubicBezTo>
                    <a:pt x="13660" y="15849"/>
                    <a:pt x="13665" y="15489"/>
                    <a:pt x="13605" y="15129"/>
                  </a:cubicBezTo>
                  <a:lnTo>
                    <a:pt x="13547" y="15849"/>
                  </a:lnTo>
                  <a:cubicBezTo>
                    <a:pt x="13439" y="14769"/>
                    <a:pt x="13726" y="15129"/>
                    <a:pt x="13633" y="14049"/>
                  </a:cubicBezTo>
                  <a:cubicBezTo>
                    <a:pt x="13753" y="13689"/>
                    <a:pt x="13959" y="13329"/>
                    <a:pt x="13922" y="12249"/>
                  </a:cubicBezTo>
                  <a:cubicBezTo>
                    <a:pt x="13726" y="11889"/>
                    <a:pt x="13746" y="14049"/>
                    <a:pt x="13542" y="13689"/>
                  </a:cubicBezTo>
                  <a:lnTo>
                    <a:pt x="13519" y="13329"/>
                  </a:lnTo>
                  <a:cubicBezTo>
                    <a:pt x="13449" y="13689"/>
                    <a:pt x="13437" y="14409"/>
                    <a:pt x="13396" y="14769"/>
                  </a:cubicBezTo>
                  <a:cubicBezTo>
                    <a:pt x="13394" y="14409"/>
                    <a:pt x="13376" y="14409"/>
                    <a:pt x="13328" y="14049"/>
                  </a:cubicBezTo>
                  <a:cubicBezTo>
                    <a:pt x="13208" y="15129"/>
                    <a:pt x="13127" y="15489"/>
                    <a:pt x="13017" y="16569"/>
                  </a:cubicBezTo>
                  <a:cubicBezTo>
                    <a:pt x="13313" y="15489"/>
                    <a:pt x="13271" y="17289"/>
                    <a:pt x="13577" y="16569"/>
                  </a:cubicBezTo>
                  <a:cubicBezTo>
                    <a:pt x="13530" y="16569"/>
                    <a:pt x="13313" y="16929"/>
                    <a:pt x="13301" y="18009"/>
                  </a:cubicBezTo>
                  <a:lnTo>
                    <a:pt x="13303" y="17289"/>
                  </a:lnTo>
                  <a:cubicBezTo>
                    <a:pt x="13203" y="17649"/>
                    <a:pt x="13105" y="18009"/>
                    <a:pt x="12979" y="18009"/>
                  </a:cubicBezTo>
                  <a:lnTo>
                    <a:pt x="13055" y="17289"/>
                  </a:lnTo>
                  <a:cubicBezTo>
                    <a:pt x="12889" y="18009"/>
                    <a:pt x="12778" y="16209"/>
                    <a:pt x="12647" y="17649"/>
                  </a:cubicBezTo>
                  <a:cubicBezTo>
                    <a:pt x="12695" y="17649"/>
                    <a:pt x="12730" y="17649"/>
                    <a:pt x="12760" y="17649"/>
                  </a:cubicBezTo>
                  <a:cubicBezTo>
                    <a:pt x="12675" y="18009"/>
                    <a:pt x="12567" y="17649"/>
                    <a:pt x="12474" y="17649"/>
                  </a:cubicBezTo>
                  <a:lnTo>
                    <a:pt x="12283" y="19089"/>
                  </a:lnTo>
                  <a:cubicBezTo>
                    <a:pt x="12283" y="18729"/>
                    <a:pt x="12162" y="18729"/>
                    <a:pt x="12220" y="18009"/>
                  </a:cubicBezTo>
                  <a:cubicBezTo>
                    <a:pt x="12082" y="17289"/>
                    <a:pt x="12016" y="18729"/>
                    <a:pt x="11936" y="18729"/>
                  </a:cubicBezTo>
                  <a:cubicBezTo>
                    <a:pt x="11795" y="18009"/>
                    <a:pt x="12059" y="18369"/>
                    <a:pt x="12074" y="17289"/>
                  </a:cubicBezTo>
                  <a:cubicBezTo>
                    <a:pt x="11878" y="16929"/>
                    <a:pt x="11672" y="17289"/>
                    <a:pt x="11562" y="18009"/>
                  </a:cubicBezTo>
                  <a:cubicBezTo>
                    <a:pt x="11602" y="18369"/>
                    <a:pt x="11619" y="18369"/>
                    <a:pt x="11619" y="18729"/>
                  </a:cubicBezTo>
                  <a:cubicBezTo>
                    <a:pt x="11612" y="18369"/>
                    <a:pt x="11534" y="18369"/>
                    <a:pt x="11491" y="18369"/>
                  </a:cubicBezTo>
                  <a:lnTo>
                    <a:pt x="11461" y="18729"/>
                  </a:lnTo>
                  <a:cubicBezTo>
                    <a:pt x="11386" y="18729"/>
                    <a:pt x="11398" y="18369"/>
                    <a:pt x="11459" y="18009"/>
                  </a:cubicBezTo>
                  <a:cubicBezTo>
                    <a:pt x="11391" y="17649"/>
                    <a:pt x="11305" y="18729"/>
                    <a:pt x="11235" y="18009"/>
                  </a:cubicBezTo>
                  <a:cubicBezTo>
                    <a:pt x="11353" y="17649"/>
                    <a:pt x="11506" y="18009"/>
                    <a:pt x="11567" y="17649"/>
                  </a:cubicBezTo>
                  <a:cubicBezTo>
                    <a:pt x="11318" y="18009"/>
                    <a:pt x="11318" y="16209"/>
                    <a:pt x="11001" y="16929"/>
                  </a:cubicBezTo>
                  <a:cubicBezTo>
                    <a:pt x="10996" y="16569"/>
                    <a:pt x="11051" y="16209"/>
                    <a:pt x="10989" y="16209"/>
                  </a:cubicBezTo>
                  <a:cubicBezTo>
                    <a:pt x="10848" y="16209"/>
                    <a:pt x="10953" y="17289"/>
                    <a:pt x="10908" y="17649"/>
                  </a:cubicBezTo>
                  <a:cubicBezTo>
                    <a:pt x="11016" y="17289"/>
                    <a:pt x="11069" y="17649"/>
                    <a:pt x="11132" y="18369"/>
                  </a:cubicBezTo>
                  <a:lnTo>
                    <a:pt x="11102" y="18729"/>
                  </a:lnTo>
                  <a:cubicBezTo>
                    <a:pt x="11097" y="18369"/>
                    <a:pt x="11029" y="18369"/>
                    <a:pt x="11009" y="18369"/>
                  </a:cubicBezTo>
                  <a:lnTo>
                    <a:pt x="10991" y="19089"/>
                  </a:lnTo>
                  <a:cubicBezTo>
                    <a:pt x="10999" y="18369"/>
                    <a:pt x="10890" y="17649"/>
                    <a:pt x="10805" y="18009"/>
                  </a:cubicBezTo>
                  <a:cubicBezTo>
                    <a:pt x="10890" y="18369"/>
                    <a:pt x="10868" y="18369"/>
                    <a:pt x="10893" y="19449"/>
                  </a:cubicBezTo>
                  <a:cubicBezTo>
                    <a:pt x="10772" y="20529"/>
                    <a:pt x="10755" y="18729"/>
                    <a:pt x="10622" y="19809"/>
                  </a:cubicBezTo>
                  <a:cubicBezTo>
                    <a:pt x="10632" y="19449"/>
                    <a:pt x="10750" y="19089"/>
                    <a:pt x="10647" y="19089"/>
                  </a:cubicBezTo>
                  <a:cubicBezTo>
                    <a:pt x="10564" y="19089"/>
                    <a:pt x="10574" y="19449"/>
                    <a:pt x="10516" y="19809"/>
                  </a:cubicBezTo>
                  <a:cubicBezTo>
                    <a:pt x="10581" y="19089"/>
                    <a:pt x="10564" y="18369"/>
                    <a:pt x="10634" y="17649"/>
                  </a:cubicBezTo>
                  <a:cubicBezTo>
                    <a:pt x="10782" y="17649"/>
                    <a:pt x="10694" y="17649"/>
                    <a:pt x="10840" y="17289"/>
                  </a:cubicBezTo>
                  <a:lnTo>
                    <a:pt x="10717" y="16569"/>
                  </a:lnTo>
                  <a:cubicBezTo>
                    <a:pt x="10843" y="16569"/>
                    <a:pt x="10810" y="15849"/>
                    <a:pt x="10820" y="15489"/>
                  </a:cubicBezTo>
                  <a:cubicBezTo>
                    <a:pt x="10601" y="14769"/>
                    <a:pt x="10657" y="16569"/>
                    <a:pt x="10516" y="16569"/>
                  </a:cubicBezTo>
                  <a:cubicBezTo>
                    <a:pt x="10448" y="16929"/>
                    <a:pt x="10647" y="16569"/>
                    <a:pt x="10541" y="17289"/>
                  </a:cubicBezTo>
                  <a:cubicBezTo>
                    <a:pt x="10410" y="16929"/>
                    <a:pt x="10511" y="17649"/>
                    <a:pt x="10365" y="18009"/>
                  </a:cubicBezTo>
                  <a:lnTo>
                    <a:pt x="10390" y="17649"/>
                  </a:lnTo>
                  <a:cubicBezTo>
                    <a:pt x="10345" y="17289"/>
                    <a:pt x="10302" y="17649"/>
                    <a:pt x="10250" y="18009"/>
                  </a:cubicBezTo>
                  <a:cubicBezTo>
                    <a:pt x="10192" y="18009"/>
                    <a:pt x="10315" y="20529"/>
                    <a:pt x="10079" y="20529"/>
                  </a:cubicBezTo>
                  <a:cubicBezTo>
                    <a:pt x="10091" y="20529"/>
                    <a:pt x="10096" y="20169"/>
                    <a:pt x="10096" y="20169"/>
                  </a:cubicBezTo>
                  <a:lnTo>
                    <a:pt x="10325" y="13689"/>
                  </a:lnTo>
                  <a:cubicBezTo>
                    <a:pt x="10086" y="13689"/>
                    <a:pt x="9812" y="13689"/>
                    <a:pt x="9538" y="13329"/>
                  </a:cubicBezTo>
                  <a:cubicBezTo>
                    <a:pt x="9473" y="12249"/>
                    <a:pt x="9734" y="12249"/>
                    <a:pt x="9717" y="11889"/>
                  </a:cubicBezTo>
                  <a:lnTo>
                    <a:pt x="9842" y="11889"/>
                  </a:lnTo>
                  <a:cubicBezTo>
                    <a:pt x="9835" y="12609"/>
                    <a:pt x="9581" y="12249"/>
                    <a:pt x="9694" y="12969"/>
                  </a:cubicBezTo>
                  <a:cubicBezTo>
                    <a:pt x="9915" y="12609"/>
                    <a:pt x="10016" y="13329"/>
                    <a:pt x="10224" y="12249"/>
                  </a:cubicBezTo>
                  <a:cubicBezTo>
                    <a:pt x="10159" y="10809"/>
                    <a:pt x="9948" y="12249"/>
                    <a:pt x="9812" y="11529"/>
                  </a:cubicBezTo>
                  <a:cubicBezTo>
                    <a:pt x="9870" y="11529"/>
                    <a:pt x="9918" y="11529"/>
                    <a:pt x="9966" y="11169"/>
                  </a:cubicBezTo>
                  <a:lnTo>
                    <a:pt x="9553" y="10809"/>
                  </a:lnTo>
                  <a:lnTo>
                    <a:pt x="9521" y="11169"/>
                  </a:lnTo>
                  <a:lnTo>
                    <a:pt x="9697" y="11169"/>
                  </a:lnTo>
                  <a:cubicBezTo>
                    <a:pt x="9566" y="11169"/>
                    <a:pt x="9455" y="11889"/>
                    <a:pt x="9445" y="12969"/>
                  </a:cubicBezTo>
                  <a:lnTo>
                    <a:pt x="9470" y="12969"/>
                  </a:lnTo>
                  <a:lnTo>
                    <a:pt x="9423" y="13329"/>
                  </a:lnTo>
                  <a:lnTo>
                    <a:pt x="9332" y="129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067493" y="27708"/>
              <a:ext cx="43392" cy="12701"/>
            </a:xfrm>
            <a:custGeom>
              <a:avLst/>
              <a:gdLst/>
              <a:ahLst/>
              <a:cxnLst/>
              <a:rect l="0" t="0" r="0" b="0"/>
              <a:pathLst>
                <a:path w="14871" h="21600" extrusionOk="0">
                  <a:moveTo>
                    <a:pt x="1217" y="21600"/>
                  </a:moveTo>
                  <a:cubicBezTo>
                    <a:pt x="5799" y="21600"/>
                    <a:pt x="16599" y="21600"/>
                    <a:pt x="14635" y="0"/>
                  </a:cubicBezTo>
                  <a:cubicBezTo>
                    <a:pt x="14635" y="21600"/>
                    <a:pt x="-5001" y="0"/>
                    <a:pt x="1217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085200" y="30243"/>
              <a:ext cx="3939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3171" y="21600"/>
                  </a:moveTo>
                  <a:cubicBezTo>
                    <a:pt x="14224" y="21600"/>
                    <a:pt x="13698" y="0"/>
                    <a:pt x="21600" y="0"/>
                  </a:cubicBezTo>
                  <a:lnTo>
                    <a:pt x="0" y="0"/>
                  </a:lnTo>
                  <a:lnTo>
                    <a:pt x="13171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147437" y="42273"/>
              <a:ext cx="123686" cy="12701"/>
            </a:xfrm>
            <a:custGeom>
              <a:avLst/>
              <a:gdLst/>
              <a:ahLst/>
              <a:cxnLst/>
              <a:rect l="0" t="0" r="0" b="0"/>
              <a:pathLst>
                <a:path w="21600" h="14607" extrusionOk="0">
                  <a:moveTo>
                    <a:pt x="332" y="4720"/>
                  </a:moveTo>
                  <a:cubicBezTo>
                    <a:pt x="3822" y="1634"/>
                    <a:pt x="6148" y="-1451"/>
                    <a:pt x="11631" y="1634"/>
                  </a:cubicBezTo>
                  <a:cubicBezTo>
                    <a:pt x="13625" y="13977"/>
                    <a:pt x="2492" y="1634"/>
                    <a:pt x="0" y="13977"/>
                  </a:cubicBezTo>
                  <a:cubicBezTo>
                    <a:pt x="10135" y="17063"/>
                    <a:pt x="13292" y="7806"/>
                    <a:pt x="21600" y="7806"/>
                  </a:cubicBezTo>
                  <a:cubicBezTo>
                    <a:pt x="17612" y="1634"/>
                    <a:pt x="665" y="-4537"/>
                    <a:pt x="332" y="47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119863" y="45453"/>
              <a:ext cx="36240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274" y="21600"/>
                  </a:moveTo>
                  <a:lnTo>
                    <a:pt x="21600" y="0"/>
                  </a:lnTo>
                  <a:lnTo>
                    <a:pt x="19326" y="0"/>
                  </a:lnTo>
                  <a:lnTo>
                    <a:pt x="0" y="21600"/>
                  </a:lnTo>
                  <a:lnTo>
                    <a:pt x="2274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88784" y="9731"/>
              <a:ext cx="33089" cy="12701"/>
            </a:xfrm>
            <a:custGeom>
              <a:avLst/>
              <a:gdLst/>
              <a:ahLst/>
              <a:cxnLst/>
              <a:rect l="0" t="0" r="0" b="0"/>
              <a:pathLst>
                <a:path w="21600" h="12471" extrusionOk="0">
                  <a:moveTo>
                    <a:pt x="21600" y="12471"/>
                  </a:moveTo>
                  <a:cubicBezTo>
                    <a:pt x="19749" y="-9129"/>
                    <a:pt x="6789" y="1671"/>
                    <a:pt x="0" y="12471"/>
                  </a:cubicBezTo>
                  <a:cubicBezTo>
                    <a:pt x="5554" y="12471"/>
                    <a:pt x="13577" y="12471"/>
                    <a:pt x="21600" y="12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68" name="Google Shape;68;p2"/>
            <p:cNvGrpSpPr/>
            <p:nvPr/>
          </p:nvGrpSpPr>
          <p:grpSpPr>
            <a:xfrm>
              <a:off x="813010" y="16630"/>
              <a:ext cx="246584" cy="636"/>
              <a:chOff x="0" y="0"/>
              <a:chExt cx="246582" cy="634"/>
            </a:xfrm>
          </p:grpSpPr>
          <p:cxnSp>
            <p:nvCxnSpPr>
              <p:cNvPr id="69" name="Google Shape;69;p2"/>
              <p:cNvCxnSpPr/>
              <p:nvPr/>
            </p:nvCxnSpPr>
            <p:spPr>
              <a:xfrm flipH="1">
                <a:off x="0" y="0"/>
                <a:ext cx="246582" cy="63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 rot="10800000" flipH="1">
                <a:off x="0" y="0"/>
                <a:ext cx="246582" cy="63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sp>
          <p:nvSpPr>
            <p:cNvPr id="71" name="Google Shape;71;p2"/>
            <p:cNvSpPr/>
            <p:nvPr/>
          </p:nvSpPr>
          <p:spPr>
            <a:xfrm>
              <a:off x="6573411" y="12879"/>
              <a:ext cx="192224" cy="12701"/>
            </a:xfrm>
            <a:custGeom>
              <a:avLst/>
              <a:gdLst/>
              <a:ahLst/>
              <a:cxnLst/>
              <a:rect l="0" t="0" r="0" b="0"/>
              <a:pathLst>
                <a:path w="21600" h="13918" extrusionOk="0">
                  <a:moveTo>
                    <a:pt x="3208" y="13918"/>
                  </a:moveTo>
                  <a:cubicBezTo>
                    <a:pt x="10693" y="10318"/>
                    <a:pt x="14008" y="3118"/>
                    <a:pt x="21600" y="3118"/>
                  </a:cubicBezTo>
                  <a:cubicBezTo>
                    <a:pt x="11655" y="-7682"/>
                    <a:pt x="8448" y="13918"/>
                    <a:pt x="0" y="3118"/>
                  </a:cubicBezTo>
                  <a:lnTo>
                    <a:pt x="3208" y="139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83447" y="7112"/>
              <a:ext cx="62442" cy="12701"/>
            </a:xfrm>
            <a:custGeom>
              <a:avLst/>
              <a:gdLst/>
              <a:ahLst/>
              <a:cxnLst/>
              <a:rect l="0" t="0" r="0" b="0"/>
              <a:pathLst>
                <a:path w="19022" h="21600" extrusionOk="0">
                  <a:moveTo>
                    <a:pt x="12974" y="0"/>
                  </a:moveTo>
                  <a:cubicBezTo>
                    <a:pt x="16142" y="10800"/>
                    <a:pt x="-2578" y="16200"/>
                    <a:pt x="302" y="21600"/>
                  </a:cubicBezTo>
                  <a:cubicBezTo>
                    <a:pt x="13838" y="21600"/>
                    <a:pt x="6638" y="10800"/>
                    <a:pt x="19022" y="10800"/>
                  </a:cubicBezTo>
                  <a:lnTo>
                    <a:pt x="129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905863" y="42601"/>
              <a:ext cx="1969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1748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7680" y="5844"/>
              <a:ext cx="33089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6663" y="21600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16663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75" name="Google Shape;75;p2"/>
            <p:cNvGrpSpPr/>
            <p:nvPr/>
          </p:nvGrpSpPr>
          <p:grpSpPr>
            <a:xfrm>
              <a:off x="6328357" y="11172"/>
              <a:ext cx="12702" cy="2046"/>
              <a:chOff x="0" y="0"/>
              <a:chExt cx="12701" cy="2044"/>
            </a:xfrm>
          </p:grpSpPr>
          <p:cxnSp>
            <p:nvCxnSpPr>
              <p:cNvPr id="76" name="Google Shape;76;p2"/>
              <p:cNvCxnSpPr/>
              <p:nvPr/>
            </p:nvCxnSpPr>
            <p:spPr>
              <a:xfrm flipH="1">
                <a:off x="0" y="0"/>
                <a:ext cx="12701" cy="204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rot="10800000" flipH="1">
                <a:off x="0" y="0"/>
                <a:ext cx="12701" cy="204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sp>
          <p:nvSpPr>
            <p:cNvPr id="78" name="Google Shape;78;p2"/>
            <p:cNvSpPr/>
            <p:nvPr/>
          </p:nvSpPr>
          <p:spPr>
            <a:xfrm>
              <a:off x="6900348" y="47354"/>
              <a:ext cx="4490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1470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633016" y="34081"/>
              <a:ext cx="30205" cy="12701"/>
            </a:xfrm>
            <a:custGeom>
              <a:avLst/>
              <a:gdLst/>
              <a:ahLst/>
              <a:cxnLst/>
              <a:rect l="0" t="0" r="0" b="0"/>
              <a:pathLst>
                <a:path w="15625" h="9600" extrusionOk="0">
                  <a:moveTo>
                    <a:pt x="1880" y="9600"/>
                  </a:moveTo>
                  <a:lnTo>
                    <a:pt x="15625" y="9600"/>
                  </a:lnTo>
                  <a:cubicBezTo>
                    <a:pt x="13170" y="9600"/>
                    <a:pt x="-5975" y="-12000"/>
                    <a:pt x="1880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088125" y="5844"/>
              <a:ext cx="35452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9849" y="0"/>
                  </a:moveTo>
                  <a:lnTo>
                    <a:pt x="0" y="21600"/>
                  </a:lnTo>
                  <a:lnTo>
                    <a:pt x="1751" y="21600"/>
                  </a:lnTo>
                  <a:lnTo>
                    <a:pt x="21600" y="0"/>
                  </a:lnTo>
                  <a:lnTo>
                    <a:pt x="198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400678" y="41334"/>
              <a:ext cx="33203" cy="12701"/>
            </a:xfrm>
            <a:custGeom>
              <a:avLst/>
              <a:gdLst/>
              <a:ahLst/>
              <a:cxnLst/>
              <a:rect l="0" t="0" r="0" b="0"/>
              <a:pathLst>
                <a:path w="10004" h="21600" extrusionOk="0">
                  <a:moveTo>
                    <a:pt x="7907" y="0"/>
                  </a:moveTo>
                  <a:cubicBezTo>
                    <a:pt x="13591" y="21600"/>
                    <a:pt x="-8009" y="0"/>
                    <a:pt x="3359" y="21600"/>
                  </a:cubicBezTo>
                  <a:cubicBezTo>
                    <a:pt x="13591" y="21600"/>
                    <a:pt x="9328" y="10800"/>
                    <a:pt x="7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021162" y="28342"/>
              <a:ext cx="13394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cubicBezTo>
                    <a:pt x="13886" y="0"/>
                    <a:pt x="7714" y="0"/>
                    <a:pt x="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034555" y="28342"/>
              <a:ext cx="3860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cubicBezTo>
                    <a:pt x="8100" y="0"/>
                    <a:pt x="16200" y="21600"/>
                    <a:pt x="21600" y="21600"/>
                  </a:cubicBezTo>
                  <a:cubicBezTo>
                    <a:pt x="11340" y="0"/>
                    <a:pt x="810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872086" y="28210"/>
              <a:ext cx="41148" cy="12701"/>
            </a:xfrm>
            <a:custGeom>
              <a:avLst/>
              <a:gdLst/>
              <a:ahLst/>
              <a:cxnLst/>
              <a:rect l="0" t="0" r="0" b="0"/>
              <a:pathLst>
                <a:path w="19793" h="19800" extrusionOk="0">
                  <a:moveTo>
                    <a:pt x="491" y="14400"/>
                  </a:moveTo>
                  <a:lnTo>
                    <a:pt x="6465" y="14400"/>
                  </a:lnTo>
                  <a:cubicBezTo>
                    <a:pt x="31" y="21600"/>
                    <a:pt x="3248" y="21600"/>
                    <a:pt x="8763" y="14400"/>
                  </a:cubicBezTo>
                  <a:cubicBezTo>
                    <a:pt x="15197" y="14400"/>
                    <a:pt x="15197" y="7200"/>
                    <a:pt x="15657" y="7200"/>
                  </a:cubicBezTo>
                  <a:lnTo>
                    <a:pt x="19793" y="0"/>
                  </a:lnTo>
                  <a:lnTo>
                    <a:pt x="14278" y="7200"/>
                  </a:lnTo>
                  <a:cubicBezTo>
                    <a:pt x="4167" y="7200"/>
                    <a:pt x="-1807" y="7200"/>
                    <a:pt x="491" y="144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269600" y="1072"/>
              <a:ext cx="122898" cy="12701"/>
            </a:xfrm>
            <a:custGeom>
              <a:avLst/>
              <a:gdLst/>
              <a:ahLst/>
              <a:cxnLst/>
              <a:rect l="0" t="0" r="0" b="0"/>
              <a:pathLst>
                <a:path w="21600" h="15869" extrusionOk="0">
                  <a:moveTo>
                    <a:pt x="0" y="0"/>
                  </a:moveTo>
                  <a:cubicBezTo>
                    <a:pt x="8372" y="7200"/>
                    <a:pt x="10549" y="7200"/>
                    <a:pt x="10047" y="14400"/>
                  </a:cubicBezTo>
                  <a:cubicBezTo>
                    <a:pt x="18084" y="21600"/>
                    <a:pt x="16744" y="0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032979" y="44186"/>
              <a:ext cx="29150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766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197425" y="0"/>
              <a:ext cx="31733" cy="12700"/>
            </a:xfrm>
            <a:custGeom>
              <a:avLst/>
              <a:gdLst/>
              <a:ahLst/>
              <a:cxnLst/>
              <a:rect l="0" t="0" r="0" b="0"/>
              <a:pathLst>
                <a:path w="16731" h="9600" extrusionOk="0">
                  <a:moveTo>
                    <a:pt x="623" y="9600"/>
                  </a:moveTo>
                  <a:cubicBezTo>
                    <a:pt x="5144" y="9600"/>
                    <a:pt x="12679" y="9600"/>
                    <a:pt x="16697" y="9600"/>
                  </a:cubicBezTo>
                  <a:cubicBezTo>
                    <a:pt x="17702" y="-12000"/>
                    <a:pt x="-3898" y="9600"/>
                    <a:pt x="623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381468" y="25340"/>
              <a:ext cx="48057" cy="12701"/>
            </a:xfrm>
            <a:custGeom>
              <a:avLst/>
              <a:gdLst/>
              <a:ahLst/>
              <a:cxnLst/>
              <a:rect l="0" t="0" r="0" b="0"/>
              <a:pathLst>
                <a:path w="21600" h="13361" extrusionOk="0">
                  <a:moveTo>
                    <a:pt x="0" y="6161"/>
                  </a:moveTo>
                  <a:cubicBezTo>
                    <a:pt x="2592" y="13361"/>
                    <a:pt x="15984" y="6161"/>
                    <a:pt x="21600" y="13361"/>
                  </a:cubicBezTo>
                  <a:cubicBezTo>
                    <a:pt x="13824" y="6161"/>
                    <a:pt x="7344" y="-8239"/>
                    <a:pt x="0" y="6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062408" y="5843"/>
              <a:ext cx="31111" cy="12701"/>
            </a:xfrm>
            <a:custGeom>
              <a:avLst/>
              <a:gdLst/>
              <a:ahLst/>
              <a:cxnLst/>
              <a:rect l="0" t="0" r="0" b="0"/>
              <a:pathLst>
                <a:path w="14216" h="17287" extrusionOk="0">
                  <a:moveTo>
                    <a:pt x="0" y="1087"/>
                  </a:moveTo>
                  <a:cubicBezTo>
                    <a:pt x="4408" y="6487"/>
                    <a:pt x="10580" y="6487"/>
                    <a:pt x="7935" y="17287"/>
                  </a:cubicBezTo>
                  <a:cubicBezTo>
                    <a:pt x="13665" y="11887"/>
                    <a:pt x="21600" y="-4313"/>
                    <a:pt x="0" y="10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294809" y="24856"/>
              <a:ext cx="40180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4114" y="216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362674" y="41080"/>
              <a:ext cx="57270" cy="12701"/>
            </a:xfrm>
            <a:custGeom>
              <a:avLst/>
              <a:gdLst/>
              <a:ahLst/>
              <a:cxnLst/>
              <a:rect l="0" t="0" r="0" b="0"/>
              <a:pathLst>
                <a:path w="10980" h="19010" extrusionOk="0">
                  <a:moveTo>
                    <a:pt x="9336" y="19010"/>
                  </a:moveTo>
                  <a:cubicBezTo>
                    <a:pt x="16292" y="12839"/>
                    <a:pt x="-1830" y="6667"/>
                    <a:pt x="10251" y="496"/>
                  </a:cubicBezTo>
                  <a:cubicBezTo>
                    <a:pt x="-5308" y="-2590"/>
                    <a:pt x="11533" y="9753"/>
                    <a:pt x="0" y="9753"/>
                  </a:cubicBezTo>
                  <a:cubicBezTo>
                    <a:pt x="6773" y="9753"/>
                    <a:pt x="10068" y="15924"/>
                    <a:pt x="9336" y="190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92" name="Google Shape;92;p2"/>
            <p:cNvGrpSpPr/>
            <p:nvPr/>
          </p:nvGrpSpPr>
          <p:grpSpPr>
            <a:xfrm>
              <a:off x="5345229" y="47050"/>
              <a:ext cx="17333" cy="636"/>
              <a:chOff x="0" y="0"/>
              <a:chExt cx="17332" cy="634"/>
            </a:xfrm>
          </p:grpSpPr>
          <p:cxnSp>
            <p:nvCxnSpPr>
              <p:cNvPr id="93" name="Google Shape;93;p2"/>
              <p:cNvCxnSpPr/>
              <p:nvPr/>
            </p:nvCxnSpPr>
            <p:spPr>
              <a:xfrm rot="10800000">
                <a:off x="0" y="0"/>
                <a:ext cx="17332" cy="63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94" name="Google Shape;94;p2"/>
              <p:cNvCxnSpPr/>
              <p:nvPr/>
            </p:nvCxnSpPr>
            <p:spPr>
              <a:xfrm>
                <a:off x="0" y="0"/>
                <a:ext cx="17332" cy="63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95" name="Google Shape;95;p2"/>
            <p:cNvGrpSpPr/>
            <p:nvPr/>
          </p:nvGrpSpPr>
          <p:grpSpPr>
            <a:xfrm>
              <a:off x="4848473" y="36887"/>
              <a:ext cx="12701" cy="682"/>
              <a:chOff x="0" y="0"/>
              <a:chExt cx="12700" cy="681"/>
            </a:xfrm>
          </p:grpSpPr>
          <p:cxnSp>
            <p:nvCxnSpPr>
              <p:cNvPr id="96" name="Google Shape;96;p2"/>
              <p:cNvCxnSpPr/>
              <p:nvPr/>
            </p:nvCxnSpPr>
            <p:spPr>
              <a:xfrm rot="10800000" flipH="1">
                <a:off x="0" y="0"/>
                <a:ext cx="12700" cy="68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97" name="Google Shape;97;p2"/>
              <p:cNvCxnSpPr/>
              <p:nvPr/>
            </p:nvCxnSpPr>
            <p:spPr>
              <a:xfrm flipH="1">
                <a:off x="0" y="0"/>
                <a:ext cx="12700" cy="68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sp>
          <p:nvSpPr>
            <p:cNvPr id="98" name="Google Shape;98;p2"/>
            <p:cNvSpPr/>
            <p:nvPr/>
          </p:nvSpPr>
          <p:spPr>
            <a:xfrm>
              <a:off x="5103311" y="42284"/>
              <a:ext cx="122961" cy="12701"/>
            </a:xfrm>
            <a:custGeom>
              <a:avLst/>
              <a:gdLst/>
              <a:ahLst/>
              <a:cxnLst/>
              <a:rect l="0" t="0" r="0" b="0"/>
              <a:pathLst>
                <a:path w="20683" h="21600" extrusionOk="0">
                  <a:moveTo>
                    <a:pt x="11403" y="10800"/>
                  </a:moveTo>
                  <a:lnTo>
                    <a:pt x="20683" y="0"/>
                  </a:lnTo>
                  <a:cubicBezTo>
                    <a:pt x="14443" y="5400"/>
                    <a:pt x="-917" y="5400"/>
                    <a:pt x="43" y="21600"/>
                  </a:cubicBezTo>
                  <a:cubicBezTo>
                    <a:pt x="5003" y="21600"/>
                    <a:pt x="11083" y="21600"/>
                    <a:pt x="13483" y="16200"/>
                  </a:cubicBezTo>
                  <a:lnTo>
                    <a:pt x="11403" y="108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537318" y="749"/>
              <a:ext cx="29564" cy="12701"/>
            </a:xfrm>
            <a:custGeom>
              <a:avLst/>
              <a:gdLst/>
              <a:ahLst/>
              <a:cxnLst/>
              <a:rect l="0" t="0" r="0" b="0"/>
              <a:pathLst>
                <a:path w="17621" h="13824" extrusionOk="0">
                  <a:moveTo>
                    <a:pt x="3410" y="10800"/>
                  </a:moveTo>
                  <a:lnTo>
                    <a:pt x="17621" y="0"/>
                  </a:lnTo>
                  <a:lnTo>
                    <a:pt x="0" y="0"/>
                  </a:lnTo>
                  <a:cubicBezTo>
                    <a:pt x="5116" y="0"/>
                    <a:pt x="-3979" y="21600"/>
                    <a:pt x="3410" y="10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952473" y="29966"/>
              <a:ext cx="47700" cy="12701"/>
            </a:xfrm>
            <a:custGeom>
              <a:avLst/>
              <a:gdLst/>
              <a:ahLst/>
              <a:cxnLst/>
              <a:rect l="0" t="0" r="0" b="0"/>
              <a:pathLst>
                <a:path w="20435" h="13500" extrusionOk="0">
                  <a:moveTo>
                    <a:pt x="58" y="13500"/>
                  </a:moveTo>
                  <a:cubicBezTo>
                    <a:pt x="7393" y="13500"/>
                    <a:pt x="13507" y="13500"/>
                    <a:pt x="20435" y="2700"/>
                  </a:cubicBezTo>
                  <a:cubicBezTo>
                    <a:pt x="17582" y="2700"/>
                    <a:pt x="-1165" y="-8100"/>
                    <a:pt x="58" y="135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373870" y="4260"/>
              <a:ext cx="41755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473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1473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155649" y="1091"/>
              <a:ext cx="38604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00"/>
                  </a:moveTo>
                  <a:lnTo>
                    <a:pt x="17912" y="0"/>
                  </a:lnTo>
                  <a:lnTo>
                    <a:pt x="0" y="10800"/>
                  </a:lnTo>
                  <a:lnTo>
                    <a:pt x="3688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421926" y="45033"/>
              <a:ext cx="52861" cy="12701"/>
            </a:xfrm>
            <a:custGeom>
              <a:avLst/>
              <a:gdLst/>
              <a:ahLst/>
              <a:cxnLst/>
              <a:rect l="0" t="0" r="0" b="0"/>
              <a:pathLst>
                <a:path w="19585" h="15869" extrusionOk="0">
                  <a:moveTo>
                    <a:pt x="3895" y="14400"/>
                  </a:moveTo>
                  <a:cubicBezTo>
                    <a:pt x="13810" y="21600"/>
                    <a:pt x="21600" y="0"/>
                    <a:pt x="19121" y="0"/>
                  </a:cubicBezTo>
                  <a:lnTo>
                    <a:pt x="0" y="0"/>
                  </a:lnTo>
                  <a:cubicBezTo>
                    <a:pt x="4603" y="14400"/>
                    <a:pt x="5311" y="0"/>
                    <a:pt x="16289" y="0"/>
                  </a:cubicBezTo>
                  <a:lnTo>
                    <a:pt x="3895" y="144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132577" y="6257"/>
              <a:ext cx="950844" cy="12701"/>
            </a:xfrm>
            <a:custGeom>
              <a:avLst/>
              <a:gdLst/>
              <a:ahLst/>
              <a:cxnLst/>
              <a:rect l="0" t="0" r="0" b="0"/>
              <a:pathLst>
                <a:path w="21600" h="18688" extrusionOk="0">
                  <a:moveTo>
                    <a:pt x="16130" y="9257"/>
                  </a:moveTo>
                  <a:cubicBezTo>
                    <a:pt x="16389" y="7714"/>
                    <a:pt x="17665" y="7714"/>
                    <a:pt x="17730" y="10800"/>
                  </a:cubicBezTo>
                  <a:cubicBezTo>
                    <a:pt x="17557" y="10800"/>
                    <a:pt x="16865" y="12343"/>
                    <a:pt x="17297" y="12343"/>
                  </a:cubicBezTo>
                  <a:lnTo>
                    <a:pt x="18314" y="7714"/>
                  </a:lnTo>
                  <a:cubicBezTo>
                    <a:pt x="19654" y="10800"/>
                    <a:pt x="17297" y="15429"/>
                    <a:pt x="16627" y="16971"/>
                  </a:cubicBezTo>
                  <a:cubicBezTo>
                    <a:pt x="17989" y="16971"/>
                    <a:pt x="18400" y="13886"/>
                    <a:pt x="19849" y="13886"/>
                  </a:cubicBezTo>
                  <a:cubicBezTo>
                    <a:pt x="19438" y="13886"/>
                    <a:pt x="19157" y="12343"/>
                    <a:pt x="18941" y="10800"/>
                  </a:cubicBezTo>
                  <a:cubicBezTo>
                    <a:pt x="18876" y="7714"/>
                    <a:pt x="20238" y="9257"/>
                    <a:pt x="21211" y="7714"/>
                  </a:cubicBezTo>
                  <a:cubicBezTo>
                    <a:pt x="20584" y="6171"/>
                    <a:pt x="20951" y="4629"/>
                    <a:pt x="21384" y="3086"/>
                  </a:cubicBezTo>
                  <a:cubicBezTo>
                    <a:pt x="21470" y="3086"/>
                    <a:pt x="21535" y="3086"/>
                    <a:pt x="21557" y="3086"/>
                  </a:cubicBezTo>
                  <a:lnTo>
                    <a:pt x="21600" y="3086"/>
                  </a:lnTo>
                  <a:cubicBezTo>
                    <a:pt x="21600" y="1543"/>
                    <a:pt x="21578" y="1543"/>
                    <a:pt x="21492" y="1543"/>
                  </a:cubicBezTo>
                  <a:cubicBezTo>
                    <a:pt x="20692" y="1543"/>
                    <a:pt x="20065" y="0"/>
                    <a:pt x="19546" y="0"/>
                  </a:cubicBezTo>
                  <a:cubicBezTo>
                    <a:pt x="20065" y="4629"/>
                    <a:pt x="17773" y="1543"/>
                    <a:pt x="17103" y="3086"/>
                  </a:cubicBezTo>
                  <a:lnTo>
                    <a:pt x="16065" y="3086"/>
                  </a:lnTo>
                  <a:cubicBezTo>
                    <a:pt x="16000" y="3086"/>
                    <a:pt x="16086" y="1543"/>
                    <a:pt x="16519" y="1543"/>
                  </a:cubicBezTo>
                  <a:cubicBezTo>
                    <a:pt x="16151" y="1543"/>
                    <a:pt x="14962" y="1543"/>
                    <a:pt x="15070" y="3086"/>
                  </a:cubicBezTo>
                  <a:lnTo>
                    <a:pt x="12324" y="4629"/>
                  </a:lnTo>
                  <a:cubicBezTo>
                    <a:pt x="12238" y="4629"/>
                    <a:pt x="12151" y="3086"/>
                    <a:pt x="12086" y="3086"/>
                  </a:cubicBezTo>
                  <a:cubicBezTo>
                    <a:pt x="11978" y="3086"/>
                    <a:pt x="11978" y="4629"/>
                    <a:pt x="11978" y="4629"/>
                  </a:cubicBezTo>
                  <a:lnTo>
                    <a:pt x="0" y="6171"/>
                  </a:lnTo>
                  <a:lnTo>
                    <a:pt x="1708" y="7714"/>
                  </a:lnTo>
                  <a:cubicBezTo>
                    <a:pt x="800" y="12343"/>
                    <a:pt x="2703" y="9257"/>
                    <a:pt x="2443" y="12343"/>
                  </a:cubicBezTo>
                  <a:cubicBezTo>
                    <a:pt x="2032" y="13886"/>
                    <a:pt x="1427" y="13886"/>
                    <a:pt x="1059" y="12343"/>
                  </a:cubicBezTo>
                  <a:cubicBezTo>
                    <a:pt x="930" y="13886"/>
                    <a:pt x="1449" y="15429"/>
                    <a:pt x="1384" y="18514"/>
                  </a:cubicBezTo>
                  <a:cubicBezTo>
                    <a:pt x="2897" y="20057"/>
                    <a:pt x="3135" y="10800"/>
                    <a:pt x="4605" y="12343"/>
                  </a:cubicBezTo>
                  <a:cubicBezTo>
                    <a:pt x="4541" y="15429"/>
                    <a:pt x="4086" y="16971"/>
                    <a:pt x="5059" y="16971"/>
                  </a:cubicBezTo>
                  <a:lnTo>
                    <a:pt x="4822" y="16971"/>
                  </a:lnTo>
                  <a:cubicBezTo>
                    <a:pt x="6357" y="13886"/>
                    <a:pt x="6011" y="21600"/>
                    <a:pt x="7005" y="15429"/>
                  </a:cubicBezTo>
                  <a:lnTo>
                    <a:pt x="6962" y="18514"/>
                  </a:lnTo>
                  <a:cubicBezTo>
                    <a:pt x="7676" y="16971"/>
                    <a:pt x="9038" y="16971"/>
                    <a:pt x="9816" y="15429"/>
                  </a:cubicBezTo>
                  <a:lnTo>
                    <a:pt x="9773" y="16971"/>
                  </a:lnTo>
                  <a:cubicBezTo>
                    <a:pt x="11914" y="12343"/>
                    <a:pt x="10984" y="15429"/>
                    <a:pt x="13405" y="13886"/>
                  </a:cubicBezTo>
                  <a:lnTo>
                    <a:pt x="12281" y="16971"/>
                  </a:lnTo>
                  <a:cubicBezTo>
                    <a:pt x="13124" y="18514"/>
                    <a:pt x="13319" y="15429"/>
                    <a:pt x="13903" y="15429"/>
                  </a:cubicBezTo>
                  <a:cubicBezTo>
                    <a:pt x="13859" y="15429"/>
                    <a:pt x="14011" y="18514"/>
                    <a:pt x="13449" y="18514"/>
                  </a:cubicBezTo>
                  <a:lnTo>
                    <a:pt x="16389" y="12343"/>
                  </a:lnTo>
                  <a:cubicBezTo>
                    <a:pt x="17081" y="10800"/>
                    <a:pt x="16238" y="10800"/>
                    <a:pt x="16130" y="9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095550" y="10926"/>
              <a:ext cx="37028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cubicBezTo>
                    <a:pt x="14954" y="0"/>
                    <a:pt x="7754" y="0"/>
                    <a:pt x="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126802" y="3309"/>
              <a:ext cx="85851" cy="12701"/>
            </a:xfrm>
            <a:custGeom>
              <a:avLst/>
              <a:gdLst/>
              <a:ahLst/>
              <a:cxnLst/>
              <a:rect l="0" t="0" r="0" b="0"/>
              <a:pathLst>
                <a:path w="21206" h="21600" extrusionOk="0">
                  <a:moveTo>
                    <a:pt x="16276" y="21600"/>
                  </a:moveTo>
                  <a:cubicBezTo>
                    <a:pt x="10641" y="14400"/>
                    <a:pt x="20267" y="7200"/>
                    <a:pt x="21206" y="0"/>
                  </a:cubicBezTo>
                  <a:lnTo>
                    <a:pt x="1484" y="7200"/>
                  </a:lnTo>
                  <a:cubicBezTo>
                    <a:pt x="1484" y="7200"/>
                    <a:pt x="-394" y="14400"/>
                    <a:pt x="76" y="21600"/>
                  </a:cubicBezTo>
                  <a:lnTo>
                    <a:pt x="1627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088179" y="1724"/>
              <a:ext cx="4490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0111" y="0"/>
                  </a:moveTo>
                  <a:cubicBezTo>
                    <a:pt x="8732" y="10800"/>
                    <a:pt x="5055" y="10800"/>
                    <a:pt x="0" y="21600"/>
                  </a:cubicBezTo>
                  <a:lnTo>
                    <a:pt x="21600" y="21600"/>
                  </a:lnTo>
                  <a:cubicBezTo>
                    <a:pt x="21600" y="10800"/>
                    <a:pt x="18843" y="0"/>
                    <a:pt x="10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082664" y="40066"/>
              <a:ext cx="3545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12843" y="2160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895168" y="37446"/>
              <a:ext cx="59874" cy="12701"/>
            </a:xfrm>
            <a:custGeom>
              <a:avLst/>
              <a:gdLst/>
              <a:ahLst/>
              <a:cxnLst/>
              <a:rect l="0" t="0" r="0" b="0"/>
              <a:pathLst>
                <a:path w="21600" h="12471" extrusionOk="0">
                  <a:moveTo>
                    <a:pt x="0" y="0"/>
                  </a:moveTo>
                  <a:cubicBezTo>
                    <a:pt x="6171" y="21600"/>
                    <a:pt x="17829" y="10800"/>
                    <a:pt x="21600" y="0"/>
                  </a:cubicBezTo>
                  <a:cubicBezTo>
                    <a:pt x="8229" y="0"/>
                    <a:pt x="1405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905409" y="48939"/>
              <a:ext cx="36240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170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03376" y="8537"/>
              <a:ext cx="557979" cy="12701"/>
            </a:xfrm>
            <a:custGeom>
              <a:avLst/>
              <a:gdLst/>
              <a:ahLst/>
              <a:cxnLst/>
              <a:rect l="0" t="0" r="0" b="0"/>
              <a:pathLst>
                <a:path w="19589" h="18900" extrusionOk="0">
                  <a:moveTo>
                    <a:pt x="18434" y="13500"/>
                  </a:moveTo>
                  <a:cubicBezTo>
                    <a:pt x="15463" y="8100"/>
                    <a:pt x="20404" y="8100"/>
                    <a:pt x="19469" y="0"/>
                  </a:cubicBezTo>
                  <a:lnTo>
                    <a:pt x="17833" y="2700"/>
                  </a:lnTo>
                  <a:lnTo>
                    <a:pt x="17967" y="0"/>
                  </a:lnTo>
                  <a:lnTo>
                    <a:pt x="15997" y="2700"/>
                  </a:lnTo>
                  <a:cubicBezTo>
                    <a:pt x="16398" y="5400"/>
                    <a:pt x="16698" y="5400"/>
                    <a:pt x="16598" y="8100"/>
                  </a:cubicBezTo>
                  <a:cubicBezTo>
                    <a:pt x="13961" y="8100"/>
                    <a:pt x="15764" y="5400"/>
                    <a:pt x="13827" y="0"/>
                  </a:cubicBezTo>
                  <a:lnTo>
                    <a:pt x="11090" y="0"/>
                  </a:lnTo>
                  <a:cubicBezTo>
                    <a:pt x="10856" y="0"/>
                    <a:pt x="10722" y="0"/>
                    <a:pt x="10656" y="0"/>
                  </a:cubicBezTo>
                  <a:lnTo>
                    <a:pt x="640" y="2700"/>
                  </a:lnTo>
                  <a:cubicBezTo>
                    <a:pt x="-1196" y="8100"/>
                    <a:pt x="1642" y="10800"/>
                    <a:pt x="306" y="16200"/>
                  </a:cubicBezTo>
                  <a:cubicBezTo>
                    <a:pt x="2410" y="16200"/>
                    <a:pt x="5548" y="21600"/>
                    <a:pt x="5715" y="13500"/>
                  </a:cubicBezTo>
                  <a:cubicBezTo>
                    <a:pt x="5648" y="13500"/>
                    <a:pt x="5514" y="16200"/>
                    <a:pt x="5948" y="16200"/>
                  </a:cubicBezTo>
                  <a:lnTo>
                    <a:pt x="7150" y="10800"/>
                  </a:lnTo>
                  <a:lnTo>
                    <a:pt x="6015" y="8100"/>
                  </a:lnTo>
                  <a:cubicBezTo>
                    <a:pt x="7217" y="2700"/>
                    <a:pt x="11190" y="2700"/>
                    <a:pt x="11924" y="8100"/>
                  </a:cubicBezTo>
                  <a:cubicBezTo>
                    <a:pt x="9654" y="10800"/>
                    <a:pt x="10789" y="16200"/>
                    <a:pt x="7651" y="13500"/>
                  </a:cubicBezTo>
                  <a:cubicBezTo>
                    <a:pt x="7785" y="16200"/>
                    <a:pt x="8352" y="18900"/>
                    <a:pt x="7651" y="18900"/>
                  </a:cubicBezTo>
                  <a:cubicBezTo>
                    <a:pt x="11323" y="16200"/>
                    <a:pt x="14628" y="21600"/>
                    <a:pt x="18434" y="135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069594" y="17898"/>
              <a:ext cx="12701" cy="1"/>
            </a:xfrm>
            <a:custGeom>
              <a:avLst/>
              <a:gdLst/>
              <a:ahLst/>
              <a:cxnLst/>
              <a:rect l="0" t="0" r="0" b="0"/>
              <a:pathLst>
                <a:path w="17894" h="120000" extrusionOk="0">
                  <a:moveTo>
                    <a:pt x="7094" y="0"/>
                  </a:moveTo>
                  <a:lnTo>
                    <a:pt x="17894" y="0"/>
                  </a:lnTo>
                  <a:cubicBezTo>
                    <a:pt x="-3706" y="0"/>
                    <a:pt x="-3706" y="0"/>
                    <a:pt x="709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76923" y="10280"/>
              <a:ext cx="85872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8640" y="21600"/>
                  </a:moveTo>
                  <a:lnTo>
                    <a:pt x="21600" y="0"/>
                  </a:lnTo>
                  <a:lnTo>
                    <a:pt x="1440" y="7200"/>
                  </a:lnTo>
                  <a:lnTo>
                    <a:pt x="0" y="21600"/>
                  </a:lnTo>
                  <a:cubicBezTo>
                    <a:pt x="1920" y="14400"/>
                    <a:pt x="8880" y="7200"/>
                    <a:pt x="11520" y="14400"/>
                  </a:cubicBezTo>
                  <a:lnTo>
                    <a:pt x="864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59642" y="10557"/>
              <a:ext cx="61450" cy="12701"/>
            </a:xfrm>
            <a:custGeom>
              <a:avLst/>
              <a:gdLst/>
              <a:ahLst/>
              <a:cxnLst/>
              <a:rect l="0" t="0" r="0" b="0"/>
              <a:pathLst>
                <a:path w="21600" h="18557" extrusionOk="0">
                  <a:moveTo>
                    <a:pt x="21600" y="0"/>
                  </a:moveTo>
                  <a:cubicBezTo>
                    <a:pt x="7311" y="3600"/>
                    <a:pt x="8308" y="10800"/>
                    <a:pt x="15951" y="14400"/>
                  </a:cubicBezTo>
                  <a:cubicBezTo>
                    <a:pt x="2658" y="18000"/>
                    <a:pt x="8972" y="3600"/>
                    <a:pt x="0" y="14400"/>
                  </a:cubicBezTo>
                  <a:cubicBezTo>
                    <a:pt x="332" y="21600"/>
                    <a:pt x="16615" y="18000"/>
                    <a:pt x="20271" y="144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514941" y="9647"/>
              <a:ext cx="28362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864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485792" y="10914"/>
              <a:ext cx="29150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cubicBezTo>
                    <a:pt x="1440" y="0"/>
                    <a:pt x="2880" y="10800"/>
                    <a:pt x="648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411739" y="9647"/>
              <a:ext cx="323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20965" y="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434585" y="8728"/>
              <a:ext cx="51208" cy="12701"/>
            </a:xfrm>
            <a:custGeom>
              <a:avLst/>
              <a:gdLst/>
              <a:ahLst/>
              <a:cxnLst/>
              <a:rect l="0" t="0" r="0" b="0"/>
              <a:pathLst>
                <a:path w="21600" h="17636" extrusionOk="0">
                  <a:moveTo>
                    <a:pt x="21600" y="17636"/>
                  </a:moveTo>
                  <a:cubicBezTo>
                    <a:pt x="19600" y="6836"/>
                    <a:pt x="17200" y="-3964"/>
                    <a:pt x="0" y="1436"/>
                  </a:cubicBezTo>
                  <a:lnTo>
                    <a:pt x="3600" y="12236"/>
                  </a:lnTo>
                  <a:lnTo>
                    <a:pt x="21600" y="176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647798" y="47671"/>
              <a:ext cx="36240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9326" y="0"/>
                  </a:moveTo>
                  <a:lnTo>
                    <a:pt x="0" y="10800"/>
                  </a:lnTo>
                  <a:lnTo>
                    <a:pt x="2274" y="21600"/>
                  </a:lnTo>
                  <a:lnTo>
                    <a:pt x="21600" y="10800"/>
                  </a:lnTo>
                  <a:lnTo>
                    <a:pt x="19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473694" y="46404"/>
              <a:ext cx="1969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9257" y="21600"/>
                    <a:pt x="16457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259904" y="52405"/>
              <a:ext cx="213791" cy="12701"/>
            </a:xfrm>
            <a:custGeom>
              <a:avLst/>
              <a:gdLst/>
              <a:ahLst/>
              <a:cxnLst/>
              <a:rect l="0" t="0" r="0" b="0"/>
              <a:pathLst>
                <a:path w="20353" h="19528" extrusionOk="0">
                  <a:moveTo>
                    <a:pt x="9008" y="16971"/>
                  </a:moveTo>
                  <a:cubicBezTo>
                    <a:pt x="5378" y="13886"/>
                    <a:pt x="14000" y="12343"/>
                    <a:pt x="7284" y="12343"/>
                  </a:cubicBezTo>
                  <a:cubicBezTo>
                    <a:pt x="6740" y="9257"/>
                    <a:pt x="9825" y="6171"/>
                    <a:pt x="13002" y="7714"/>
                  </a:cubicBezTo>
                  <a:cubicBezTo>
                    <a:pt x="12820" y="9257"/>
                    <a:pt x="9916" y="9257"/>
                    <a:pt x="11913" y="10800"/>
                  </a:cubicBezTo>
                  <a:cubicBezTo>
                    <a:pt x="14000" y="9257"/>
                    <a:pt x="14817" y="10800"/>
                    <a:pt x="14091" y="7714"/>
                  </a:cubicBezTo>
                  <a:cubicBezTo>
                    <a:pt x="17630" y="4628"/>
                    <a:pt x="17993" y="3086"/>
                    <a:pt x="20353" y="0"/>
                  </a:cubicBezTo>
                  <a:cubicBezTo>
                    <a:pt x="16087" y="1543"/>
                    <a:pt x="7103" y="-1543"/>
                    <a:pt x="1657" y="3086"/>
                  </a:cubicBezTo>
                  <a:cubicBezTo>
                    <a:pt x="-1247" y="7714"/>
                    <a:pt x="568" y="12343"/>
                    <a:pt x="477" y="18514"/>
                  </a:cubicBezTo>
                  <a:cubicBezTo>
                    <a:pt x="931" y="20057"/>
                    <a:pt x="8736" y="20057"/>
                    <a:pt x="9008" y="169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414609" y="59395"/>
              <a:ext cx="33877" cy="12701"/>
            </a:xfrm>
            <a:custGeom>
              <a:avLst/>
              <a:gdLst/>
              <a:ahLst/>
              <a:cxnLst/>
              <a:rect l="0" t="0" r="0" b="0"/>
              <a:pathLst>
                <a:path w="21600" h="9600" extrusionOk="0">
                  <a:moveTo>
                    <a:pt x="0" y="4800"/>
                  </a:moveTo>
                  <a:cubicBezTo>
                    <a:pt x="11400" y="15600"/>
                    <a:pt x="14400" y="4800"/>
                    <a:pt x="21600" y="4800"/>
                  </a:cubicBezTo>
                  <a:cubicBezTo>
                    <a:pt x="19800" y="-6000"/>
                    <a:pt x="9000" y="4800"/>
                    <a:pt x="0" y="4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979196" y="35313"/>
              <a:ext cx="49392" cy="12701"/>
            </a:xfrm>
            <a:custGeom>
              <a:avLst/>
              <a:gdLst/>
              <a:ahLst/>
              <a:cxnLst/>
              <a:rect l="0" t="0" r="0" b="0"/>
              <a:pathLst>
                <a:path w="19346" h="21600" extrusionOk="0">
                  <a:moveTo>
                    <a:pt x="11525" y="0"/>
                  </a:moveTo>
                  <a:cubicBezTo>
                    <a:pt x="10408" y="10800"/>
                    <a:pt x="-2254" y="10800"/>
                    <a:pt x="353" y="21600"/>
                  </a:cubicBezTo>
                  <a:lnTo>
                    <a:pt x="19346" y="21600"/>
                  </a:lnTo>
                  <a:cubicBezTo>
                    <a:pt x="14877" y="21600"/>
                    <a:pt x="13387" y="10800"/>
                    <a:pt x="1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028587" y="35630"/>
              <a:ext cx="22059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5635" y="21600"/>
                    <a:pt x="12209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01543" y="40713"/>
              <a:ext cx="12701" cy="1"/>
            </a:xfrm>
            <a:custGeom>
              <a:avLst/>
              <a:gdLst/>
              <a:ahLst/>
              <a:cxnLst/>
              <a:rect l="0" t="0" r="0" b="0"/>
              <a:pathLst>
                <a:path w="18706" h="120000" extrusionOk="0">
                  <a:moveTo>
                    <a:pt x="0" y="0"/>
                  </a:moveTo>
                  <a:lnTo>
                    <a:pt x="14400" y="0"/>
                  </a:lnTo>
                  <a:cubicBezTo>
                    <a:pt x="21600" y="0"/>
                    <a:pt x="21600" y="0"/>
                    <a:pt x="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62056" y="8097"/>
              <a:ext cx="31383" cy="12701"/>
            </a:xfrm>
            <a:custGeom>
              <a:avLst/>
              <a:gdLst/>
              <a:ahLst/>
              <a:cxnLst/>
              <a:rect l="0" t="0" r="0" b="0"/>
              <a:pathLst>
                <a:path w="20986" h="9600" extrusionOk="0">
                  <a:moveTo>
                    <a:pt x="20965" y="9600"/>
                  </a:moveTo>
                  <a:cubicBezTo>
                    <a:pt x="21600" y="-12000"/>
                    <a:pt x="7624" y="9600"/>
                    <a:pt x="0" y="9600"/>
                  </a:cubicBezTo>
                  <a:cubicBezTo>
                    <a:pt x="5718" y="9600"/>
                    <a:pt x="13976" y="9600"/>
                    <a:pt x="20965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64014" y="17264"/>
              <a:ext cx="18909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21600" y="0"/>
                  </a:moveTo>
                  <a:lnTo>
                    <a:pt x="0" y="0"/>
                  </a:lnTo>
                  <a:cubicBezTo>
                    <a:pt x="7560" y="0"/>
                    <a:pt x="11880" y="0"/>
                    <a:pt x="2160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81146" y="36581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cubicBezTo>
                    <a:pt x="16200" y="0"/>
                    <a:pt x="10800" y="21600"/>
                    <a:pt x="0" y="21600"/>
                  </a:cubicBezTo>
                  <a:cubicBezTo>
                    <a:pt x="10800" y="21600"/>
                    <a:pt x="16200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92172" y="37123"/>
              <a:ext cx="93750" cy="12701"/>
            </a:xfrm>
            <a:custGeom>
              <a:avLst/>
              <a:gdLst/>
              <a:ahLst/>
              <a:cxnLst/>
              <a:rect l="0" t="0" r="0" b="0"/>
              <a:pathLst>
                <a:path w="21600" h="13918" extrusionOk="0">
                  <a:moveTo>
                    <a:pt x="21600" y="3118"/>
                  </a:moveTo>
                  <a:cubicBezTo>
                    <a:pt x="18514" y="13918"/>
                    <a:pt x="9257" y="-7682"/>
                    <a:pt x="5731" y="3118"/>
                  </a:cubicBezTo>
                  <a:lnTo>
                    <a:pt x="6171" y="3118"/>
                  </a:lnTo>
                  <a:lnTo>
                    <a:pt x="0" y="13918"/>
                  </a:lnTo>
                  <a:cubicBezTo>
                    <a:pt x="5951" y="13918"/>
                    <a:pt x="18073" y="13918"/>
                    <a:pt x="21600" y="31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0" name="Google Shape;130;p2"/>
          <p:cNvSpPr txBox="1">
            <a:spLocks noGrp="1"/>
          </p:cNvSpPr>
          <p:nvPr>
            <p:ph type="body" idx="1"/>
          </p:nvPr>
        </p:nvSpPr>
        <p:spPr>
          <a:xfrm>
            <a:off x="1522412" y="5105400"/>
            <a:ext cx="91440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1" name="Google Shape;131;p2"/>
          <p:cNvSpPr txBox="1">
            <a:spLocks noGrp="1"/>
          </p:cNvSpPr>
          <p:nvPr>
            <p:ph type="sldNum" idx="1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1"/>
          <p:cNvSpPr txBox="1">
            <a:spLocks noGrp="1"/>
          </p:cNvSpPr>
          <p:nvPr>
            <p:ph type="title"/>
          </p:nvPr>
        </p:nvSpPr>
        <p:spPr>
          <a:xfrm>
            <a:off x="1522413" y="274638"/>
            <a:ext cx="9143999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grpSp>
        <p:nvGrpSpPr>
          <p:cNvPr id="1190" name="Google Shape;1190;p11"/>
          <p:cNvGrpSpPr/>
          <p:nvPr/>
        </p:nvGrpSpPr>
        <p:grpSpPr>
          <a:xfrm>
            <a:off x="1522412" y="1512433"/>
            <a:ext cx="10569578" cy="69396"/>
            <a:chOff x="0" y="0"/>
            <a:chExt cx="10569576" cy="69395"/>
          </a:xfrm>
        </p:grpSpPr>
        <p:sp>
          <p:nvSpPr>
            <p:cNvPr id="1191" name="Google Shape;1191;p11"/>
            <p:cNvSpPr/>
            <p:nvPr/>
          </p:nvSpPr>
          <p:spPr>
            <a:xfrm>
              <a:off x="10517091" y="9232"/>
              <a:ext cx="52485" cy="12701"/>
            </a:xfrm>
            <a:custGeom>
              <a:avLst/>
              <a:gdLst/>
              <a:ahLst/>
              <a:cxnLst/>
              <a:rect l="0" t="0" r="0" b="0"/>
              <a:pathLst>
                <a:path w="17853" h="21600" extrusionOk="0">
                  <a:moveTo>
                    <a:pt x="5925" y="21600"/>
                  </a:moveTo>
                  <a:lnTo>
                    <a:pt x="17853" y="10800"/>
                  </a:lnTo>
                  <a:cubicBezTo>
                    <a:pt x="15596" y="7200"/>
                    <a:pt x="4635" y="3600"/>
                    <a:pt x="8826" y="0"/>
                  </a:cubicBezTo>
                  <a:cubicBezTo>
                    <a:pt x="-3747" y="3600"/>
                    <a:pt x="-1168" y="10800"/>
                    <a:pt x="5925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2" name="Google Shape;1192;p11"/>
            <p:cNvSpPr/>
            <p:nvPr/>
          </p:nvSpPr>
          <p:spPr>
            <a:xfrm>
              <a:off x="10499725" y="14876"/>
              <a:ext cx="19051" cy="12701"/>
            </a:xfrm>
            <a:custGeom>
              <a:avLst/>
              <a:gdLst/>
              <a:ahLst/>
              <a:cxnLst/>
              <a:rect l="0" t="0" r="0" b="0"/>
              <a:pathLst>
                <a:path w="21600" h="17894" extrusionOk="0">
                  <a:moveTo>
                    <a:pt x="0" y="17894"/>
                  </a:moveTo>
                  <a:lnTo>
                    <a:pt x="21600" y="7094"/>
                  </a:lnTo>
                  <a:cubicBezTo>
                    <a:pt x="17280" y="-3706"/>
                    <a:pt x="11880" y="-3706"/>
                    <a:pt x="0" y="1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3" name="Google Shape;1193;p11"/>
            <p:cNvSpPr/>
            <p:nvPr/>
          </p:nvSpPr>
          <p:spPr>
            <a:xfrm>
              <a:off x="10518775" y="14877"/>
              <a:ext cx="39688" cy="12701"/>
            </a:xfrm>
            <a:custGeom>
              <a:avLst/>
              <a:gdLst/>
              <a:ahLst/>
              <a:cxnLst/>
              <a:rect l="0" t="0" r="0" b="0"/>
              <a:pathLst>
                <a:path w="21600" h="13708" extrusionOk="0">
                  <a:moveTo>
                    <a:pt x="21600" y="0"/>
                  </a:moveTo>
                  <a:lnTo>
                    <a:pt x="0" y="7200"/>
                  </a:lnTo>
                  <a:cubicBezTo>
                    <a:pt x="2634" y="10800"/>
                    <a:pt x="3161" y="21600"/>
                    <a:pt x="10010" y="3600"/>
                  </a:cubicBezTo>
                  <a:cubicBezTo>
                    <a:pt x="7902" y="10800"/>
                    <a:pt x="12117" y="3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4" name="Google Shape;1194;p11"/>
            <p:cNvSpPr/>
            <p:nvPr/>
          </p:nvSpPr>
          <p:spPr>
            <a:xfrm>
              <a:off x="10310955" y="10462"/>
              <a:ext cx="41133" cy="12701"/>
            </a:xfrm>
            <a:custGeom>
              <a:avLst/>
              <a:gdLst/>
              <a:ahLst/>
              <a:cxnLst/>
              <a:rect l="0" t="0" r="0" b="0"/>
              <a:pathLst>
                <a:path w="20728" h="21600" extrusionOk="0">
                  <a:moveTo>
                    <a:pt x="88" y="0"/>
                  </a:moveTo>
                  <a:cubicBezTo>
                    <a:pt x="-872" y="3600"/>
                    <a:pt x="6328" y="14400"/>
                    <a:pt x="7768" y="21600"/>
                  </a:cubicBezTo>
                  <a:lnTo>
                    <a:pt x="20728" y="14400"/>
                  </a:lnTo>
                  <a:cubicBezTo>
                    <a:pt x="14008" y="10800"/>
                    <a:pt x="1048" y="720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5" name="Google Shape;1195;p11"/>
            <p:cNvSpPr/>
            <p:nvPr/>
          </p:nvSpPr>
          <p:spPr>
            <a:xfrm>
              <a:off x="10287000" y="14155"/>
              <a:ext cx="39689" cy="12701"/>
            </a:xfrm>
            <a:custGeom>
              <a:avLst/>
              <a:gdLst/>
              <a:ahLst/>
              <a:cxnLst/>
              <a:rect l="0" t="0" r="0" b="0"/>
              <a:pathLst>
                <a:path w="20770" h="21600" extrusionOk="0">
                  <a:moveTo>
                    <a:pt x="20618" y="0"/>
                  </a:moveTo>
                  <a:lnTo>
                    <a:pt x="0" y="21600"/>
                  </a:lnTo>
                  <a:cubicBezTo>
                    <a:pt x="18164" y="21600"/>
                    <a:pt x="21600" y="14400"/>
                    <a:pt x="2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6" name="Google Shape;1196;p11"/>
            <p:cNvSpPr/>
            <p:nvPr/>
          </p:nvSpPr>
          <p:spPr>
            <a:xfrm>
              <a:off x="10480675" y="20926"/>
              <a:ext cx="77788" cy="127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3688" y="2160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3688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7" name="Google Shape;1197;p11"/>
            <p:cNvSpPr/>
            <p:nvPr/>
          </p:nvSpPr>
          <p:spPr>
            <a:xfrm>
              <a:off x="10142537" y="6770"/>
              <a:ext cx="3968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9771" y="1728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9771" y="172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8" name="Google Shape;1198;p11"/>
            <p:cNvSpPr/>
            <p:nvPr/>
          </p:nvSpPr>
          <p:spPr>
            <a:xfrm>
              <a:off x="9983787" y="5539"/>
              <a:ext cx="80073" cy="12701"/>
            </a:xfrm>
            <a:custGeom>
              <a:avLst/>
              <a:gdLst/>
              <a:ahLst/>
              <a:cxnLst/>
              <a:rect l="0" t="0" r="0" b="0"/>
              <a:pathLst>
                <a:path w="18784" h="21600" extrusionOk="0">
                  <a:moveTo>
                    <a:pt x="17853" y="21600"/>
                  </a:moveTo>
                  <a:cubicBezTo>
                    <a:pt x="21600" y="10800"/>
                    <a:pt x="12563" y="3600"/>
                    <a:pt x="16531" y="0"/>
                  </a:cubicBezTo>
                  <a:cubicBezTo>
                    <a:pt x="10359" y="0"/>
                    <a:pt x="4849" y="7200"/>
                    <a:pt x="0" y="18000"/>
                  </a:cubicBezTo>
                  <a:cubicBezTo>
                    <a:pt x="5290" y="10800"/>
                    <a:pt x="10800" y="14400"/>
                    <a:pt x="17853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9" name="Google Shape;1199;p11"/>
            <p:cNvSpPr/>
            <p:nvPr/>
          </p:nvSpPr>
          <p:spPr>
            <a:xfrm>
              <a:off x="9948862" y="8617"/>
              <a:ext cx="3492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cubicBezTo>
                    <a:pt x="6600" y="14400"/>
                    <a:pt x="13800" y="7200"/>
                    <a:pt x="21600" y="0"/>
                  </a:cubicBezTo>
                  <a:cubicBezTo>
                    <a:pt x="14400" y="0"/>
                    <a:pt x="7200" y="72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0" name="Google Shape;1200;p11"/>
            <p:cNvSpPr/>
            <p:nvPr/>
          </p:nvSpPr>
          <p:spPr>
            <a:xfrm>
              <a:off x="10188575" y="12924"/>
              <a:ext cx="3016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cubicBezTo>
                    <a:pt x="19575" y="17280"/>
                    <a:pt x="15525" y="4320"/>
                    <a:pt x="0" y="0"/>
                  </a:cubicBezTo>
                  <a:lnTo>
                    <a:pt x="1080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1" name="Google Shape;1201;p11"/>
            <p:cNvSpPr/>
            <p:nvPr/>
          </p:nvSpPr>
          <p:spPr>
            <a:xfrm>
              <a:off x="10169525" y="14771"/>
              <a:ext cx="3492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21000" y="2160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2" name="Google Shape;1202;p11"/>
            <p:cNvSpPr/>
            <p:nvPr/>
          </p:nvSpPr>
          <p:spPr>
            <a:xfrm>
              <a:off x="10214768" y="21736"/>
              <a:ext cx="12701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21600" y="0"/>
                  </a:moveTo>
                  <a:lnTo>
                    <a:pt x="0" y="0"/>
                  </a:lnTo>
                  <a:cubicBezTo>
                    <a:pt x="8640" y="0"/>
                    <a:pt x="12960" y="0"/>
                    <a:pt x="2160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3" name="Google Shape;1203;p11"/>
            <p:cNvSpPr/>
            <p:nvPr/>
          </p:nvSpPr>
          <p:spPr>
            <a:xfrm>
              <a:off x="10345866" y="23388"/>
              <a:ext cx="44322" cy="12701"/>
            </a:xfrm>
            <a:custGeom>
              <a:avLst/>
              <a:gdLst/>
              <a:ahLst/>
              <a:cxnLst/>
              <a:rect l="0" t="0" r="0" b="0"/>
              <a:pathLst>
                <a:path w="13401" h="21600" extrusionOk="0">
                  <a:moveTo>
                    <a:pt x="13401" y="0"/>
                  </a:moveTo>
                  <a:cubicBezTo>
                    <a:pt x="6489" y="7200"/>
                    <a:pt x="-8199" y="12000"/>
                    <a:pt x="5913" y="21600"/>
                  </a:cubicBezTo>
                  <a:cubicBezTo>
                    <a:pt x="10809" y="14400"/>
                    <a:pt x="2745" y="9600"/>
                    <a:pt x="13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4" name="Google Shape;1204;p11"/>
            <p:cNvSpPr/>
            <p:nvPr/>
          </p:nvSpPr>
          <p:spPr>
            <a:xfrm>
              <a:off x="10242550" y="18464"/>
              <a:ext cx="4445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16200"/>
                  </a:moveTo>
                  <a:lnTo>
                    <a:pt x="20221" y="21600"/>
                  </a:lnTo>
                  <a:cubicBezTo>
                    <a:pt x="19762" y="16200"/>
                    <a:pt x="16085" y="5400"/>
                    <a:pt x="21600" y="0"/>
                  </a:cubicBezTo>
                  <a:lnTo>
                    <a:pt x="0" y="16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5" name="Google Shape;1205;p11"/>
            <p:cNvSpPr/>
            <p:nvPr/>
          </p:nvSpPr>
          <p:spPr>
            <a:xfrm>
              <a:off x="10221912" y="20310"/>
              <a:ext cx="2063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4909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9959975" y="14771"/>
              <a:ext cx="76927" cy="12701"/>
            </a:xfrm>
            <a:custGeom>
              <a:avLst/>
              <a:gdLst/>
              <a:ahLst/>
              <a:cxnLst/>
              <a:rect l="0" t="0" r="0" b="0"/>
              <a:pathLst>
                <a:path w="19383" h="21600" extrusionOk="0">
                  <a:moveTo>
                    <a:pt x="15120" y="0"/>
                  </a:moveTo>
                  <a:cubicBezTo>
                    <a:pt x="10560" y="10800"/>
                    <a:pt x="5520" y="10800"/>
                    <a:pt x="0" y="10800"/>
                  </a:cubicBezTo>
                  <a:cubicBezTo>
                    <a:pt x="6000" y="16200"/>
                    <a:pt x="12240" y="21600"/>
                    <a:pt x="18240" y="21600"/>
                  </a:cubicBezTo>
                  <a:cubicBezTo>
                    <a:pt x="18960" y="10800"/>
                    <a:pt x="21600" y="0"/>
                    <a:pt x="15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7" name="Google Shape;1207;p11"/>
            <p:cNvSpPr/>
            <p:nvPr/>
          </p:nvSpPr>
          <p:spPr>
            <a:xfrm>
              <a:off x="10100468" y="14771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2960" y="21600"/>
                    <a:pt x="21600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8" name="Google Shape;1208;p11"/>
            <p:cNvSpPr/>
            <p:nvPr/>
          </p:nvSpPr>
          <p:spPr>
            <a:xfrm>
              <a:off x="9735343" y="15386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17280" y="21600"/>
                  </a:lnTo>
                  <a:cubicBezTo>
                    <a:pt x="17280" y="21600"/>
                    <a:pt x="17280" y="0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10032172" y="16617"/>
              <a:ext cx="43691" cy="12701"/>
            </a:xfrm>
            <a:custGeom>
              <a:avLst/>
              <a:gdLst/>
              <a:ahLst/>
              <a:cxnLst/>
              <a:rect l="0" t="0" r="0" b="0"/>
              <a:pathLst>
                <a:path w="21231" h="21600" extrusionOk="0">
                  <a:moveTo>
                    <a:pt x="2388" y="21600"/>
                  </a:moveTo>
                  <a:cubicBezTo>
                    <a:pt x="11120" y="21600"/>
                    <a:pt x="16176" y="10800"/>
                    <a:pt x="21231" y="0"/>
                  </a:cubicBezTo>
                  <a:cubicBezTo>
                    <a:pt x="14797" y="0"/>
                    <a:pt x="7903" y="10800"/>
                    <a:pt x="550" y="10800"/>
                  </a:cubicBezTo>
                  <a:cubicBezTo>
                    <a:pt x="-369" y="10800"/>
                    <a:pt x="-369" y="21600"/>
                    <a:pt x="2388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0" name="Google Shape;1210;p11"/>
            <p:cNvSpPr/>
            <p:nvPr/>
          </p:nvSpPr>
          <p:spPr>
            <a:xfrm>
              <a:off x="9886950" y="11992"/>
              <a:ext cx="31751" cy="12701"/>
            </a:xfrm>
            <a:custGeom>
              <a:avLst/>
              <a:gdLst/>
              <a:ahLst/>
              <a:cxnLst/>
              <a:rect l="0" t="0" r="0" b="0"/>
              <a:pathLst>
                <a:path w="21600" h="16362" extrusionOk="0">
                  <a:moveTo>
                    <a:pt x="0" y="1962"/>
                  </a:moveTo>
                  <a:cubicBezTo>
                    <a:pt x="6545" y="9162"/>
                    <a:pt x="13745" y="16362"/>
                    <a:pt x="21600" y="16362"/>
                  </a:cubicBezTo>
                  <a:cubicBezTo>
                    <a:pt x="15055" y="9162"/>
                    <a:pt x="1964" y="-5238"/>
                    <a:pt x="0" y="19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1" name="Google Shape;1211;p11"/>
            <p:cNvSpPr/>
            <p:nvPr/>
          </p:nvSpPr>
          <p:spPr>
            <a:xfrm>
              <a:off x="10093869" y="12924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7894" h="9600" extrusionOk="0">
                  <a:moveTo>
                    <a:pt x="7094" y="9600"/>
                  </a:moveTo>
                  <a:lnTo>
                    <a:pt x="17894" y="9600"/>
                  </a:lnTo>
                  <a:cubicBezTo>
                    <a:pt x="-3706" y="-12000"/>
                    <a:pt x="-3706" y="9600"/>
                    <a:pt x="7094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10075862" y="14155"/>
              <a:ext cx="2857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7419" y="0"/>
                  </a:moveTo>
                  <a:cubicBezTo>
                    <a:pt x="10452" y="7200"/>
                    <a:pt x="5574" y="14400"/>
                    <a:pt x="0" y="21600"/>
                  </a:cubicBezTo>
                  <a:cubicBezTo>
                    <a:pt x="7665" y="21600"/>
                    <a:pt x="15329" y="14400"/>
                    <a:pt x="21600" y="14400"/>
                  </a:cubicBezTo>
                  <a:cubicBezTo>
                    <a:pt x="20206" y="7200"/>
                    <a:pt x="18813" y="7200"/>
                    <a:pt x="17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3" name="Google Shape;1213;p11"/>
            <p:cNvSpPr/>
            <p:nvPr/>
          </p:nvSpPr>
          <p:spPr>
            <a:xfrm>
              <a:off x="9626740" y="21736"/>
              <a:ext cx="157896" cy="23389"/>
            </a:xfrm>
            <a:custGeom>
              <a:avLst/>
              <a:gdLst/>
              <a:ahLst/>
              <a:cxnLst/>
              <a:rect l="0" t="0" r="0" b="0"/>
              <a:pathLst>
                <a:path w="18053" h="21600" extrusionOk="0">
                  <a:moveTo>
                    <a:pt x="5258" y="21600"/>
                  </a:moveTo>
                  <a:cubicBezTo>
                    <a:pt x="5586" y="18400"/>
                    <a:pt x="11040" y="15200"/>
                    <a:pt x="15731" y="19200"/>
                  </a:cubicBezTo>
                  <a:cubicBezTo>
                    <a:pt x="20313" y="16800"/>
                    <a:pt x="17368" y="5600"/>
                    <a:pt x="13331" y="0"/>
                  </a:cubicBezTo>
                  <a:cubicBezTo>
                    <a:pt x="13222" y="1600"/>
                    <a:pt x="13222" y="2400"/>
                    <a:pt x="8422" y="4800"/>
                  </a:cubicBezTo>
                  <a:cubicBezTo>
                    <a:pt x="10058" y="6400"/>
                    <a:pt x="19004" y="8800"/>
                    <a:pt x="14968" y="11200"/>
                  </a:cubicBezTo>
                  <a:cubicBezTo>
                    <a:pt x="8640" y="12800"/>
                    <a:pt x="9840" y="10400"/>
                    <a:pt x="6786" y="8800"/>
                  </a:cubicBezTo>
                  <a:cubicBezTo>
                    <a:pt x="9295" y="12800"/>
                    <a:pt x="-1287" y="14400"/>
                    <a:pt x="131" y="20000"/>
                  </a:cubicBezTo>
                  <a:lnTo>
                    <a:pt x="5586" y="18400"/>
                  </a:lnTo>
                  <a:cubicBezTo>
                    <a:pt x="5695" y="19200"/>
                    <a:pt x="3731" y="20800"/>
                    <a:pt x="5258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4" name="Google Shape;1214;p11"/>
            <p:cNvSpPr/>
            <p:nvPr/>
          </p:nvSpPr>
          <p:spPr>
            <a:xfrm>
              <a:off x="9744075" y="12924"/>
              <a:ext cx="9525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7712" y="21600"/>
                  </a:moveTo>
                  <a:lnTo>
                    <a:pt x="21600" y="21600"/>
                  </a:lnTo>
                  <a:cubicBezTo>
                    <a:pt x="17064" y="18000"/>
                    <a:pt x="14040" y="14400"/>
                    <a:pt x="8208" y="0"/>
                  </a:cubicBezTo>
                  <a:cubicBezTo>
                    <a:pt x="1728" y="7200"/>
                    <a:pt x="432" y="14400"/>
                    <a:pt x="0" y="18000"/>
                  </a:cubicBezTo>
                  <a:lnTo>
                    <a:pt x="19008" y="21600"/>
                  </a:lnTo>
                  <a:lnTo>
                    <a:pt x="17712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9839325" y="19079"/>
              <a:ext cx="120684" cy="12701"/>
            </a:xfrm>
            <a:custGeom>
              <a:avLst/>
              <a:gdLst/>
              <a:ahLst/>
              <a:cxnLst/>
              <a:rect l="0" t="0" r="0" b="0"/>
              <a:pathLst>
                <a:path w="19318" h="21600" extrusionOk="0">
                  <a:moveTo>
                    <a:pt x="12169" y="4629"/>
                  </a:moveTo>
                  <a:cubicBezTo>
                    <a:pt x="10039" y="10800"/>
                    <a:pt x="3499" y="13886"/>
                    <a:pt x="7454" y="21600"/>
                  </a:cubicBezTo>
                  <a:cubicBezTo>
                    <a:pt x="15515" y="21600"/>
                    <a:pt x="13082" y="15429"/>
                    <a:pt x="17949" y="12343"/>
                  </a:cubicBezTo>
                  <a:cubicBezTo>
                    <a:pt x="5020" y="13886"/>
                    <a:pt x="21600" y="9257"/>
                    <a:pt x="12321" y="4629"/>
                  </a:cubicBezTo>
                  <a:cubicBezTo>
                    <a:pt x="14755" y="4629"/>
                    <a:pt x="17037" y="3086"/>
                    <a:pt x="19318" y="3086"/>
                  </a:cubicBezTo>
                  <a:cubicBezTo>
                    <a:pt x="16885" y="3086"/>
                    <a:pt x="14755" y="1543"/>
                    <a:pt x="12625" y="0"/>
                  </a:cubicBezTo>
                  <a:lnTo>
                    <a:pt x="12930" y="1543"/>
                  </a:lnTo>
                  <a:cubicBezTo>
                    <a:pt x="12930" y="1543"/>
                    <a:pt x="12930" y="1543"/>
                    <a:pt x="12930" y="1543"/>
                  </a:cubicBezTo>
                  <a:cubicBezTo>
                    <a:pt x="13538" y="1543"/>
                    <a:pt x="13690" y="1543"/>
                    <a:pt x="13082" y="1543"/>
                  </a:cubicBezTo>
                  <a:lnTo>
                    <a:pt x="12777" y="1543"/>
                  </a:lnTo>
                  <a:cubicBezTo>
                    <a:pt x="12625" y="3086"/>
                    <a:pt x="12473" y="3086"/>
                    <a:pt x="12169" y="4629"/>
                  </a:cubicBezTo>
                  <a:cubicBezTo>
                    <a:pt x="8518" y="3086"/>
                    <a:pt x="11561" y="3086"/>
                    <a:pt x="12777" y="1543"/>
                  </a:cubicBezTo>
                  <a:cubicBezTo>
                    <a:pt x="12777" y="1543"/>
                    <a:pt x="12930" y="1543"/>
                    <a:pt x="12930" y="1543"/>
                  </a:cubicBezTo>
                  <a:lnTo>
                    <a:pt x="0" y="4629"/>
                  </a:lnTo>
                  <a:cubicBezTo>
                    <a:pt x="2738" y="4629"/>
                    <a:pt x="6085" y="4629"/>
                    <a:pt x="12169" y="46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6" name="Google Shape;1216;p11"/>
            <p:cNvSpPr/>
            <p:nvPr/>
          </p:nvSpPr>
          <p:spPr>
            <a:xfrm>
              <a:off x="10312163" y="34466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5475" h="21600" extrusionOk="0">
                  <a:moveTo>
                    <a:pt x="15475" y="21600"/>
                  </a:moveTo>
                  <a:cubicBezTo>
                    <a:pt x="9584" y="21600"/>
                    <a:pt x="9584" y="21600"/>
                    <a:pt x="9584" y="0"/>
                  </a:cubicBezTo>
                  <a:cubicBezTo>
                    <a:pt x="-2198" y="21600"/>
                    <a:pt x="-6125" y="21600"/>
                    <a:pt x="15475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7" name="Google Shape;1217;p11"/>
            <p:cNvSpPr/>
            <p:nvPr/>
          </p:nvSpPr>
          <p:spPr>
            <a:xfrm>
              <a:off x="10247794" y="28927"/>
              <a:ext cx="93565" cy="12700"/>
            </a:xfrm>
            <a:custGeom>
              <a:avLst/>
              <a:gdLst/>
              <a:ahLst/>
              <a:cxnLst/>
              <a:rect l="0" t="0" r="0" b="0"/>
              <a:pathLst>
                <a:path w="17204" h="21600" extrusionOk="0">
                  <a:moveTo>
                    <a:pt x="7534" y="19800"/>
                  </a:moveTo>
                  <a:cubicBezTo>
                    <a:pt x="8597" y="18000"/>
                    <a:pt x="9482" y="14400"/>
                    <a:pt x="13023" y="16200"/>
                  </a:cubicBezTo>
                  <a:cubicBezTo>
                    <a:pt x="16033" y="18000"/>
                    <a:pt x="13023" y="19800"/>
                    <a:pt x="13200" y="21600"/>
                  </a:cubicBezTo>
                  <a:cubicBezTo>
                    <a:pt x="15325" y="19800"/>
                    <a:pt x="20636" y="16200"/>
                    <a:pt x="13908" y="12600"/>
                  </a:cubicBezTo>
                  <a:lnTo>
                    <a:pt x="12846" y="14400"/>
                  </a:lnTo>
                  <a:cubicBezTo>
                    <a:pt x="6826" y="10800"/>
                    <a:pt x="-964" y="1800"/>
                    <a:pt x="98" y="0"/>
                  </a:cubicBezTo>
                  <a:cubicBezTo>
                    <a:pt x="1869" y="7200"/>
                    <a:pt x="3462" y="12600"/>
                    <a:pt x="7534" y="1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10033000" y="27695"/>
              <a:ext cx="66075" cy="12701"/>
            </a:xfrm>
            <a:custGeom>
              <a:avLst/>
              <a:gdLst/>
              <a:ahLst/>
              <a:cxnLst/>
              <a:rect l="0" t="0" r="0" b="0"/>
              <a:pathLst>
                <a:path w="20432" h="21600" extrusionOk="0">
                  <a:moveTo>
                    <a:pt x="20432" y="0"/>
                  </a:moveTo>
                  <a:lnTo>
                    <a:pt x="0" y="7200"/>
                  </a:lnTo>
                  <a:lnTo>
                    <a:pt x="10508" y="21600"/>
                  </a:lnTo>
                  <a:lnTo>
                    <a:pt x="9924" y="14400"/>
                  </a:lnTo>
                  <a:cubicBezTo>
                    <a:pt x="21600" y="14400"/>
                    <a:pt x="18973" y="7200"/>
                    <a:pt x="20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9" name="Google Shape;1219;p11"/>
            <p:cNvSpPr/>
            <p:nvPr/>
          </p:nvSpPr>
          <p:spPr>
            <a:xfrm>
              <a:off x="9701212" y="12310"/>
              <a:ext cx="381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6740" y="15429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16740" y="154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0" name="Google Shape;1220;p11"/>
            <p:cNvSpPr/>
            <p:nvPr/>
          </p:nvSpPr>
          <p:spPr>
            <a:xfrm>
              <a:off x="9623425" y="11693"/>
              <a:ext cx="2222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8900" y="21600"/>
                  </a:moveTo>
                  <a:lnTo>
                    <a:pt x="21600" y="0"/>
                  </a:lnTo>
                  <a:lnTo>
                    <a:pt x="0" y="16200"/>
                  </a:lnTo>
                  <a:lnTo>
                    <a:pt x="189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4675187" y="48006"/>
              <a:ext cx="2063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0286" y="0"/>
                    <a:pt x="16457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2" name="Google Shape;1222;p11"/>
            <p:cNvSpPr/>
            <p:nvPr/>
          </p:nvSpPr>
          <p:spPr>
            <a:xfrm>
              <a:off x="4833674" y="46775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5589" h="21600" extrusionOk="0">
                  <a:moveTo>
                    <a:pt x="6949" y="21600"/>
                  </a:moveTo>
                  <a:lnTo>
                    <a:pt x="15589" y="0"/>
                  </a:lnTo>
                  <a:cubicBezTo>
                    <a:pt x="469" y="10800"/>
                    <a:pt x="-6011" y="21600"/>
                    <a:pt x="6949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3" name="Google Shape;1223;p11"/>
            <p:cNvSpPr/>
            <p:nvPr/>
          </p:nvSpPr>
          <p:spPr>
            <a:xfrm>
              <a:off x="7431415" y="7808"/>
              <a:ext cx="58410" cy="12701"/>
            </a:xfrm>
            <a:custGeom>
              <a:avLst/>
              <a:gdLst/>
              <a:ahLst/>
              <a:cxnLst/>
              <a:rect l="0" t="0" r="0" b="0"/>
              <a:pathLst>
                <a:path w="20378" h="15529" extrusionOk="0">
                  <a:moveTo>
                    <a:pt x="20378" y="15529"/>
                  </a:moveTo>
                  <a:cubicBezTo>
                    <a:pt x="10076" y="5929"/>
                    <a:pt x="-1222" y="-6071"/>
                    <a:pt x="107" y="3529"/>
                  </a:cubicBezTo>
                  <a:lnTo>
                    <a:pt x="3098" y="13129"/>
                  </a:lnTo>
                  <a:cubicBezTo>
                    <a:pt x="10409" y="10729"/>
                    <a:pt x="15726" y="13129"/>
                    <a:pt x="20378" y="15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6015037" y="29542"/>
              <a:ext cx="2857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16200"/>
                  </a:moveTo>
                  <a:lnTo>
                    <a:pt x="6703" y="21600"/>
                  </a:lnTo>
                  <a:lnTo>
                    <a:pt x="21600" y="0"/>
                  </a:lnTo>
                  <a:lnTo>
                    <a:pt x="0" y="16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5" name="Google Shape;1225;p11"/>
            <p:cNvSpPr/>
            <p:nvPr/>
          </p:nvSpPr>
          <p:spPr>
            <a:xfrm>
              <a:off x="5956300" y="44928"/>
              <a:ext cx="381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cubicBezTo>
                    <a:pt x="4860" y="7200"/>
                    <a:pt x="11880" y="144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6" name="Google Shape;1226;p11"/>
            <p:cNvSpPr/>
            <p:nvPr/>
          </p:nvSpPr>
          <p:spPr>
            <a:xfrm>
              <a:off x="3887787" y="51699"/>
              <a:ext cx="24279" cy="12701"/>
            </a:xfrm>
            <a:custGeom>
              <a:avLst/>
              <a:gdLst/>
              <a:ahLst/>
              <a:cxnLst/>
              <a:rect l="0" t="0" r="0" b="0"/>
              <a:pathLst>
                <a:path w="14363" h="21600" extrusionOk="0">
                  <a:moveTo>
                    <a:pt x="13642" y="0"/>
                  </a:moveTo>
                  <a:lnTo>
                    <a:pt x="0" y="21600"/>
                  </a:lnTo>
                  <a:cubicBezTo>
                    <a:pt x="21600" y="21600"/>
                    <a:pt x="11937" y="12960"/>
                    <a:pt x="13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8683625" y="13367"/>
              <a:ext cx="61913" cy="12701"/>
            </a:xfrm>
            <a:custGeom>
              <a:avLst/>
              <a:gdLst/>
              <a:ahLst/>
              <a:cxnLst/>
              <a:rect l="0" t="0" r="0" b="0"/>
              <a:pathLst>
                <a:path w="21600" h="14683" extrusionOk="0">
                  <a:moveTo>
                    <a:pt x="21600" y="10800"/>
                  </a:moveTo>
                  <a:cubicBezTo>
                    <a:pt x="12960" y="3600"/>
                    <a:pt x="5982" y="0"/>
                    <a:pt x="0" y="0"/>
                  </a:cubicBezTo>
                  <a:cubicBezTo>
                    <a:pt x="10634" y="7200"/>
                    <a:pt x="18942" y="21600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4735512" y="8001"/>
              <a:ext cx="16900" cy="12701"/>
            </a:xfrm>
            <a:custGeom>
              <a:avLst/>
              <a:gdLst/>
              <a:ahLst/>
              <a:cxnLst/>
              <a:rect l="0" t="0" r="0" b="0"/>
              <a:pathLst>
                <a:path w="19162" h="21600" extrusionOk="0">
                  <a:moveTo>
                    <a:pt x="18514" y="0"/>
                  </a:moveTo>
                  <a:cubicBezTo>
                    <a:pt x="5143" y="10800"/>
                    <a:pt x="0" y="21600"/>
                    <a:pt x="0" y="21600"/>
                  </a:cubicBezTo>
                  <a:cubicBezTo>
                    <a:pt x="13371" y="21600"/>
                    <a:pt x="21600" y="10800"/>
                    <a:pt x="18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8612187" y="11589"/>
              <a:ext cx="71438" cy="12701"/>
            </a:xfrm>
            <a:custGeom>
              <a:avLst/>
              <a:gdLst/>
              <a:ahLst/>
              <a:cxnLst/>
              <a:rect l="0" t="0" r="0" b="0"/>
              <a:pathLst>
                <a:path w="21600" h="15624" extrusionOk="0">
                  <a:moveTo>
                    <a:pt x="0" y="10224"/>
                  </a:moveTo>
                  <a:lnTo>
                    <a:pt x="3744" y="15624"/>
                  </a:lnTo>
                  <a:cubicBezTo>
                    <a:pt x="9216" y="10224"/>
                    <a:pt x="14976" y="4824"/>
                    <a:pt x="21600" y="10224"/>
                  </a:cubicBezTo>
                  <a:cubicBezTo>
                    <a:pt x="14976" y="-576"/>
                    <a:pt x="7200" y="-5976"/>
                    <a:pt x="0" y="10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1058469" y="41852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9417" h="21600" extrusionOk="0">
                  <a:moveTo>
                    <a:pt x="19417" y="21600"/>
                  </a:moveTo>
                  <a:lnTo>
                    <a:pt x="517" y="0"/>
                  </a:lnTo>
                  <a:cubicBezTo>
                    <a:pt x="-2183" y="21600"/>
                    <a:pt x="5917" y="21600"/>
                    <a:pt x="19417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239712" y="3846"/>
              <a:ext cx="34926" cy="12701"/>
            </a:xfrm>
            <a:custGeom>
              <a:avLst/>
              <a:gdLst/>
              <a:ahLst/>
              <a:cxnLst/>
              <a:rect l="0" t="0" r="0" b="0"/>
              <a:pathLst>
                <a:path w="21600" h="16200" extrusionOk="0">
                  <a:moveTo>
                    <a:pt x="0" y="16200"/>
                  </a:moveTo>
                  <a:cubicBezTo>
                    <a:pt x="5400" y="16200"/>
                    <a:pt x="13800" y="16200"/>
                    <a:pt x="21600" y="16200"/>
                  </a:cubicBezTo>
                  <a:cubicBezTo>
                    <a:pt x="17400" y="-5400"/>
                    <a:pt x="11400" y="-5400"/>
                    <a:pt x="0" y="16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Google Shape;1232;p11"/>
            <p:cNvSpPr/>
            <p:nvPr/>
          </p:nvSpPr>
          <p:spPr>
            <a:xfrm>
              <a:off x="9288269" y="11419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0361" h="9600" extrusionOk="0">
                  <a:moveTo>
                    <a:pt x="0" y="9600"/>
                  </a:moveTo>
                  <a:cubicBezTo>
                    <a:pt x="21600" y="9600"/>
                    <a:pt x="3240" y="-120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Google Shape;1233;p11"/>
            <p:cNvSpPr/>
            <p:nvPr/>
          </p:nvSpPr>
          <p:spPr>
            <a:xfrm>
              <a:off x="9371805" y="27695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cubicBezTo>
                    <a:pt x="10800" y="7200"/>
                    <a:pt x="2700" y="14400"/>
                    <a:pt x="0" y="21600"/>
                  </a:cubicBezTo>
                  <a:cubicBezTo>
                    <a:pt x="5400" y="14400"/>
                    <a:pt x="10800" y="72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8420178" y="35355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5120" h="9600" extrusionOk="0">
                  <a:moveTo>
                    <a:pt x="4320" y="0"/>
                  </a:moveTo>
                  <a:lnTo>
                    <a:pt x="0" y="0"/>
                  </a:lnTo>
                  <a:cubicBezTo>
                    <a:pt x="21600" y="21600"/>
                    <a:pt x="17280" y="0"/>
                    <a:pt x="4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9294812" y="12924"/>
              <a:ext cx="2381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cubicBezTo>
                    <a:pt x="15552" y="0"/>
                    <a:pt x="8640" y="0"/>
                    <a:pt x="0" y="0"/>
                  </a:cubicBezTo>
                  <a:cubicBezTo>
                    <a:pt x="4320" y="0"/>
                    <a:pt x="10368" y="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9313862" y="11419"/>
              <a:ext cx="17741" cy="12701"/>
            </a:xfrm>
            <a:custGeom>
              <a:avLst/>
              <a:gdLst/>
              <a:ahLst/>
              <a:cxnLst/>
              <a:rect l="0" t="0" r="0" b="0"/>
              <a:pathLst>
                <a:path w="20115" h="9600" extrusionOk="0">
                  <a:moveTo>
                    <a:pt x="0" y="9600"/>
                  </a:moveTo>
                  <a:lnTo>
                    <a:pt x="19440" y="9600"/>
                  </a:lnTo>
                  <a:cubicBezTo>
                    <a:pt x="21600" y="9600"/>
                    <a:pt x="19440" y="-120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Google Shape;1237;p11"/>
            <p:cNvSpPr/>
            <p:nvPr/>
          </p:nvSpPr>
          <p:spPr>
            <a:xfrm>
              <a:off x="9264650" y="12309"/>
              <a:ext cx="3016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cubicBezTo>
                    <a:pt x="7665" y="0"/>
                    <a:pt x="14632" y="0"/>
                    <a:pt x="21600" y="21600"/>
                  </a:cubicBezTo>
                  <a:cubicBezTo>
                    <a:pt x="19510" y="0"/>
                    <a:pt x="18116" y="0"/>
                    <a:pt x="188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Google Shape;1238;p11"/>
            <p:cNvSpPr/>
            <p:nvPr/>
          </p:nvSpPr>
          <p:spPr>
            <a:xfrm>
              <a:off x="2577219" y="34561"/>
              <a:ext cx="13581" cy="12701"/>
            </a:xfrm>
            <a:custGeom>
              <a:avLst/>
              <a:gdLst/>
              <a:ahLst/>
              <a:cxnLst/>
              <a:rect l="0" t="0" r="0" b="0"/>
              <a:pathLst>
                <a:path w="14213" h="12471" extrusionOk="0">
                  <a:moveTo>
                    <a:pt x="14213" y="0"/>
                  </a:moveTo>
                  <a:lnTo>
                    <a:pt x="10456" y="0"/>
                  </a:lnTo>
                  <a:cubicBezTo>
                    <a:pt x="-7387" y="21600"/>
                    <a:pt x="126" y="10800"/>
                    <a:pt x="14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7000874" y="49237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72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72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6938962" y="43892"/>
              <a:ext cx="66676" cy="14772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cubicBezTo>
                    <a:pt x="9391" y="13976"/>
                    <a:pt x="14713" y="15247"/>
                    <a:pt x="21600" y="16518"/>
                  </a:cubicBezTo>
                  <a:lnTo>
                    <a:pt x="144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50174" y="8015"/>
              <a:ext cx="9552614" cy="58035"/>
            </a:xfrm>
            <a:custGeom>
              <a:avLst/>
              <a:gdLst/>
              <a:ahLst/>
              <a:cxnLst/>
              <a:rect l="0" t="0" r="0" b="0"/>
              <a:pathLst>
                <a:path w="21576" h="19584" extrusionOk="0">
                  <a:moveTo>
                    <a:pt x="5293" y="1440"/>
                  </a:moveTo>
                  <a:lnTo>
                    <a:pt x="5321" y="1728"/>
                  </a:lnTo>
                  <a:cubicBezTo>
                    <a:pt x="5259" y="2304"/>
                    <a:pt x="5276" y="1728"/>
                    <a:pt x="5293" y="1440"/>
                  </a:cubicBezTo>
                  <a:close/>
                  <a:moveTo>
                    <a:pt x="20553" y="5184"/>
                  </a:moveTo>
                  <a:cubicBezTo>
                    <a:pt x="20568" y="4896"/>
                    <a:pt x="20566" y="4608"/>
                    <a:pt x="20562" y="4608"/>
                  </a:cubicBezTo>
                  <a:cubicBezTo>
                    <a:pt x="20551" y="4896"/>
                    <a:pt x="20519" y="4896"/>
                    <a:pt x="20482" y="4896"/>
                  </a:cubicBezTo>
                  <a:cubicBezTo>
                    <a:pt x="20493" y="5184"/>
                    <a:pt x="20512" y="5472"/>
                    <a:pt x="20553" y="5184"/>
                  </a:cubicBezTo>
                  <a:close/>
                  <a:moveTo>
                    <a:pt x="20411" y="4608"/>
                  </a:moveTo>
                  <a:lnTo>
                    <a:pt x="20409" y="4608"/>
                  </a:lnTo>
                  <a:cubicBezTo>
                    <a:pt x="20340" y="4032"/>
                    <a:pt x="20364" y="4320"/>
                    <a:pt x="20411" y="4608"/>
                  </a:cubicBezTo>
                  <a:close/>
                  <a:moveTo>
                    <a:pt x="13707" y="12384"/>
                  </a:moveTo>
                  <a:cubicBezTo>
                    <a:pt x="13683" y="12960"/>
                    <a:pt x="13649" y="12672"/>
                    <a:pt x="13608" y="12096"/>
                  </a:cubicBezTo>
                  <a:cubicBezTo>
                    <a:pt x="13638" y="12096"/>
                    <a:pt x="13670" y="12096"/>
                    <a:pt x="13707" y="12384"/>
                  </a:cubicBezTo>
                  <a:close/>
                  <a:moveTo>
                    <a:pt x="11299" y="15264"/>
                  </a:moveTo>
                  <a:cubicBezTo>
                    <a:pt x="11269" y="15552"/>
                    <a:pt x="11209" y="16416"/>
                    <a:pt x="11185" y="15552"/>
                  </a:cubicBezTo>
                  <a:cubicBezTo>
                    <a:pt x="11222" y="13824"/>
                    <a:pt x="11248" y="14688"/>
                    <a:pt x="11299" y="15264"/>
                  </a:cubicBezTo>
                  <a:close/>
                  <a:moveTo>
                    <a:pt x="9716" y="15552"/>
                  </a:moveTo>
                  <a:lnTo>
                    <a:pt x="9822" y="16704"/>
                  </a:lnTo>
                  <a:cubicBezTo>
                    <a:pt x="9695" y="18432"/>
                    <a:pt x="9602" y="17856"/>
                    <a:pt x="9701" y="19584"/>
                  </a:cubicBezTo>
                  <a:cubicBezTo>
                    <a:pt x="9716" y="15552"/>
                    <a:pt x="10113" y="19296"/>
                    <a:pt x="10128" y="15264"/>
                  </a:cubicBezTo>
                  <a:lnTo>
                    <a:pt x="10199" y="16128"/>
                  </a:lnTo>
                  <a:cubicBezTo>
                    <a:pt x="10177" y="16128"/>
                    <a:pt x="10175" y="16416"/>
                    <a:pt x="10156" y="16416"/>
                  </a:cubicBezTo>
                  <a:cubicBezTo>
                    <a:pt x="10291" y="18144"/>
                    <a:pt x="10257" y="13536"/>
                    <a:pt x="10431" y="14112"/>
                  </a:cubicBezTo>
                  <a:cubicBezTo>
                    <a:pt x="10492" y="14400"/>
                    <a:pt x="10535" y="14976"/>
                    <a:pt x="10494" y="15552"/>
                  </a:cubicBezTo>
                  <a:lnTo>
                    <a:pt x="10630" y="14400"/>
                  </a:lnTo>
                  <a:cubicBezTo>
                    <a:pt x="10668" y="14688"/>
                    <a:pt x="10660" y="15264"/>
                    <a:pt x="10619" y="15264"/>
                  </a:cubicBezTo>
                  <a:lnTo>
                    <a:pt x="10828" y="14976"/>
                  </a:lnTo>
                  <a:lnTo>
                    <a:pt x="10826" y="14976"/>
                  </a:lnTo>
                  <a:cubicBezTo>
                    <a:pt x="10856" y="14400"/>
                    <a:pt x="10922" y="13536"/>
                    <a:pt x="10955" y="12960"/>
                  </a:cubicBezTo>
                  <a:cubicBezTo>
                    <a:pt x="11006" y="13536"/>
                    <a:pt x="10929" y="13536"/>
                    <a:pt x="10942" y="14112"/>
                  </a:cubicBezTo>
                  <a:lnTo>
                    <a:pt x="11056" y="12960"/>
                  </a:lnTo>
                  <a:cubicBezTo>
                    <a:pt x="11103" y="14112"/>
                    <a:pt x="11009" y="14976"/>
                    <a:pt x="10929" y="14976"/>
                  </a:cubicBezTo>
                  <a:cubicBezTo>
                    <a:pt x="11037" y="19008"/>
                    <a:pt x="11024" y="13824"/>
                    <a:pt x="11256" y="16416"/>
                  </a:cubicBezTo>
                  <a:lnTo>
                    <a:pt x="11146" y="16704"/>
                  </a:lnTo>
                  <a:cubicBezTo>
                    <a:pt x="11217" y="19008"/>
                    <a:pt x="11301" y="18144"/>
                    <a:pt x="11424" y="19584"/>
                  </a:cubicBezTo>
                  <a:cubicBezTo>
                    <a:pt x="11394" y="19008"/>
                    <a:pt x="11179" y="16128"/>
                    <a:pt x="11304" y="15264"/>
                  </a:cubicBezTo>
                  <a:cubicBezTo>
                    <a:pt x="11338" y="15552"/>
                    <a:pt x="11385" y="15552"/>
                    <a:pt x="11452" y="14976"/>
                  </a:cubicBezTo>
                  <a:cubicBezTo>
                    <a:pt x="11452" y="16128"/>
                    <a:pt x="11517" y="15840"/>
                    <a:pt x="11601" y="15840"/>
                  </a:cubicBezTo>
                  <a:lnTo>
                    <a:pt x="11594" y="17856"/>
                  </a:lnTo>
                  <a:cubicBezTo>
                    <a:pt x="11683" y="17280"/>
                    <a:pt x="11676" y="16416"/>
                    <a:pt x="11728" y="15552"/>
                  </a:cubicBezTo>
                  <a:cubicBezTo>
                    <a:pt x="11827" y="15552"/>
                    <a:pt x="11848" y="16992"/>
                    <a:pt x="11870" y="18432"/>
                  </a:cubicBezTo>
                  <a:cubicBezTo>
                    <a:pt x="12029" y="18720"/>
                    <a:pt x="11762" y="16128"/>
                    <a:pt x="11950" y="15840"/>
                  </a:cubicBezTo>
                  <a:cubicBezTo>
                    <a:pt x="12081" y="16416"/>
                    <a:pt x="12174" y="15840"/>
                    <a:pt x="12331" y="14688"/>
                  </a:cubicBezTo>
                  <a:cubicBezTo>
                    <a:pt x="12423" y="15264"/>
                    <a:pt x="12316" y="15840"/>
                    <a:pt x="12348" y="16416"/>
                  </a:cubicBezTo>
                  <a:lnTo>
                    <a:pt x="12430" y="14976"/>
                  </a:lnTo>
                  <a:cubicBezTo>
                    <a:pt x="12449" y="14976"/>
                    <a:pt x="12443" y="15264"/>
                    <a:pt x="12441" y="15552"/>
                  </a:cubicBezTo>
                  <a:cubicBezTo>
                    <a:pt x="12510" y="14976"/>
                    <a:pt x="12445" y="13824"/>
                    <a:pt x="12555" y="13248"/>
                  </a:cubicBezTo>
                  <a:cubicBezTo>
                    <a:pt x="12583" y="11232"/>
                    <a:pt x="12777" y="16416"/>
                    <a:pt x="12910" y="14112"/>
                  </a:cubicBezTo>
                  <a:cubicBezTo>
                    <a:pt x="12942" y="14688"/>
                    <a:pt x="12895" y="15264"/>
                    <a:pt x="12904" y="15840"/>
                  </a:cubicBezTo>
                  <a:cubicBezTo>
                    <a:pt x="13089" y="14400"/>
                    <a:pt x="13063" y="14976"/>
                    <a:pt x="13214" y="12960"/>
                  </a:cubicBezTo>
                  <a:lnTo>
                    <a:pt x="13341" y="14112"/>
                  </a:lnTo>
                  <a:cubicBezTo>
                    <a:pt x="13248" y="12672"/>
                    <a:pt x="13369" y="10944"/>
                    <a:pt x="13474" y="9792"/>
                  </a:cubicBezTo>
                  <a:cubicBezTo>
                    <a:pt x="13440" y="8928"/>
                    <a:pt x="13412" y="8352"/>
                    <a:pt x="13393" y="8064"/>
                  </a:cubicBezTo>
                  <a:lnTo>
                    <a:pt x="13561" y="7200"/>
                  </a:lnTo>
                  <a:cubicBezTo>
                    <a:pt x="13582" y="7488"/>
                    <a:pt x="13565" y="8064"/>
                    <a:pt x="13537" y="8928"/>
                  </a:cubicBezTo>
                  <a:lnTo>
                    <a:pt x="13567" y="8352"/>
                  </a:lnTo>
                  <a:cubicBezTo>
                    <a:pt x="13627" y="9216"/>
                    <a:pt x="13597" y="10368"/>
                    <a:pt x="13554" y="11232"/>
                  </a:cubicBezTo>
                  <a:lnTo>
                    <a:pt x="13494" y="10080"/>
                  </a:lnTo>
                  <a:cubicBezTo>
                    <a:pt x="13451" y="11232"/>
                    <a:pt x="13412" y="12384"/>
                    <a:pt x="13421" y="13536"/>
                  </a:cubicBezTo>
                  <a:cubicBezTo>
                    <a:pt x="13431" y="13248"/>
                    <a:pt x="13453" y="13248"/>
                    <a:pt x="13477" y="12960"/>
                  </a:cubicBezTo>
                  <a:cubicBezTo>
                    <a:pt x="13466" y="13248"/>
                    <a:pt x="13459" y="13536"/>
                    <a:pt x="13464" y="13824"/>
                  </a:cubicBezTo>
                  <a:cubicBezTo>
                    <a:pt x="13470" y="14112"/>
                    <a:pt x="13487" y="13536"/>
                    <a:pt x="13515" y="13248"/>
                  </a:cubicBezTo>
                  <a:lnTo>
                    <a:pt x="13552" y="15264"/>
                  </a:lnTo>
                  <a:lnTo>
                    <a:pt x="13563" y="14400"/>
                  </a:lnTo>
                  <a:lnTo>
                    <a:pt x="13782" y="15840"/>
                  </a:lnTo>
                  <a:cubicBezTo>
                    <a:pt x="13942" y="13824"/>
                    <a:pt x="14077" y="10656"/>
                    <a:pt x="14329" y="9792"/>
                  </a:cubicBezTo>
                  <a:cubicBezTo>
                    <a:pt x="14267" y="11520"/>
                    <a:pt x="14316" y="12384"/>
                    <a:pt x="14312" y="14112"/>
                  </a:cubicBezTo>
                  <a:cubicBezTo>
                    <a:pt x="14243" y="12384"/>
                    <a:pt x="14118" y="14976"/>
                    <a:pt x="13989" y="14688"/>
                  </a:cubicBezTo>
                  <a:cubicBezTo>
                    <a:pt x="14056" y="14688"/>
                    <a:pt x="14041" y="15552"/>
                    <a:pt x="14024" y="15840"/>
                  </a:cubicBezTo>
                  <a:lnTo>
                    <a:pt x="14256" y="14400"/>
                  </a:lnTo>
                  <a:cubicBezTo>
                    <a:pt x="14250" y="15840"/>
                    <a:pt x="14306" y="15264"/>
                    <a:pt x="14366" y="16128"/>
                  </a:cubicBezTo>
                  <a:cubicBezTo>
                    <a:pt x="14319" y="12960"/>
                    <a:pt x="14538" y="14112"/>
                    <a:pt x="14633" y="13248"/>
                  </a:cubicBezTo>
                  <a:cubicBezTo>
                    <a:pt x="14637" y="14112"/>
                    <a:pt x="14616" y="15264"/>
                    <a:pt x="14499" y="14976"/>
                  </a:cubicBezTo>
                  <a:cubicBezTo>
                    <a:pt x="14627" y="17280"/>
                    <a:pt x="14665" y="11520"/>
                    <a:pt x="14790" y="13536"/>
                  </a:cubicBezTo>
                  <a:cubicBezTo>
                    <a:pt x="14760" y="13536"/>
                    <a:pt x="14745" y="13248"/>
                    <a:pt x="14734" y="13824"/>
                  </a:cubicBezTo>
                  <a:cubicBezTo>
                    <a:pt x="14801" y="12960"/>
                    <a:pt x="14960" y="13824"/>
                    <a:pt x="14924" y="14688"/>
                  </a:cubicBezTo>
                  <a:lnTo>
                    <a:pt x="14896" y="14688"/>
                  </a:lnTo>
                  <a:cubicBezTo>
                    <a:pt x="15081" y="14976"/>
                    <a:pt x="15462" y="14688"/>
                    <a:pt x="15490" y="12384"/>
                  </a:cubicBezTo>
                  <a:cubicBezTo>
                    <a:pt x="15492" y="12672"/>
                    <a:pt x="15466" y="15264"/>
                    <a:pt x="15456" y="15840"/>
                  </a:cubicBezTo>
                  <a:lnTo>
                    <a:pt x="15787" y="7488"/>
                  </a:lnTo>
                  <a:cubicBezTo>
                    <a:pt x="15759" y="9792"/>
                    <a:pt x="15871" y="14688"/>
                    <a:pt x="15716" y="15840"/>
                  </a:cubicBezTo>
                  <a:cubicBezTo>
                    <a:pt x="15761" y="16128"/>
                    <a:pt x="15815" y="16704"/>
                    <a:pt x="15910" y="15840"/>
                  </a:cubicBezTo>
                  <a:cubicBezTo>
                    <a:pt x="15880" y="15552"/>
                    <a:pt x="15835" y="12672"/>
                    <a:pt x="15876" y="12672"/>
                  </a:cubicBezTo>
                  <a:cubicBezTo>
                    <a:pt x="15990" y="14976"/>
                    <a:pt x="15955" y="13824"/>
                    <a:pt x="16095" y="15840"/>
                  </a:cubicBezTo>
                  <a:cubicBezTo>
                    <a:pt x="16048" y="15552"/>
                    <a:pt x="16100" y="12096"/>
                    <a:pt x="16171" y="12384"/>
                  </a:cubicBezTo>
                  <a:cubicBezTo>
                    <a:pt x="16160" y="12672"/>
                    <a:pt x="16177" y="15552"/>
                    <a:pt x="16151" y="15840"/>
                  </a:cubicBezTo>
                  <a:lnTo>
                    <a:pt x="16330" y="12672"/>
                  </a:lnTo>
                  <a:cubicBezTo>
                    <a:pt x="16285" y="13248"/>
                    <a:pt x="16321" y="15552"/>
                    <a:pt x="16362" y="16416"/>
                  </a:cubicBezTo>
                  <a:cubicBezTo>
                    <a:pt x="16343" y="15840"/>
                    <a:pt x="16515" y="16416"/>
                    <a:pt x="16563" y="16128"/>
                  </a:cubicBezTo>
                  <a:lnTo>
                    <a:pt x="16487" y="15552"/>
                  </a:lnTo>
                  <a:cubicBezTo>
                    <a:pt x="16690" y="16128"/>
                    <a:pt x="16687" y="10944"/>
                    <a:pt x="16888" y="11232"/>
                  </a:cubicBezTo>
                  <a:cubicBezTo>
                    <a:pt x="16864" y="11808"/>
                    <a:pt x="16827" y="15264"/>
                    <a:pt x="16929" y="15840"/>
                  </a:cubicBezTo>
                  <a:cubicBezTo>
                    <a:pt x="16976" y="14112"/>
                    <a:pt x="17135" y="7776"/>
                    <a:pt x="17312" y="6336"/>
                  </a:cubicBezTo>
                  <a:lnTo>
                    <a:pt x="17346" y="7488"/>
                  </a:lnTo>
                  <a:lnTo>
                    <a:pt x="17482" y="6336"/>
                  </a:lnTo>
                  <a:cubicBezTo>
                    <a:pt x="17398" y="8928"/>
                    <a:pt x="17161" y="14112"/>
                    <a:pt x="17030" y="16128"/>
                  </a:cubicBezTo>
                  <a:cubicBezTo>
                    <a:pt x="17105" y="16992"/>
                    <a:pt x="17051" y="17280"/>
                    <a:pt x="17166" y="17280"/>
                  </a:cubicBezTo>
                  <a:cubicBezTo>
                    <a:pt x="17204" y="18144"/>
                    <a:pt x="17103" y="18720"/>
                    <a:pt x="17071" y="18720"/>
                  </a:cubicBezTo>
                  <a:lnTo>
                    <a:pt x="17334" y="19296"/>
                  </a:lnTo>
                  <a:cubicBezTo>
                    <a:pt x="17321" y="17280"/>
                    <a:pt x="17534" y="17280"/>
                    <a:pt x="17525" y="15840"/>
                  </a:cubicBezTo>
                  <a:lnTo>
                    <a:pt x="17239" y="17568"/>
                  </a:lnTo>
                  <a:cubicBezTo>
                    <a:pt x="17228" y="15840"/>
                    <a:pt x="17405" y="12096"/>
                    <a:pt x="17590" y="12672"/>
                  </a:cubicBezTo>
                  <a:cubicBezTo>
                    <a:pt x="17637" y="13248"/>
                    <a:pt x="17555" y="16128"/>
                    <a:pt x="17560" y="16704"/>
                  </a:cubicBezTo>
                  <a:cubicBezTo>
                    <a:pt x="17583" y="16128"/>
                    <a:pt x="17736" y="15552"/>
                    <a:pt x="17753" y="15840"/>
                  </a:cubicBezTo>
                  <a:lnTo>
                    <a:pt x="17674" y="16992"/>
                  </a:lnTo>
                  <a:cubicBezTo>
                    <a:pt x="17777" y="17856"/>
                    <a:pt x="17844" y="14400"/>
                    <a:pt x="17969" y="16416"/>
                  </a:cubicBezTo>
                  <a:cubicBezTo>
                    <a:pt x="18012" y="16416"/>
                    <a:pt x="18096" y="19008"/>
                    <a:pt x="18104" y="17856"/>
                  </a:cubicBezTo>
                  <a:cubicBezTo>
                    <a:pt x="18033" y="15552"/>
                    <a:pt x="18021" y="8640"/>
                    <a:pt x="18068" y="6912"/>
                  </a:cubicBezTo>
                  <a:cubicBezTo>
                    <a:pt x="18083" y="6912"/>
                    <a:pt x="18292" y="8928"/>
                    <a:pt x="18341" y="10080"/>
                  </a:cubicBezTo>
                  <a:cubicBezTo>
                    <a:pt x="18412" y="11808"/>
                    <a:pt x="18236" y="14400"/>
                    <a:pt x="18296" y="15840"/>
                  </a:cubicBezTo>
                  <a:cubicBezTo>
                    <a:pt x="18298" y="15264"/>
                    <a:pt x="18337" y="14688"/>
                    <a:pt x="18354" y="14400"/>
                  </a:cubicBezTo>
                  <a:cubicBezTo>
                    <a:pt x="18400" y="14976"/>
                    <a:pt x="18335" y="16128"/>
                    <a:pt x="18434" y="15840"/>
                  </a:cubicBezTo>
                  <a:cubicBezTo>
                    <a:pt x="18449" y="13824"/>
                    <a:pt x="18634" y="16128"/>
                    <a:pt x="18479" y="14112"/>
                  </a:cubicBezTo>
                  <a:cubicBezTo>
                    <a:pt x="18576" y="13824"/>
                    <a:pt x="18583" y="14688"/>
                    <a:pt x="18695" y="14688"/>
                  </a:cubicBezTo>
                  <a:cubicBezTo>
                    <a:pt x="18658" y="13248"/>
                    <a:pt x="18796" y="10368"/>
                    <a:pt x="18893" y="9792"/>
                  </a:cubicBezTo>
                  <a:cubicBezTo>
                    <a:pt x="18886" y="10080"/>
                    <a:pt x="18908" y="10944"/>
                    <a:pt x="18919" y="11232"/>
                  </a:cubicBezTo>
                  <a:cubicBezTo>
                    <a:pt x="19117" y="11520"/>
                    <a:pt x="19222" y="12384"/>
                    <a:pt x="19405" y="12384"/>
                  </a:cubicBezTo>
                  <a:cubicBezTo>
                    <a:pt x="19422" y="12960"/>
                    <a:pt x="19511" y="13536"/>
                    <a:pt x="19474" y="14400"/>
                  </a:cubicBezTo>
                  <a:cubicBezTo>
                    <a:pt x="19500" y="14112"/>
                    <a:pt x="19524" y="13248"/>
                    <a:pt x="19580" y="13248"/>
                  </a:cubicBezTo>
                  <a:cubicBezTo>
                    <a:pt x="19689" y="14976"/>
                    <a:pt x="19455" y="13536"/>
                    <a:pt x="19539" y="15552"/>
                  </a:cubicBezTo>
                  <a:cubicBezTo>
                    <a:pt x="19545" y="14400"/>
                    <a:pt x="19685" y="14112"/>
                    <a:pt x="19765" y="13248"/>
                  </a:cubicBezTo>
                  <a:cubicBezTo>
                    <a:pt x="19741" y="11520"/>
                    <a:pt x="19580" y="12960"/>
                    <a:pt x="19498" y="13536"/>
                  </a:cubicBezTo>
                  <a:cubicBezTo>
                    <a:pt x="19498" y="11232"/>
                    <a:pt x="19638" y="8640"/>
                    <a:pt x="19829" y="7488"/>
                  </a:cubicBezTo>
                  <a:cubicBezTo>
                    <a:pt x="19982" y="6912"/>
                    <a:pt x="19896" y="9216"/>
                    <a:pt x="19922" y="8928"/>
                  </a:cubicBezTo>
                  <a:cubicBezTo>
                    <a:pt x="20209" y="9216"/>
                    <a:pt x="20168" y="4608"/>
                    <a:pt x="20404" y="6336"/>
                  </a:cubicBezTo>
                  <a:cubicBezTo>
                    <a:pt x="20499" y="8064"/>
                    <a:pt x="20409" y="9504"/>
                    <a:pt x="20430" y="10656"/>
                  </a:cubicBezTo>
                  <a:cubicBezTo>
                    <a:pt x="20305" y="11232"/>
                    <a:pt x="20239" y="9504"/>
                    <a:pt x="20155" y="9504"/>
                  </a:cubicBezTo>
                  <a:lnTo>
                    <a:pt x="20258" y="10368"/>
                  </a:lnTo>
                  <a:cubicBezTo>
                    <a:pt x="20219" y="10944"/>
                    <a:pt x="20135" y="11232"/>
                    <a:pt x="20090" y="10944"/>
                  </a:cubicBezTo>
                  <a:cubicBezTo>
                    <a:pt x="20170" y="12384"/>
                    <a:pt x="20575" y="11232"/>
                    <a:pt x="20796" y="12672"/>
                  </a:cubicBezTo>
                  <a:cubicBezTo>
                    <a:pt x="20835" y="12096"/>
                    <a:pt x="20904" y="11520"/>
                    <a:pt x="20872" y="10944"/>
                  </a:cubicBezTo>
                  <a:lnTo>
                    <a:pt x="20801" y="10944"/>
                  </a:lnTo>
                  <a:cubicBezTo>
                    <a:pt x="20736" y="9792"/>
                    <a:pt x="20934" y="9216"/>
                    <a:pt x="20844" y="8640"/>
                  </a:cubicBezTo>
                  <a:cubicBezTo>
                    <a:pt x="20939" y="7776"/>
                    <a:pt x="21044" y="6336"/>
                    <a:pt x="21175" y="7200"/>
                  </a:cubicBezTo>
                  <a:lnTo>
                    <a:pt x="21201" y="8928"/>
                  </a:lnTo>
                  <a:cubicBezTo>
                    <a:pt x="21197" y="8352"/>
                    <a:pt x="21115" y="8064"/>
                    <a:pt x="21076" y="8352"/>
                  </a:cubicBezTo>
                  <a:cubicBezTo>
                    <a:pt x="21132" y="7776"/>
                    <a:pt x="21279" y="10944"/>
                    <a:pt x="21339" y="8640"/>
                  </a:cubicBezTo>
                  <a:lnTo>
                    <a:pt x="21247" y="7200"/>
                  </a:lnTo>
                  <a:cubicBezTo>
                    <a:pt x="21341" y="6336"/>
                    <a:pt x="21458" y="4608"/>
                    <a:pt x="21576" y="5184"/>
                  </a:cubicBezTo>
                  <a:cubicBezTo>
                    <a:pt x="21522" y="3456"/>
                    <a:pt x="21548" y="5472"/>
                    <a:pt x="21466" y="3168"/>
                  </a:cubicBezTo>
                  <a:cubicBezTo>
                    <a:pt x="21537" y="5760"/>
                    <a:pt x="21165" y="3168"/>
                    <a:pt x="21281" y="5760"/>
                  </a:cubicBezTo>
                  <a:cubicBezTo>
                    <a:pt x="21197" y="3456"/>
                    <a:pt x="21135" y="4896"/>
                    <a:pt x="21023" y="2592"/>
                  </a:cubicBezTo>
                  <a:cubicBezTo>
                    <a:pt x="21025" y="3168"/>
                    <a:pt x="21061" y="3744"/>
                    <a:pt x="20964" y="3456"/>
                  </a:cubicBezTo>
                  <a:cubicBezTo>
                    <a:pt x="20958" y="3744"/>
                    <a:pt x="20949" y="4032"/>
                    <a:pt x="20941" y="4032"/>
                  </a:cubicBezTo>
                  <a:lnTo>
                    <a:pt x="20934" y="4032"/>
                  </a:lnTo>
                  <a:lnTo>
                    <a:pt x="20941" y="4032"/>
                  </a:lnTo>
                  <a:cubicBezTo>
                    <a:pt x="20936" y="4032"/>
                    <a:pt x="20936" y="4320"/>
                    <a:pt x="20943" y="4032"/>
                  </a:cubicBezTo>
                  <a:cubicBezTo>
                    <a:pt x="20967" y="4320"/>
                    <a:pt x="20986" y="4608"/>
                    <a:pt x="20992" y="4896"/>
                  </a:cubicBezTo>
                  <a:cubicBezTo>
                    <a:pt x="20943" y="6336"/>
                    <a:pt x="20788" y="6336"/>
                    <a:pt x="20734" y="6912"/>
                  </a:cubicBezTo>
                  <a:cubicBezTo>
                    <a:pt x="20676" y="6624"/>
                    <a:pt x="20760" y="6336"/>
                    <a:pt x="20728" y="5760"/>
                  </a:cubicBezTo>
                  <a:lnTo>
                    <a:pt x="20648" y="6624"/>
                  </a:lnTo>
                  <a:cubicBezTo>
                    <a:pt x="20641" y="5472"/>
                    <a:pt x="20493" y="4608"/>
                    <a:pt x="20631" y="3744"/>
                  </a:cubicBezTo>
                  <a:lnTo>
                    <a:pt x="20508" y="3744"/>
                  </a:lnTo>
                  <a:cubicBezTo>
                    <a:pt x="20435" y="2880"/>
                    <a:pt x="20333" y="2592"/>
                    <a:pt x="20273" y="3168"/>
                  </a:cubicBezTo>
                  <a:cubicBezTo>
                    <a:pt x="20215" y="2880"/>
                    <a:pt x="20125" y="4608"/>
                    <a:pt x="20176" y="3456"/>
                  </a:cubicBezTo>
                  <a:lnTo>
                    <a:pt x="19982" y="4320"/>
                  </a:lnTo>
                  <a:lnTo>
                    <a:pt x="19980" y="4032"/>
                  </a:lnTo>
                  <a:cubicBezTo>
                    <a:pt x="19789" y="3744"/>
                    <a:pt x="19586" y="6048"/>
                    <a:pt x="19366" y="3744"/>
                  </a:cubicBezTo>
                  <a:cubicBezTo>
                    <a:pt x="19302" y="4032"/>
                    <a:pt x="19237" y="4320"/>
                    <a:pt x="19127" y="4032"/>
                  </a:cubicBezTo>
                  <a:lnTo>
                    <a:pt x="19108" y="2880"/>
                  </a:lnTo>
                  <a:cubicBezTo>
                    <a:pt x="19024" y="3168"/>
                    <a:pt x="18858" y="1728"/>
                    <a:pt x="18824" y="2880"/>
                  </a:cubicBezTo>
                  <a:cubicBezTo>
                    <a:pt x="18733" y="0"/>
                    <a:pt x="18421" y="2016"/>
                    <a:pt x="18277" y="1440"/>
                  </a:cubicBezTo>
                  <a:lnTo>
                    <a:pt x="18270" y="2880"/>
                  </a:lnTo>
                  <a:cubicBezTo>
                    <a:pt x="18171" y="2880"/>
                    <a:pt x="18074" y="3168"/>
                    <a:pt x="17949" y="3744"/>
                  </a:cubicBezTo>
                  <a:lnTo>
                    <a:pt x="17958" y="5184"/>
                  </a:lnTo>
                  <a:cubicBezTo>
                    <a:pt x="17850" y="6048"/>
                    <a:pt x="17682" y="4032"/>
                    <a:pt x="17512" y="4320"/>
                  </a:cubicBezTo>
                  <a:cubicBezTo>
                    <a:pt x="17525" y="3744"/>
                    <a:pt x="17568" y="3744"/>
                    <a:pt x="17598" y="4032"/>
                  </a:cubicBezTo>
                  <a:cubicBezTo>
                    <a:pt x="17396" y="1152"/>
                    <a:pt x="17170" y="6048"/>
                    <a:pt x="16987" y="4032"/>
                  </a:cubicBezTo>
                  <a:cubicBezTo>
                    <a:pt x="16942" y="4320"/>
                    <a:pt x="16907" y="4320"/>
                    <a:pt x="16877" y="4032"/>
                  </a:cubicBezTo>
                  <a:cubicBezTo>
                    <a:pt x="16881" y="4032"/>
                    <a:pt x="16883" y="4032"/>
                    <a:pt x="16888" y="3744"/>
                  </a:cubicBezTo>
                  <a:lnTo>
                    <a:pt x="16868" y="3744"/>
                  </a:lnTo>
                  <a:lnTo>
                    <a:pt x="16806" y="3168"/>
                  </a:lnTo>
                  <a:cubicBezTo>
                    <a:pt x="16823" y="3456"/>
                    <a:pt x="16843" y="3744"/>
                    <a:pt x="16858" y="3744"/>
                  </a:cubicBezTo>
                  <a:cubicBezTo>
                    <a:pt x="16823" y="3744"/>
                    <a:pt x="16769" y="4032"/>
                    <a:pt x="16718" y="4320"/>
                  </a:cubicBezTo>
                  <a:lnTo>
                    <a:pt x="16694" y="2880"/>
                  </a:lnTo>
                  <a:lnTo>
                    <a:pt x="16683" y="2880"/>
                  </a:lnTo>
                  <a:cubicBezTo>
                    <a:pt x="16631" y="2304"/>
                    <a:pt x="16642" y="3456"/>
                    <a:pt x="16668" y="4608"/>
                  </a:cubicBezTo>
                  <a:cubicBezTo>
                    <a:pt x="16642" y="4896"/>
                    <a:pt x="16619" y="5184"/>
                    <a:pt x="16599" y="5472"/>
                  </a:cubicBezTo>
                  <a:cubicBezTo>
                    <a:pt x="16558" y="3168"/>
                    <a:pt x="16461" y="6336"/>
                    <a:pt x="16405" y="3744"/>
                  </a:cubicBezTo>
                  <a:cubicBezTo>
                    <a:pt x="16369" y="4896"/>
                    <a:pt x="16140" y="4608"/>
                    <a:pt x="16112" y="7200"/>
                  </a:cubicBezTo>
                  <a:cubicBezTo>
                    <a:pt x="16110" y="6624"/>
                    <a:pt x="16095" y="6624"/>
                    <a:pt x="16123" y="6624"/>
                  </a:cubicBezTo>
                  <a:cubicBezTo>
                    <a:pt x="16065" y="6336"/>
                    <a:pt x="16007" y="6048"/>
                    <a:pt x="15955" y="6624"/>
                  </a:cubicBezTo>
                  <a:lnTo>
                    <a:pt x="15929" y="4896"/>
                  </a:lnTo>
                  <a:lnTo>
                    <a:pt x="15802" y="7200"/>
                  </a:lnTo>
                  <a:cubicBezTo>
                    <a:pt x="15725" y="6048"/>
                    <a:pt x="15693" y="5472"/>
                    <a:pt x="15770" y="4032"/>
                  </a:cubicBezTo>
                  <a:cubicBezTo>
                    <a:pt x="15583" y="6048"/>
                    <a:pt x="15617" y="4896"/>
                    <a:pt x="15460" y="6912"/>
                  </a:cubicBezTo>
                  <a:lnTo>
                    <a:pt x="15469" y="5760"/>
                  </a:lnTo>
                  <a:cubicBezTo>
                    <a:pt x="15410" y="5760"/>
                    <a:pt x="15320" y="7200"/>
                    <a:pt x="15286" y="6336"/>
                  </a:cubicBezTo>
                  <a:cubicBezTo>
                    <a:pt x="15161" y="4032"/>
                    <a:pt x="14661" y="5760"/>
                    <a:pt x="14336" y="3744"/>
                  </a:cubicBezTo>
                  <a:cubicBezTo>
                    <a:pt x="14398" y="7200"/>
                    <a:pt x="14185" y="2016"/>
                    <a:pt x="14172" y="4896"/>
                  </a:cubicBezTo>
                  <a:cubicBezTo>
                    <a:pt x="14153" y="4032"/>
                    <a:pt x="14108" y="3456"/>
                    <a:pt x="14159" y="2880"/>
                  </a:cubicBezTo>
                  <a:cubicBezTo>
                    <a:pt x="13993" y="3456"/>
                    <a:pt x="13912" y="1440"/>
                    <a:pt x="13797" y="3744"/>
                  </a:cubicBezTo>
                  <a:cubicBezTo>
                    <a:pt x="13778" y="2880"/>
                    <a:pt x="13832" y="2592"/>
                    <a:pt x="13815" y="2016"/>
                  </a:cubicBezTo>
                  <a:cubicBezTo>
                    <a:pt x="13802" y="2016"/>
                    <a:pt x="13763" y="2592"/>
                    <a:pt x="13746" y="2304"/>
                  </a:cubicBezTo>
                  <a:cubicBezTo>
                    <a:pt x="13729" y="1728"/>
                    <a:pt x="13769" y="1440"/>
                    <a:pt x="13795" y="1152"/>
                  </a:cubicBezTo>
                  <a:cubicBezTo>
                    <a:pt x="13627" y="1152"/>
                    <a:pt x="13610" y="3744"/>
                    <a:pt x="13597" y="6048"/>
                  </a:cubicBezTo>
                  <a:cubicBezTo>
                    <a:pt x="13511" y="4896"/>
                    <a:pt x="13468" y="5184"/>
                    <a:pt x="13405" y="6624"/>
                  </a:cubicBezTo>
                  <a:cubicBezTo>
                    <a:pt x="13377" y="5760"/>
                    <a:pt x="13326" y="4896"/>
                    <a:pt x="13431" y="4896"/>
                  </a:cubicBezTo>
                  <a:cubicBezTo>
                    <a:pt x="13373" y="4608"/>
                    <a:pt x="13070" y="3456"/>
                    <a:pt x="13065" y="5472"/>
                  </a:cubicBezTo>
                  <a:cubicBezTo>
                    <a:pt x="13046" y="4896"/>
                    <a:pt x="12981" y="5184"/>
                    <a:pt x="12966" y="5472"/>
                  </a:cubicBezTo>
                  <a:cubicBezTo>
                    <a:pt x="12833" y="5184"/>
                    <a:pt x="12822" y="5184"/>
                    <a:pt x="12690" y="5184"/>
                  </a:cubicBezTo>
                  <a:lnTo>
                    <a:pt x="12727" y="5472"/>
                  </a:lnTo>
                  <a:cubicBezTo>
                    <a:pt x="12675" y="7776"/>
                    <a:pt x="12619" y="6048"/>
                    <a:pt x="12514" y="6336"/>
                  </a:cubicBezTo>
                  <a:lnTo>
                    <a:pt x="12516" y="6048"/>
                  </a:lnTo>
                  <a:cubicBezTo>
                    <a:pt x="12275" y="4320"/>
                    <a:pt x="12413" y="6912"/>
                    <a:pt x="12176" y="4896"/>
                  </a:cubicBezTo>
                  <a:lnTo>
                    <a:pt x="12189" y="6336"/>
                  </a:lnTo>
                  <a:cubicBezTo>
                    <a:pt x="12165" y="9216"/>
                    <a:pt x="11978" y="4320"/>
                    <a:pt x="11840" y="5472"/>
                  </a:cubicBezTo>
                  <a:lnTo>
                    <a:pt x="11889" y="6336"/>
                  </a:lnTo>
                  <a:cubicBezTo>
                    <a:pt x="11814" y="7488"/>
                    <a:pt x="11678" y="2304"/>
                    <a:pt x="11603" y="1728"/>
                  </a:cubicBezTo>
                  <a:cubicBezTo>
                    <a:pt x="11586" y="1440"/>
                    <a:pt x="11629" y="1440"/>
                    <a:pt x="11652" y="1152"/>
                  </a:cubicBezTo>
                  <a:cubicBezTo>
                    <a:pt x="11454" y="-288"/>
                    <a:pt x="11627" y="2880"/>
                    <a:pt x="11478" y="3456"/>
                  </a:cubicBezTo>
                  <a:cubicBezTo>
                    <a:pt x="11450" y="2304"/>
                    <a:pt x="11513" y="864"/>
                    <a:pt x="11413" y="576"/>
                  </a:cubicBezTo>
                  <a:cubicBezTo>
                    <a:pt x="11364" y="0"/>
                    <a:pt x="11125" y="3744"/>
                    <a:pt x="10989" y="1728"/>
                  </a:cubicBezTo>
                  <a:cubicBezTo>
                    <a:pt x="11019" y="2592"/>
                    <a:pt x="11049" y="3456"/>
                    <a:pt x="10981" y="4032"/>
                  </a:cubicBezTo>
                  <a:cubicBezTo>
                    <a:pt x="10875" y="4032"/>
                    <a:pt x="10696" y="864"/>
                    <a:pt x="10602" y="3456"/>
                  </a:cubicBezTo>
                  <a:cubicBezTo>
                    <a:pt x="10589" y="3168"/>
                    <a:pt x="10582" y="2880"/>
                    <a:pt x="10582" y="2592"/>
                  </a:cubicBezTo>
                  <a:cubicBezTo>
                    <a:pt x="10503" y="3456"/>
                    <a:pt x="10322" y="3744"/>
                    <a:pt x="10272" y="4896"/>
                  </a:cubicBezTo>
                  <a:cubicBezTo>
                    <a:pt x="10199" y="288"/>
                    <a:pt x="9772" y="7200"/>
                    <a:pt x="9775" y="2592"/>
                  </a:cubicBezTo>
                  <a:lnTo>
                    <a:pt x="9527" y="2880"/>
                  </a:lnTo>
                  <a:lnTo>
                    <a:pt x="9533" y="2304"/>
                  </a:lnTo>
                  <a:cubicBezTo>
                    <a:pt x="9376" y="2016"/>
                    <a:pt x="9320" y="3168"/>
                    <a:pt x="9264" y="4320"/>
                  </a:cubicBezTo>
                  <a:cubicBezTo>
                    <a:pt x="9228" y="3744"/>
                    <a:pt x="9256" y="3456"/>
                    <a:pt x="9258" y="3168"/>
                  </a:cubicBezTo>
                  <a:cubicBezTo>
                    <a:pt x="9027" y="2304"/>
                    <a:pt x="9004" y="2304"/>
                    <a:pt x="8810" y="4608"/>
                  </a:cubicBezTo>
                  <a:lnTo>
                    <a:pt x="8790" y="3168"/>
                  </a:lnTo>
                  <a:cubicBezTo>
                    <a:pt x="8737" y="4032"/>
                    <a:pt x="8457" y="864"/>
                    <a:pt x="8231" y="2304"/>
                  </a:cubicBezTo>
                  <a:cubicBezTo>
                    <a:pt x="8233" y="2304"/>
                    <a:pt x="8237" y="2016"/>
                    <a:pt x="8254" y="1728"/>
                  </a:cubicBezTo>
                  <a:cubicBezTo>
                    <a:pt x="8000" y="3456"/>
                    <a:pt x="7645" y="-2016"/>
                    <a:pt x="7552" y="2880"/>
                  </a:cubicBezTo>
                  <a:lnTo>
                    <a:pt x="7382" y="4032"/>
                  </a:lnTo>
                  <a:cubicBezTo>
                    <a:pt x="7600" y="4608"/>
                    <a:pt x="7350" y="6336"/>
                    <a:pt x="7440" y="7200"/>
                  </a:cubicBezTo>
                  <a:cubicBezTo>
                    <a:pt x="7354" y="7488"/>
                    <a:pt x="7218" y="5760"/>
                    <a:pt x="7324" y="5472"/>
                  </a:cubicBezTo>
                  <a:lnTo>
                    <a:pt x="7341" y="5760"/>
                  </a:lnTo>
                  <a:cubicBezTo>
                    <a:pt x="7380" y="2880"/>
                    <a:pt x="7070" y="4608"/>
                    <a:pt x="7076" y="2592"/>
                  </a:cubicBezTo>
                  <a:cubicBezTo>
                    <a:pt x="6648" y="2880"/>
                    <a:pt x="6230" y="1152"/>
                    <a:pt x="5829" y="864"/>
                  </a:cubicBezTo>
                  <a:lnTo>
                    <a:pt x="5877" y="3168"/>
                  </a:lnTo>
                  <a:lnTo>
                    <a:pt x="5737" y="2880"/>
                  </a:lnTo>
                  <a:cubicBezTo>
                    <a:pt x="5700" y="2304"/>
                    <a:pt x="5687" y="1152"/>
                    <a:pt x="5786" y="1440"/>
                  </a:cubicBezTo>
                  <a:cubicBezTo>
                    <a:pt x="5735" y="288"/>
                    <a:pt x="5618" y="2304"/>
                    <a:pt x="5616" y="2880"/>
                  </a:cubicBezTo>
                  <a:cubicBezTo>
                    <a:pt x="5420" y="2016"/>
                    <a:pt x="5694" y="576"/>
                    <a:pt x="5633" y="576"/>
                  </a:cubicBezTo>
                  <a:lnTo>
                    <a:pt x="5569" y="576"/>
                  </a:lnTo>
                  <a:cubicBezTo>
                    <a:pt x="5504" y="1440"/>
                    <a:pt x="5498" y="2304"/>
                    <a:pt x="5377" y="2304"/>
                  </a:cubicBezTo>
                  <a:cubicBezTo>
                    <a:pt x="5302" y="1728"/>
                    <a:pt x="5338" y="864"/>
                    <a:pt x="5308" y="864"/>
                  </a:cubicBezTo>
                  <a:cubicBezTo>
                    <a:pt x="5310" y="864"/>
                    <a:pt x="5300" y="576"/>
                    <a:pt x="5263" y="864"/>
                  </a:cubicBezTo>
                  <a:lnTo>
                    <a:pt x="5086" y="576"/>
                  </a:lnTo>
                  <a:lnTo>
                    <a:pt x="5157" y="2304"/>
                  </a:lnTo>
                  <a:cubicBezTo>
                    <a:pt x="5080" y="3168"/>
                    <a:pt x="4992" y="2304"/>
                    <a:pt x="5073" y="4032"/>
                  </a:cubicBezTo>
                  <a:cubicBezTo>
                    <a:pt x="4953" y="1152"/>
                    <a:pt x="4417" y="2880"/>
                    <a:pt x="4343" y="2016"/>
                  </a:cubicBezTo>
                  <a:cubicBezTo>
                    <a:pt x="4234" y="3168"/>
                    <a:pt x="4126" y="3168"/>
                    <a:pt x="3990" y="2880"/>
                  </a:cubicBezTo>
                  <a:cubicBezTo>
                    <a:pt x="4025" y="3456"/>
                    <a:pt x="4044" y="5184"/>
                    <a:pt x="3930" y="4896"/>
                  </a:cubicBezTo>
                  <a:cubicBezTo>
                    <a:pt x="3971" y="1152"/>
                    <a:pt x="3717" y="3168"/>
                    <a:pt x="3624" y="576"/>
                  </a:cubicBezTo>
                  <a:cubicBezTo>
                    <a:pt x="3708" y="2304"/>
                    <a:pt x="3297" y="864"/>
                    <a:pt x="3428" y="3456"/>
                  </a:cubicBezTo>
                  <a:cubicBezTo>
                    <a:pt x="3331" y="3168"/>
                    <a:pt x="3422" y="2016"/>
                    <a:pt x="3348" y="1152"/>
                  </a:cubicBezTo>
                  <a:cubicBezTo>
                    <a:pt x="3120" y="2592"/>
                    <a:pt x="2842" y="288"/>
                    <a:pt x="2560" y="576"/>
                  </a:cubicBezTo>
                  <a:cubicBezTo>
                    <a:pt x="2556" y="1152"/>
                    <a:pt x="2603" y="1728"/>
                    <a:pt x="2543" y="2592"/>
                  </a:cubicBezTo>
                  <a:lnTo>
                    <a:pt x="2392" y="288"/>
                  </a:lnTo>
                  <a:cubicBezTo>
                    <a:pt x="2336" y="576"/>
                    <a:pt x="2341" y="2880"/>
                    <a:pt x="2239" y="1152"/>
                  </a:cubicBezTo>
                  <a:cubicBezTo>
                    <a:pt x="2254" y="1728"/>
                    <a:pt x="2276" y="2304"/>
                    <a:pt x="2237" y="2304"/>
                  </a:cubicBezTo>
                  <a:cubicBezTo>
                    <a:pt x="1682" y="0"/>
                    <a:pt x="1104" y="4320"/>
                    <a:pt x="540" y="0"/>
                  </a:cubicBezTo>
                  <a:cubicBezTo>
                    <a:pt x="616" y="576"/>
                    <a:pt x="566" y="864"/>
                    <a:pt x="508" y="864"/>
                  </a:cubicBezTo>
                  <a:cubicBezTo>
                    <a:pt x="545" y="1152"/>
                    <a:pt x="506" y="2016"/>
                    <a:pt x="514" y="2880"/>
                  </a:cubicBezTo>
                  <a:lnTo>
                    <a:pt x="277" y="864"/>
                  </a:lnTo>
                  <a:cubicBezTo>
                    <a:pt x="234" y="2880"/>
                    <a:pt x="26" y="864"/>
                    <a:pt x="0" y="2880"/>
                  </a:cubicBezTo>
                  <a:lnTo>
                    <a:pt x="75" y="2304"/>
                  </a:lnTo>
                  <a:cubicBezTo>
                    <a:pt x="-24" y="4608"/>
                    <a:pt x="215" y="7200"/>
                    <a:pt x="200" y="10080"/>
                  </a:cubicBezTo>
                  <a:cubicBezTo>
                    <a:pt x="312" y="7488"/>
                    <a:pt x="493" y="13824"/>
                    <a:pt x="676" y="10368"/>
                  </a:cubicBezTo>
                  <a:cubicBezTo>
                    <a:pt x="717" y="10944"/>
                    <a:pt x="641" y="11232"/>
                    <a:pt x="663" y="11808"/>
                  </a:cubicBezTo>
                  <a:cubicBezTo>
                    <a:pt x="708" y="10656"/>
                    <a:pt x="764" y="10368"/>
                    <a:pt x="868" y="10944"/>
                  </a:cubicBezTo>
                  <a:lnTo>
                    <a:pt x="857" y="11232"/>
                  </a:lnTo>
                  <a:cubicBezTo>
                    <a:pt x="1148" y="10944"/>
                    <a:pt x="1272" y="12096"/>
                    <a:pt x="1600" y="12960"/>
                  </a:cubicBezTo>
                  <a:lnTo>
                    <a:pt x="1574" y="11520"/>
                  </a:lnTo>
                  <a:cubicBezTo>
                    <a:pt x="1645" y="11808"/>
                    <a:pt x="1660" y="12096"/>
                    <a:pt x="1692" y="12384"/>
                  </a:cubicBezTo>
                  <a:cubicBezTo>
                    <a:pt x="1774" y="10368"/>
                    <a:pt x="1496" y="12384"/>
                    <a:pt x="1570" y="10080"/>
                  </a:cubicBezTo>
                  <a:cubicBezTo>
                    <a:pt x="1662" y="12960"/>
                    <a:pt x="2065" y="10080"/>
                    <a:pt x="2127" y="13248"/>
                  </a:cubicBezTo>
                  <a:cubicBezTo>
                    <a:pt x="2235" y="13536"/>
                    <a:pt x="2095" y="11808"/>
                    <a:pt x="2203" y="11808"/>
                  </a:cubicBezTo>
                  <a:lnTo>
                    <a:pt x="2233" y="12672"/>
                  </a:lnTo>
                  <a:lnTo>
                    <a:pt x="2259" y="11520"/>
                  </a:lnTo>
                  <a:cubicBezTo>
                    <a:pt x="2330" y="11808"/>
                    <a:pt x="2366" y="12960"/>
                    <a:pt x="2369" y="13536"/>
                  </a:cubicBezTo>
                  <a:cubicBezTo>
                    <a:pt x="2351" y="13536"/>
                    <a:pt x="2319" y="13824"/>
                    <a:pt x="2302" y="13824"/>
                  </a:cubicBezTo>
                  <a:cubicBezTo>
                    <a:pt x="2392" y="14976"/>
                    <a:pt x="2560" y="13536"/>
                    <a:pt x="2593" y="13824"/>
                  </a:cubicBezTo>
                  <a:lnTo>
                    <a:pt x="2487" y="13248"/>
                  </a:lnTo>
                  <a:cubicBezTo>
                    <a:pt x="2782" y="12384"/>
                    <a:pt x="3142" y="13824"/>
                    <a:pt x="3428" y="12096"/>
                  </a:cubicBezTo>
                  <a:lnTo>
                    <a:pt x="3407" y="11232"/>
                  </a:lnTo>
                  <a:cubicBezTo>
                    <a:pt x="3624" y="10080"/>
                    <a:pt x="3581" y="12096"/>
                    <a:pt x="3818" y="11520"/>
                  </a:cubicBezTo>
                  <a:lnTo>
                    <a:pt x="3809" y="11808"/>
                  </a:lnTo>
                  <a:cubicBezTo>
                    <a:pt x="3859" y="10944"/>
                    <a:pt x="3921" y="10656"/>
                    <a:pt x="3988" y="10944"/>
                  </a:cubicBezTo>
                  <a:cubicBezTo>
                    <a:pt x="3928" y="11520"/>
                    <a:pt x="4100" y="12384"/>
                    <a:pt x="4023" y="13248"/>
                  </a:cubicBezTo>
                  <a:cubicBezTo>
                    <a:pt x="4257" y="11808"/>
                    <a:pt x="4139" y="12096"/>
                    <a:pt x="4294" y="9792"/>
                  </a:cubicBezTo>
                  <a:lnTo>
                    <a:pt x="4330" y="10944"/>
                  </a:lnTo>
                  <a:cubicBezTo>
                    <a:pt x="4382" y="9792"/>
                    <a:pt x="4386" y="9504"/>
                    <a:pt x="4507" y="9216"/>
                  </a:cubicBezTo>
                  <a:cubicBezTo>
                    <a:pt x="4408" y="10080"/>
                    <a:pt x="4582" y="10656"/>
                    <a:pt x="4473" y="12096"/>
                  </a:cubicBezTo>
                  <a:cubicBezTo>
                    <a:pt x="4725" y="14400"/>
                    <a:pt x="4845" y="9792"/>
                    <a:pt x="4959" y="13248"/>
                  </a:cubicBezTo>
                  <a:cubicBezTo>
                    <a:pt x="5076" y="10080"/>
                    <a:pt x="4744" y="11520"/>
                    <a:pt x="4809" y="10944"/>
                  </a:cubicBezTo>
                  <a:cubicBezTo>
                    <a:pt x="4755" y="9792"/>
                    <a:pt x="4903" y="8640"/>
                    <a:pt x="4981" y="8928"/>
                  </a:cubicBezTo>
                  <a:cubicBezTo>
                    <a:pt x="5061" y="8928"/>
                    <a:pt x="5116" y="12672"/>
                    <a:pt x="5319" y="12672"/>
                  </a:cubicBezTo>
                  <a:cubicBezTo>
                    <a:pt x="5297" y="12672"/>
                    <a:pt x="5297" y="12960"/>
                    <a:pt x="5276" y="12960"/>
                  </a:cubicBezTo>
                  <a:cubicBezTo>
                    <a:pt x="5351" y="13824"/>
                    <a:pt x="5424" y="11808"/>
                    <a:pt x="5517" y="13248"/>
                  </a:cubicBezTo>
                  <a:cubicBezTo>
                    <a:pt x="5569" y="11520"/>
                    <a:pt x="5636" y="13248"/>
                    <a:pt x="5651" y="10944"/>
                  </a:cubicBezTo>
                  <a:lnTo>
                    <a:pt x="5468" y="11520"/>
                  </a:lnTo>
                  <a:cubicBezTo>
                    <a:pt x="5571" y="10944"/>
                    <a:pt x="5670" y="8352"/>
                    <a:pt x="5842" y="9504"/>
                  </a:cubicBezTo>
                  <a:cubicBezTo>
                    <a:pt x="5829" y="10080"/>
                    <a:pt x="5778" y="10656"/>
                    <a:pt x="5741" y="10944"/>
                  </a:cubicBezTo>
                  <a:cubicBezTo>
                    <a:pt x="5793" y="11808"/>
                    <a:pt x="5838" y="10656"/>
                    <a:pt x="5892" y="11232"/>
                  </a:cubicBezTo>
                  <a:cubicBezTo>
                    <a:pt x="5877" y="13536"/>
                    <a:pt x="5668" y="11808"/>
                    <a:pt x="5556" y="13536"/>
                  </a:cubicBezTo>
                  <a:cubicBezTo>
                    <a:pt x="5610" y="14400"/>
                    <a:pt x="5767" y="11808"/>
                    <a:pt x="5711" y="14400"/>
                  </a:cubicBezTo>
                  <a:cubicBezTo>
                    <a:pt x="5791" y="11232"/>
                    <a:pt x="5909" y="14688"/>
                    <a:pt x="6045" y="12384"/>
                  </a:cubicBezTo>
                  <a:lnTo>
                    <a:pt x="6036" y="13824"/>
                  </a:lnTo>
                  <a:cubicBezTo>
                    <a:pt x="6058" y="13536"/>
                    <a:pt x="6103" y="12960"/>
                    <a:pt x="6142" y="12960"/>
                  </a:cubicBezTo>
                  <a:lnTo>
                    <a:pt x="6071" y="14688"/>
                  </a:lnTo>
                  <a:cubicBezTo>
                    <a:pt x="6180" y="13248"/>
                    <a:pt x="6282" y="16128"/>
                    <a:pt x="6387" y="15264"/>
                  </a:cubicBezTo>
                  <a:cubicBezTo>
                    <a:pt x="6167" y="15264"/>
                    <a:pt x="6338" y="13536"/>
                    <a:pt x="6245" y="12672"/>
                  </a:cubicBezTo>
                  <a:cubicBezTo>
                    <a:pt x="6518" y="10944"/>
                    <a:pt x="6402" y="16416"/>
                    <a:pt x="6708" y="15840"/>
                  </a:cubicBezTo>
                  <a:cubicBezTo>
                    <a:pt x="6667" y="15840"/>
                    <a:pt x="6553" y="14688"/>
                    <a:pt x="6618" y="14112"/>
                  </a:cubicBezTo>
                  <a:cubicBezTo>
                    <a:pt x="6676" y="14400"/>
                    <a:pt x="6751" y="14976"/>
                    <a:pt x="6788" y="15840"/>
                  </a:cubicBezTo>
                  <a:cubicBezTo>
                    <a:pt x="6990" y="15552"/>
                    <a:pt x="6757" y="14400"/>
                    <a:pt x="6844" y="13536"/>
                  </a:cubicBezTo>
                  <a:cubicBezTo>
                    <a:pt x="6913" y="15264"/>
                    <a:pt x="6943" y="12960"/>
                    <a:pt x="7031" y="12384"/>
                  </a:cubicBezTo>
                  <a:lnTo>
                    <a:pt x="7031" y="13824"/>
                  </a:lnTo>
                  <a:cubicBezTo>
                    <a:pt x="7264" y="14688"/>
                    <a:pt x="7093" y="10944"/>
                    <a:pt x="7300" y="12096"/>
                  </a:cubicBezTo>
                  <a:lnTo>
                    <a:pt x="7214" y="13824"/>
                  </a:lnTo>
                  <a:lnTo>
                    <a:pt x="7322" y="13536"/>
                  </a:lnTo>
                  <a:lnTo>
                    <a:pt x="7298" y="14976"/>
                  </a:lnTo>
                  <a:cubicBezTo>
                    <a:pt x="7416" y="13824"/>
                    <a:pt x="7453" y="14112"/>
                    <a:pt x="7569" y="14688"/>
                  </a:cubicBezTo>
                  <a:cubicBezTo>
                    <a:pt x="7541" y="13536"/>
                    <a:pt x="7584" y="12096"/>
                    <a:pt x="7686" y="12096"/>
                  </a:cubicBezTo>
                  <a:cubicBezTo>
                    <a:pt x="7757" y="12960"/>
                    <a:pt x="7647" y="13536"/>
                    <a:pt x="7793" y="13248"/>
                  </a:cubicBezTo>
                  <a:cubicBezTo>
                    <a:pt x="7759" y="14112"/>
                    <a:pt x="7724" y="15264"/>
                    <a:pt x="7660" y="13824"/>
                  </a:cubicBezTo>
                  <a:cubicBezTo>
                    <a:pt x="7653" y="14400"/>
                    <a:pt x="7628" y="14688"/>
                    <a:pt x="7621" y="15264"/>
                  </a:cubicBezTo>
                  <a:cubicBezTo>
                    <a:pt x="7696" y="16128"/>
                    <a:pt x="7811" y="15552"/>
                    <a:pt x="7862" y="15552"/>
                  </a:cubicBezTo>
                  <a:cubicBezTo>
                    <a:pt x="7843" y="15552"/>
                    <a:pt x="7819" y="15264"/>
                    <a:pt x="7806" y="15264"/>
                  </a:cubicBezTo>
                  <a:lnTo>
                    <a:pt x="8017" y="13248"/>
                  </a:lnTo>
                  <a:cubicBezTo>
                    <a:pt x="8050" y="13824"/>
                    <a:pt x="8024" y="14112"/>
                    <a:pt x="7998" y="14688"/>
                  </a:cubicBezTo>
                  <a:cubicBezTo>
                    <a:pt x="8039" y="14400"/>
                    <a:pt x="8069" y="13824"/>
                    <a:pt x="8131" y="13824"/>
                  </a:cubicBezTo>
                  <a:cubicBezTo>
                    <a:pt x="8116" y="14976"/>
                    <a:pt x="8119" y="16128"/>
                    <a:pt x="8030" y="16704"/>
                  </a:cubicBezTo>
                  <a:lnTo>
                    <a:pt x="8231" y="15264"/>
                  </a:lnTo>
                  <a:cubicBezTo>
                    <a:pt x="8243" y="15840"/>
                    <a:pt x="8334" y="16704"/>
                    <a:pt x="8308" y="17280"/>
                  </a:cubicBezTo>
                  <a:cubicBezTo>
                    <a:pt x="8418" y="17856"/>
                    <a:pt x="8579" y="14976"/>
                    <a:pt x="8728" y="15840"/>
                  </a:cubicBezTo>
                  <a:cubicBezTo>
                    <a:pt x="8734" y="15840"/>
                    <a:pt x="8750" y="15552"/>
                    <a:pt x="8782" y="15264"/>
                  </a:cubicBezTo>
                  <a:cubicBezTo>
                    <a:pt x="8920" y="15840"/>
                    <a:pt x="9042" y="17280"/>
                    <a:pt x="9206" y="15552"/>
                  </a:cubicBezTo>
                  <a:lnTo>
                    <a:pt x="9299" y="17568"/>
                  </a:lnTo>
                  <a:cubicBezTo>
                    <a:pt x="9428" y="17280"/>
                    <a:pt x="9174" y="14976"/>
                    <a:pt x="9387" y="14400"/>
                  </a:cubicBezTo>
                  <a:cubicBezTo>
                    <a:pt x="9538" y="13824"/>
                    <a:pt x="9443" y="16128"/>
                    <a:pt x="9497" y="16704"/>
                  </a:cubicBezTo>
                  <a:cubicBezTo>
                    <a:pt x="9572" y="15840"/>
                    <a:pt x="9704" y="13536"/>
                    <a:pt x="9841" y="15264"/>
                  </a:cubicBezTo>
                  <a:cubicBezTo>
                    <a:pt x="9796" y="15840"/>
                    <a:pt x="9760" y="15264"/>
                    <a:pt x="9716" y="15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5986817" y="43083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7130" h="21600" extrusionOk="0">
                  <a:moveTo>
                    <a:pt x="17130" y="21600"/>
                  </a:moveTo>
                  <a:cubicBezTo>
                    <a:pt x="9930" y="14400"/>
                    <a:pt x="8130" y="7200"/>
                    <a:pt x="6330" y="0"/>
                  </a:cubicBezTo>
                  <a:cubicBezTo>
                    <a:pt x="-2670" y="7200"/>
                    <a:pt x="-4470" y="14400"/>
                    <a:pt x="1713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907631" y="49237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2960" y="0"/>
                  </a:lnTo>
                  <a:cubicBezTo>
                    <a:pt x="4320" y="21600"/>
                    <a:pt x="4320" y="21600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8151067" y="49852"/>
              <a:ext cx="24559" cy="12701"/>
            </a:xfrm>
            <a:custGeom>
              <a:avLst/>
              <a:gdLst/>
              <a:ahLst/>
              <a:cxnLst/>
              <a:rect l="0" t="0" r="0" b="0"/>
              <a:pathLst>
                <a:path w="20884" h="21600" extrusionOk="0">
                  <a:moveTo>
                    <a:pt x="20884" y="21600"/>
                  </a:moveTo>
                  <a:cubicBezTo>
                    <a:pt x="9684" y="14400"/>
                    <a:pt x="4084" y="7200"/>
                    <a:pt x="84" y="0"/>
                  </a:cubicBezTo>
                  <a:cubicBezTo>
                    <a:pt x="-716" y="7200"/>
                    <a:pt x="4084" y="14400"/>
                    <a:pt x="20884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9444037" y="11693"/>
              <a:ext cx="3968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7200"/>
                  </a:lnTo>
                  <a:cubicBezTo>
                    <a:pt x="10286" y="7200"/>
                    <a:pt x="13886" y="14400"/>
                    <a:pt x="19543" y="21600"/>
                  </a:cubicBezTo>
                  <a:cubicBezTo>
                    <a:pt x="19029" y="14400"/>
                    <a:pt x="14914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9820717" y="35081"/>
              <a:ext cx="31309" cy="12701"/>
            </a:xfrm>
            <a:custGeom>
              <a:avLst/>
              <a:gdLst/>
              <a:ahLst/>
              <a:cxnLst/>
              <a:rect l="0" t="0" r="0" b="0"/>
              <a:pathLst>
                <a:path w="15213" h="21600" extrusionOk="0">
                  <a:moveTo>
                    <a:pt x="6291" y="21600"/>
                  </a:moveTo>
                  <a:cubicBezTo>
                    <a:pt x="9109" y="14400"/>
                    <a:pt x="12396" y="21600"/>
                    <a:pt x="15213" y="14400"/>
                  </a:cubicBezTo>
                  <a:lnTo>
                    <a:pt x="14274" y="0"/>
                  </a:lnTo>
                  <a:cubicBezTo>
                    <a:pt x="2065" y="0"/>
                    <a:pt x="-6387" y="14400"/>
                    <a:pt x="6291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9520237" y="24731"/>
              <a:ext cx="57453" cy="12701"/>
            </a:xfrm>
            <a:custGeom>
              <a:avLst/>
              <a:gdLst/>
              <a:ahLst/>
              <a:cxnLst/>
              <a:rect l="0" t="0" r="0" b="0"/>
              <a:pathLst>
                <a:path w="20571" h="13988" extrusionOk="0">
                  <a:moveTo>
                    <a:pt x="0" y="5056"/>
                  </a:moveTo>
                  <a:cubicBezTo>
                    <a:pt x="1029" y="17399"/>
                    <a:pt x="10286" y="14313"/>
                    <a:pt x="20571" y="11228"/>
                  </a:cubicBezTo>
                  <a:lnTo>
                    <a:pt x="18514" y="11228"/>
                  </a:lnTo>
                  <a:cubicBezTo>
                    <a:pt x="21600" y="-4201"/>
                    <a:pt x="10629" y="-1115"/>
                    <a:pt x="0" y="50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9583737" y="24960"/>
              <a:ext cx="26186" cy="12701"/>
            </a:xfrm>
            <a:custGeom>
              <a:avLst/>
              <a:gdLst/>
              <a:ahLst/>
              <a:cxnLst/>
              <a:rect l="0" t="0" r="0" b="0"/>
              <a:pathLst>
                <a:path w="19793" h="9600" extrusionOk="0">
                  <a:moveTo>
                    <a:pt x="0" y="9600"/>
                  </a:moveTo>
                  <a:cubicBezTo>
                    <a:pt x="6968" y="9600"/>
                    <a:pt x="13239" y="9600"/>
                    <a:pt x="19510" y="9600"/>
                  </a:cubicBezTo>
                  <a:cubicBezTo>
                    <a:pt x="21600" y="-12000"/>
                    <a:pt x="11845" y="96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9203277" y="12426"/>
              <a:ext cx="43773" cy="12701"/>
            </a:xfrm>
            <a:custGeom>
              <a:avLst/>
              <a:gdLst/>
              <a:ahLst/>
              <a:cxnLst/>
              <a:rect l="0" t="0" r="0" b="0"/>
              <a:pathLst>
                <a:path w="9163" h="9351" extrusionOk="0">
                  <a:moveTo>
                    <a:pt x="5509" y="8469"/>
                  </a:moveTo>
                  <a:cubicBezTo>
                    <a:pt x="8283" y="10269"/>
                    <a:pt x="7292" y="-531"/>
                    <a:pt x="8878" y="3069"/>
                  </a:cubicBezTo>
                  <a:cubicBezTo>
                    <a:pt x="11850" y="-7731"/>
                    <a:pt x="-9750" y="13869"/>
                    <a:pt x="5509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9517062" y="33850"/>
              <a:ext cx="2698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2800" y="0"/>
                  </a:lnTo>
                  <a:lnTo>
                    <a:pt x="0" y="1728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9319566" y="31735"/>
              <a:ext cx="57797" cy="12701"/>
            </a:xfrm>
            <a:custGeom>
              <a:avLst/>
              <a:gdLst/>
              <a:ahLst/>
              <a:cxnLst/>
              <a:rect l="0" t="0" r="0" b="0"/>
              <a:pathLst>
                <a:path w="21254" h="15514" extrusionOk="0">
                  <a:moveTo>
                    <a:pt x="8" y="8314"/>
                  </a:moveTo>
                  <a:lnTo>
                    <a:pt x="17005" y="15514"/>
                  </a:lnTo>
                  <a:cubicBezTo>
                    <a:pt x="16651" y="8314"/>
                    <a:pt x="18775" y="8314"/>
                    <a:pt x="21254" y="8314"/>
                  </a:cubicBezTo>
                  <a:cubicBezTo>
                    <a:pt x="10985" y="1114"/>
                    <a:pt x="-346" y="-6086"/>
                    <a:pt x="8" y="8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9377362" y="32004"/>
              <a:ext cx="3651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cubicBezTo>
                    <a:pt x="8526" y="21600"/>
                    <a:pt x="17053" y="21600"/>
                    <a:pt x="21600" y="0"/>
                  </a:cubicBezTo>
                  <a:cubicBezTo>
                    <a:pt x="17053" y="0"/>
                    <a:pt x="6821" y="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9436100" y="36312"/>
              <a:ext cx="4603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5166" y="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8785839" y="32004"/>
              <a:ext cx="52254" cy="12701"/>
            </a:xfrm>
            <a:custGeom>
              <a:avLst/>
              <a:gdLst/>
              <a:ahLst/>
              <a:cxnLst/>
              <a:rect l="0" t="0" r="0" b="0"/>
              <a:pathLst>
                <a:path w="18230" h="21600" extrusionOk="0">
                  <a:moveTo>
                    <a:pt x="17620" y="0"/>
                  </a:moveTo>
                  <a:lnTo>
                    <a:pt x="340" y="5400"/>
                  </a:lnTo>
                  <a:cubicBezTo>
                    <a:pt x="-1322" y="16200"/>
                    <a:pt x="3330" y="21600"/>
                    <a:pt x="9644" y="21600"/>
                  </a:cubicBezTo>
                  <a:cubicBezTo>
                    <a:pt x="13632" y="10800"/>
                    <a:pt x="20278" y="10800"/>
                    <a:pt x="17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8961437" y="41852"/>
              <a:ext cx="2381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2343"/>
                  </a:moveTo>
                  <a:cubicBezTo>
                    <a:pt x="9504" y="9257"/>
                    <a:pt x="8640" y="6171"/>
                    <a:pt x="1728" y="0"/>
                  </a:cubicBezTo>
                  <a:lnTo>
                    <a:pt x="0" y="21600"/>
                  </a:lnTo>
                  <a:lnTo>
                    <a:pt x="21600" y="1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8805481" y="46159"/>
              <a:ext cx="54783" cy="12701"/>
            </a:xfrm>
            <a:custGeom>
              <a:avLst/>
              <a:gdLst/>
              <a:ahLst/>
              <a:cxnLst/>
              <a:rect l="0" t="0" r="0" b="0"/>
              <a:pathLst>
                <a:path w="10073" h="21600" extrusionOk="0">
                  <a:moveTo>
                    <a:pt x="6528" y="0"/>
                  </a:moveTo>
                  <a:cubicBezTo>
                    <a:pt x="5650" y="5400"/>
                    <a:pt x="-6643" y="21600"/>
                    <a:pt x="4947" y="21600"/>
                  </a:cubicBezTo>
                  <a:cubicBezTo>
                    <a:pt x="5825" y="10800"/>
                    <a:pt x="14957" y="5400"/>
                    <a:pt x="6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8098631" y="32004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9938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7439368" y="53425"/>
              <a:ext cx="74916" cy="12701"/>
            </a:xfrm>
            <a:custGeom>
              <a:avLst/>
              <a:gdLst/>
              <a:ahLst/>
              <a:cxnLst/>
              <a:rect l="0" t="0" r="0" b="0"/>
              <a:pathLst>
                <a:path w="16710" h="17913" extrusionOk="0">
                  <a:moveTo>
                    <a:pt x="1221" y="17280"/>
                  </a:moveTo>
                  <a:cubicBezTo>
                    <a:pt x="14480" y="21600"/>
                    <a:pt x="4429" y="2160"/>
                    <a:pt x="16191" y="8640"/>
                  </a:cubicBezTo>
                  <a:cubicBezTo>
                    <a:pt x="19399" y="4320"/>
                    <a:pt x="6567" y="4320"/>
                    <a:pt x="9775" y="0"/>
                  </a:cubicBezTo>
                  <a:cubicBezTo>
                    <a:pt x="1862" y="4320"/>
                    <a:pt x="-2201" y="2160"/>
                    <a:pt x="1221" y="17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7483475" y="48621"/>
              <a:ext cx="1746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cubicBezTo>
                    <a:pt x="9095" y="10800"/>
                    <a:pt x="3411" y="108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65087" y="0"/>
              <a:ext cx="381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13846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Google Shape;1261;p11"/>
            <p:cNvSpPr/>
            <p:nvPr/>
          </p:nvSpPr>
          <p:spPr>
            <a:xfrm>
              <a:off x="0" y="3077"/>
              <a:ext cx="3016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5525" y="0"/>
                  </a:lnTo>
                  <a:lnTo>
                    <a:pt x="0" y="18000"/>
                  </a:lnTo>
                  <a:cubicBezTo>
                    <a:pt x="5400" y="18000"/>
                    <a:pt x="17550" y="180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Google Shape;1262;p11"/>
            <p:cNvSpPr/>
            <p:nvPr/>
          </p:nvSpPr>
          <p:spPr>
            <a:xfrm>
              <a:off x="5127625" y="56622"/>
              <a:ext cx="3333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9694" y="21600"/>
                  </a:moveTo>
                  <a:lnTo>
                    <a:pt x="21600" y="10800"/>
                  </a:lnTo>
                  <a:cubicBezTo>
                    <a:pt x="17788" y="5400"/>
                    <a:pt x="11435" y="5400"/>
                    <a:pt x="0" y="0"/>
                  </a:cubicBezTo>
                  <a:lnTo>
                    <a:pt x="19694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4640262" y="49852"/>
              <a:ext cx="1587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0165" y="21600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10165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4220538" y="56694"/>
              <a:ext cx="56188" cy="12701"/>
            </a:xfrm>
            <a:custGeom>
              <a:avLst/>
              <a:gdLst/>
              <a:ahLst/>
              <a:cxnLst/>
              <a:rect l="0" t="0" r="0" b="0"/>
              <a:pathLst>
                <a:path w="20118" h="8611" extrusionOk="0">
                  <a:moveTo>
                    <a:pt x="232" y="7831"/>
                  </a:moveTo>
                  <a:cubicBezTo>
                    <a:pt x="6404" y="10531"/>
                    <a:pt x="13947" y="5131"/>
                    <a:pt x="20118" y="7831"/>
                  </a:cubicBezTo>
                  <a:cubicBezTo>
                    <a:pt x="6404" y="10531"/>
                    <a:pt x="-1482" y="-11069"/>
                    <a:pt x="232" y="78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265" name="Google Shape;1265;p11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9144001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66" name="Google Shape;1266;p11"/>
          <p:cNvSpPr txBox="1">
            <a:spLocks noGrp="1"/>
          </p:cNvSpPr>
          <p:nvPr>
            <p:ph type="sldNum" idx="12"/>
          </p:nvPr>
        </p:nvSpPr>
        <p:spPr>
          <a:xfrm>
            <a:off x="10409873" y="6404294"/>
            <a:ext cx="256541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12"/>
          <p:cNvSpPr txBox="1">
            <a:spLocks noGrp="1"/>
          </p:cNvSpPr>
          <p:nvPr>
            <p:ph type="title"/>
          </p:nvPr>
        </p:nvSpPr>
        <p:spPr>
          <a:xfrm>
            <a:off x="10361611" y="274639"/>
            <a:ext cx="1371601" cy="590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grpSp>
        <p:nvGrpSpPr>
          <p:cNvPr id="1269" name="Google Shape;1269;p12"/>
          <p:cNvGrpSpPr/>
          <p:nvPr/>
        </p:nvGrpSpPr>
        <p:grpSpPr>
          <a:xfrm>
            <a:off x="10075182" y="258482"/>
            <a:ext cx="69397" cy="6492243"/>
            <a:chOff x="-1" y="0"/>
            <a:chExt cx="69396" cy="6492241"/>
          </a:xfrm>
        </p:grpSpPr>
        <p:sp>
          <p:nvSpPr>
            <p:cNvPr id="1270" name="Google Shape;1270;p12"/>
            <p:cNvSpPr/>
            <p:nvPr/>
          </p:nvSpPr>
          <p:spPr>
            <a:xfrm rot="5400000">
              <a:off x="37693" y="6469771"/>
              <a:ext cx="32238" cy="12701"/>
            </a:xfrm>
            <a:custGeom>
              <a:avLst/>
              <a:gdLst/>
              <a:ahLst/>
              <a:cxnLst/>
              <a:rect l="0" t="0" r="0" b="0"/>
              <a:pathLst>
                <a:path w="17853" h="21600" extrusionOk="0">
                  <a:moveTo>
                    <a:pt x="5925" y="21600"/>
                  </a:moveTo>
                  <a:lnTo>
                    <a:pt x="17853" y="10800"/>
                  </a:lnTo>
                  <a:cubicBezTo>
                    <a:pt x="15596" y="7200"/>
                    <a:pt x="4635" y="3600"/>
                    <a:pt x="8826" y="0"/>
                  </a:cubicBezTo>
                  <a:cubicBezTo>
                    <a:pt x="-3747" y="3600"/>
                    <a:pt x="-1168" y="10800"/>
                    <a:pt x="5925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Google Shape;1271;p12"/>
            <p:cNvSpPr/>
            <p:nvPr/>
          </p:nvSpPr>
          <p:spPr>
            <a:xfrm rot="5400000">
              <a:off x="41817" y="6448836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17894" extrusionOk="0">
                  <a:moveTo>
                    <a:pt x="0" y="17894"/>
                  </a:moveTo>
                  <a:lnTo>
                    <a:pt x="21600" y="7094"/>
                  </a:lnTo>
                  <a:cubicBezTo>
                    <a:pt x="17280" y="-3706"/>
                    <a:pt x="11880" y="-3706"/>
                    <a:pt x="0" y="1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Google Shape;1272;p12"/>
            <p:cNvSpPr/>
            <p:nvPr/>
          </p:nvSpPr>
          <p:spPr>
            <a:xfrm rot="5400000">
              <a:off x="35978" y="6466875"/>
              <a:ext cx="24378" cy="12701"/>
            </a:xfrm>
            <a:custGeom>
              <a:avLst/>
              <a:gdLst/>
              <a:ahLst/>
              <a:cxnLst/>
              <a:rect l="0" t="0" r="0" b="0"/>
              <a:pathLst>
                <a:path w="21600" h="13708" extrusionOk="0">
                  <a:moveTo>
                    <a:pt x="21600" y="0"/>
                  </a:moveTo>
                  <a:lnTo>
                    <a:pt x="0" y="7200"/>
                  </a:lnTo>
                  <a:cubicBezTo>
                    <a:pt x="2634" y="10800"/>
                    <a:pt x="3161" y="21600"/>
                    <a:pt x="10010" y="3600"/>
                  </a:cubicBezTo>
                  <a:cubicBezTo>
                    <a:pt x="7902" y="10800"/>
                    <a:pt x="12117" y="3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Google Shape;1273;p12"/>
            <p:cNvSpPr/>
            <p:nvPr/>
          </p:nvSpPr>
          <p:spPr>
            <a:xfrm rot="5400000">
              <a:off x="39949" y="6339668"/>
              <a:ext cx="25266" cy="12701"/>
            </a:xfrm>
            <a:custGeom>
              <a:avLst/>
              <a:gdLst/>
              <a:ahLst/>
              <a:cxnLst/>
              <a:rect l="0" t="0" r="0" b="0"/>
              <a:pathLst>
                <a:path w="20728" h="21600" extrusionOk="0">
                  <a:moveTo>
                    <a:pt x="88" y="0"/>
                  </a:moveTo>
                  <a:cubicBezTo>
                    <a:pt x="-872" y="3600"/>
                    <a:pt x="6328" y="14400"/>
                    <a:pt x="7768" y="21600"/>
                  </a:cubicBezTo>
                  <a:lnTo>
                    <a:pt x="20728" y="14400"/>
                  </a:lnTo>
                  <a:cubicBezTo>
                    <a:pt x="14008" y="10800"/>
                    <a:pt x="1048" y="720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Google Shape;1274;p12"/>
            <p:cNvSpPr/>
            <p:nvPr/>
          </p:nvSpPr>
          <p:spPr>
            <a:xfrm rot="5400000">
              <a:off x="36699" y="6324510"/>
              <a:ext cx="24380" cy="12701"/>
            </a:xfrm>
            <a:custGeom>
              <a:avLst/>
              <a:gdLst/>
              <a:ahLst/>
              <a:cxnLst/>
              <a:rect l="0" t="0" r="0" b="0"/>
              <a:pathLst>
                <a:path w="20770" h="21600" extrusionOk="0">
                  <a:moveTo>
                    <a:pt x="20618" y="0"/>
                  </a:moveTo>
                  <a:lnTo>
                    <a:pt x="0" y="21600"/>
                  </a:lnTo>
                  <a:cubicBezTo>
                    <a:pt x="18164" y="21600"/>
                    <a:pt x="21600" y="14400"/>
                    <a:pt x="2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Google Shape;1275;p12"/>
            <p:cNvSpPr/>
            <p:nvPr/>
          </p:nvSpPr>
          <p:spPr>
            <a:xfrm rot="5400000">
              <a:off x="18228" y="6455174"/>
              <a:ext cx="4778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3688" y="2160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3688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Google Shape;1276;p12"/>
            <p:cNvSpPr/>
            <p:nvPr/>
          </p:nvSpPr>
          <p:spPr>
            <a:xfrm rot="5400000">
              <a:off x="44085" y="6235775"/>
              <a:ext cx="2437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9771" y="1728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9771" y="172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12"/>
            <p:cNvSpPr/>
            <p:nvPr/>
          </p:nvSpPr>
          <p:spPr>
            <a:xfrm rot="5400000">
              <a:off x="32913" y="6150668"/>
              <a:ext cx="49184" cy="12701"/>
            </a:xfrm>
            <a:custGeom>
              <a:avLst/>
              <a:gdLst/>
              <a:ahLst/>
              <a:cxnLst/>
              <a:rect l="0" t="0" r="0" b="0"/>
              <a:pathLst>
                <a:path w="18784" h="21600" extrusionOk="0">
                  <a:moveTo>
                    <a:pt x="17853" y="21600"/>
                  </a:moveTo>
                  <a:cubicBezTo>
                    <a:pt x="21600" y="10800"/>
                    <a:pt x="12563" y="3600"/>
                    <a:pt x="16531" y="0"/>
                  </a:cubicBezTo>
                  <a:cubicBezTo>
                    <a:pt x="10359" y="0"/>
                    <a:pt x="4849" y="7200"/>
                    <a:pt x="0" y="18000"/>
                  </a:cubicBezTo>
                  <a:cubicBezTo>
                    <a:pt x="5290" y="10800"/>
                    <a:pt x="10800" y="14400"/>
                    <a:pt x="17853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12"/>
            <p:cNvSpPr/>
            <p:nvPr/>
          </p:nvSpPr>
          <p:spPr>
            <a:xfrm rot="5400000">
              <a:off x="43701" y="6115350"/>
              <a:ext cx="2145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cubicBezTo>
                    <a:pt x="6600" y="14400"/>
                    <a:pt x="13800" y="7200"/>
                    <a:pt x="21600" y="0"/>
                  </a:cubicBezTo>
                  <a:cubicBezTo>
                    <a:pt x="14400" y="0"/>
                    <a:pt x="7200" y="72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Google Shape;1279;p12"/>
            <p:cNvSpPr/>
            <p:nvPr/>
          </p:nvSpPr>
          <p:spPr>
            <a:xfrm rot="5400000">
              <a:off x="40856" y="6261128"/>
              <a:ext cx="1852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cubicBezTo>
                    <a:pt x="19575" y="17280"/>
                    <a:pt x="15525" y="4320"/>
                    <a:pt x="0" y="0"/>
                  </a:cubicBezTo>
                  <a:lnTo>
                    <a:pt x="1080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Google Shape;1280;p12"/>
            <p:cNvSpPr/>
            <p:nvPr/>
          </p:nvSpPr>
          <p:spPr>
            <a:xfrm rot="5400000">
              <a:off x="37547" y="6250889"/>
              <a:ext cx="2145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21000" y="2160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Google Shape;1281;p12"/>
            <p:cNvSpPr/>
            <p:nvPr/>
          </p:nvSpPr>
          <p:spPr>
            <a:xfrm rot="5400000">
              <a:off x="41942" y="6278839"/>
              <a:ext cx="12701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21600" y="0"/>
                  </a:moveTo>
                  <a:lnTo>
                    <a:pt x="0" y="0"/>
                  </a:lnTo>
                  <a:cubicBezTo>
                    <a:pt x="8640" y="0"/>
                    <a:pt x="12960" y="0"/>
                    <a:pt x="2160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Google Shape;1282;p12"/>
            <p:cNvSpPr/>
            <p:nvPr/>
          </p:nvSpPr>
          <p:spPr>
            <a:xfrm rot="5400000">
              <a:off x="26044" y="6362091"/>
              <a:ext cx="27225" cy="12701"/>
            </a:xfrm>
            <a:custGeom>
              <a:avLst/>
              <a:gdLst/>
              <a:ahLst/>
              <a:cxnLst/>
              <a:rect l="0" t="0" r="0" b="0"/>
              <a:pathLst>
                <a:path w="13401" h="21600" extrusionOk="0">
                  <a:moveTo>
                    <a:pt x="13401" y="0"/>
                  </a:moveTo>
                  <a:cubicBezTo>
                    <a:pt x="6489" y="7200"/>
                    <a:pt x="-8199" y="12000"/>
                    <a:pt x="5913" y="21600"/>
                  </a:cubicBezTo>
                  <a:cubicBezTo>
                    <a:pt x="10809" y="14400"/>
                    <a:pt x="2745" y="9600"/>
                    <a:pt x="13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Google Shape;1283;p12"/>
            <p:cNvSpPr/>
            <p:nvPr/>
          </p:nvSpPr>
          <p:spPr>
            <a:xfrm rot="5400000">
              <a:off x="30928" y="6298670"/>
              <a:ext cx="27304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16200"/>
                  </a:moveTo>
                  <a:lnTo>
                    <a:pt x="20221" y="21600"/>
                  </a:lnTo>
                  <a:cubicBezTo>
                    <a:pt x="19762" y="16200"/>
                    <a:pt x="16085" y="5400"/>
                    <a:pt x="21600" y="0"/>
                  </a:cubicBezTo>
                  <a:lnTo>
                    <a:pt x="0" y="16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Google Shape;1284;p12"/>
            <p:cNvSpPr/>
            <p:nvPr/>
          </p:nvSpPr>
          <p:spPr>
            <a:xfrm rot="5400000">
              <a:off x="36383" y="6278679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4909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Google Shape;1285;p12"/>
            <p:cNvSpPr/>
            <p:nvPr/>
          </p:nvSpPr>
          <p:spPr>
            <a:xfrm rot="5400000">
              <a:off x="24647" y="6135075"/>
              <a:ext cx="47253" cy="12701"/>
            </a:xfrm>
            <a:custGeom>
              <a:avLst/>
              <a:gdLst/>
              <a:ahLst/>
              <a:cxnLst/>
              <a:rect l="0" t="0" r="0" b="0"/>
              <a:pathLst>
                <a:path w="19383" h="21600" extrusionOk="0">
                  <a:moveTo>
                    <a:pt x="15120" y="0"/>
                  </a:moveTo>
                  <a:cubicBezTo>
                    <a:pt x="10560" y="10800"/>
                    <a:pt x="5520" y="10800"/>
                    <a:pt x="0" y="10800"/>
                  </a:cubicBezTo>
                  <a:cubicBezTo>
                    <a:pt x="6000" y="16200"/>
                    <a:pt x="12240" y="21600"/>
                    <a:pt x="18240" y="21600"/>
                  </a:cubicBezTo>
                  <a:cubicBezTo>
                    <a:pt x="18960" y="10800"/>
                    <a:pt x="21600" y="0"/>
                    <a:pt x="15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Google Shape;1286;p12"/>
            <p:cNvSpPr/>
            <p:nvPr/>
          </p:nvSpPr>
          <p:spPr>
            <a:xfrm rot="5400000">
              <a:off x="41923" y="6201646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2960" y="21600"/>
                    <a:pt x="21600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Google Shape;1287;p12"/>
            <p:cNvSpPr/>
            <p:nvPr/>
          </p:nvSpPr>
          <p:spPr>
            <a:xfrm rot="5400000">
              <a:off x="41307" y="5977372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17280" y="21600"/>
                  </a:lnTo>
                  <a:cubicBezTo>
                    <a:pt x="17280" y="21600"/>
                    <a:pt x="17280" y="0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Google Shape;1288;p12"/>
            <p:cNvSpPr/>
            <p:nvPr/>
          </p:nvSpPr>
          <p:spPr>
            <a:xfrm rot="5400000">
              <a:off x="33008" y="6169214"/>
              <a:ext cx="26837" cy="12701"/>
            </a:xfrm>
            <a:custGeom>
              <a:avLst/>
              <a:gdLst/>
              <a:ahLst/>
              <a:cxnLst/>
              <a:rect l="0" t="0" r="0" b="0"/>
              <a:pathLst>
                <a:path w="21231" h="21600" extrusionOk="0">
                  <a:moveTo>
                    <a:pt x="2388" y="21600"/>
                  </a:moveTo>
                  <a:cubicBezTo>
                    <a:pt x="11120" y="21600"/>
                    <a:pt x="16176" y="10800"/>
                    <a:pt x="21231" y="0"/>
                  </a:cubicBezTo>
                  <a:cubicBezTo>
                    <a:pt x="14797" y="0"/>
                    <a:pt x="7903" y="10800"/>
                    <a:pt x="550" y="10800"/>
                  </a:cubicBezTo>
                  <a:cubicBezTo>
                    <a:pt x="-369" y="10800"/>
                    <a:pt x="-369" y="21600"/>
                    <a:pt x="2388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Google Shape;1289;p12"/>
            <p:cNvSpPr/>
            <p:nvPr/>
          </p:nvSpPr>
          <p:spPr>
            <a:xfrm rot="5400000">
              <a:off x="41301" y="6076346"/>
              <a:ext cx="19503" cy="12701"/>
            </a:xfrm>
            <a:custGeom>
              <a:avLst/>
              <a:gdLst/>
              <a:ahLst/>
              <a:cxnLst/>
              <a:rect l="0" t="0" r="0" b="0"/>
              <a:pathLst>
                <a:path w="21600" h="16362" extrusionOk="0">
                  <a:moveTo>
                    <a:pt x="0" y="1962"/>
                  </a:moveTo>
                  <a:cubicBezTo>
                    <a:pt x="6545" y="9162"/>
                    <a:pt x="13745" y="16362"/>
                    <a:pt x="21600" y="16362"/>
                  </a:cubicBezTo>
                  <a:cubicBezTo>
                    <a:pt x="15055" y="9162"/>
                    <a:pt x="1964" y="-5238"/>
                    <a:pt x="0" y="19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Google Shape;1290;p12"/>
            <p:cNvSpPr/>
            <p:nvPr/>
          </p:nvSpPr>
          <p:spPr>
            <a:xfrm rot="5400000">
              <a:off x="43769" y="6197593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7894" h="9600" extrusionOk="0">
                  <a:moveTo>
                    <a:pt x="7094" y="9600"/>
                  </a:moveTo>
                  <a:lnTo>
                    <a:pt x="17894" y="9600"/>
                  </a:lnTo>
                  <a:cubicBezTo>
                    <a:pt x="-3706" y="-12000"/>
                    <a:pt x="-3706" y="9600"/>
                    <a:pt x="7094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Google Shape;1291;p12"/>
            <p:cNvSpPr/>
            <p:nvPr/>
          </p:nvSpPr>
          <p:spPr>
            <a:xfrm rot="5400000">
              <a:off x="40112" y="6191408"/>
              <a:ext cx="1755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7419" y="0"/>
                  </a:moveTo>
                  <a:cubicBezTo>
                    <a:pt x="10452" y="7200"/>
                    <a:pt x="5574" y="14400"/>
                    <a:pt x="0" y="21600"/>
                  </a:cubicBezTo>
                  <a:cubicBezTo>
                    <a:pt x="7665" y="21600"/>
                    <a:pt x="15329" y="14400"/>
                    <a:pt x="21600" y="14400"/>
                  </a:cubicBezTo>
                  <a:cubicBezTo>
                    <a:pt x="20206" y="7200"/>
                    <a:pt x="18813" y="7200"/>
                    <a:pt x="17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Google Shape;1292;p12"/>
            <p:cNvSpPr/>
            <p:nvPr/>
          </p:nvSpPr>
          <p:spPr>
            <a:xfrm rot="5400000">
              <a:off x="-12529" y="5949913"/>
              <a:ext cx="96986" cy="23389"/>
            </a:xfrm>
            <a:custGeom>
              <a:avLst/>
              <a:gdLst/>
              <a:ahLst/>
              <a:cxnLst/>
              <a:rect l="0" t="0" r="0" b="0"/>
              <a:pathLst>
                <a:path w="18053" h="21600" extrusionOk="0">
                  <a:moveTo>
                    <a:pt x="5258" y="21600"/>
                  </a:moveTo>
                  <a:cubicBezTo>
                    <a:pt x="5586" y="18400"/>
                    <a:pt x="11040" y="15200"/>
                    <a:pt x="15731" y="19200"/>
                  </a:cubicBezTo>
                  <a:cubicBezTo>
                    <a:pt x="20313" y="16800"/>
                    <a:pt x="17368" y="5600"/>
                    <a:pt x="13331" y="0"/>
                  </a:cubicBezTo>
                  <a:cubicBezTo>
                    <a:pt x="13222" y="1600"/>
                    <a:pt x="13222" y="2400"/>
                    <a:pt x="8422" y="4800"/>
                  </a:cubicBezTo>
                  <a:cubicBezTo>
                    <a:pt x="10058" y="6400"/>
                    <a:pt x="19004" y="8800"/>
                    <a:pt x="14968" y="11200"/>
                  </a:cubicBezTo>
                  <a:cubicBezTo>
                    <a:pt x="8640" y="12800"/>
                    <a:pt x="9840" y="10400"/>
                    <a:pt x="6786" y="8800"/>
                  </a:cubicBezTo>
                  <a:cubicBezTo>
                    <a:pt x="9295" y="12800"/>
                    <a:pt x="-1287" y="14400"/>
                    <a:pt x="131" y="20000"/>
                  </a:cubicBezTo>
                  <a:lnTo>
                    <a:pt x="5586" y="18400"/>
                  </a:lnTo>
                  <a:cubicBezTo>
                    <a:pt x="5695" y="19200"/>
                    <a:pt x="3731" y="20800"/>
                    <a:pt x="5258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Google Shape;1293;p12"/>
            <p:cNvSpPr/>
            <p:nvPr/>
          </p:nvSpPr>
          <p:spPr>
            <a:xfrm rot="5400000">
              <a:off x="20866" y="6008089"/>
              <a:ext cx="5850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7712" y="21600"/>
                  </a:moveTo>
                  <a:lnTo>
                    <a:pt x="21600" y="21600"/>
                  </a:lnTo>
                  <a:cubicBezTo>
                    <a:pt x="17064" y="18000"/>
                    <a:pt x="14040" y="14400"/>
                    <a:pt x="8208" y="0"/>
                  </a:cubicBezTo>
                  <a:cubicBezTo>
                    <a:pt x="1728" y="7200"/>
                    <a:pt x="432" y="14400"/>
                    <a:pt x="0" y="18000"/>
                  </a:cubicBezTo>
                  <a:lnTo>
                    <a:pt x="19008" y="21600"/>
                  </a:lnTo>
                  <a:lnTo>
                    <a:pt x="17712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Google Shape;1294;p12"/>
            <p:cNvSpPr/>
            <p:nvPr/>
          </p:nvSpPr>
          <p:spPr>
            <a:xfrm rot="5400000">
              <a:off x="6901" y="6074406"/>
              <a:ext cx="74129" cy="12701"/>
            </a:xfrm>
            <a:custGeom>
              <a:avLst/>
              <a:gdLst/>
              <a:ahLst/>
              <a:cxnLst/>
              <a:rect l="0" t="0" r="0" b="0"/>
              <a:pathLst>
                <a:path w="19318" h="21600" extrusionOk="0">
                  <a:moveTo>
                    <a:pt x="12169" y="4629"/>
                  </a:moveTo>
                  <a:cubicBezTo>
                    <a:pt x="10039" y="10800"/>
                    <a:pt x="3499" y="13886"/>
                    <a:pt x="7454" y="21600"/>
                  </a:cubicBezTo>
                  <a:cubicBezTo>
                    <a:pt x="15515" y="21600"/>
                    <a:pt x="13082" y="15429"/>
                    <a:pt x="17949" y="12343"/>
                  </a:cubicBezTo>
                  <a:cubicBezTo>
                    <a:pt x="5020" y="13886"/>
                    <a:pt x="21600" y="9257"/>
                    <a:pt x="12321" y="4629"/>
                  </a:cubicBezTo>
                  <a:cubicBezTo>
                    <a:pt x="14755" y="4629"/>
                    <a:pt x="17037" y="3086"/>
                    <a:pt x="19318" y="3086"/>
                  </a:cubicBezTo>
                  <a:cubicBezTo>
                    <a:pt x="16885" y="3086"/>
                    <a:pt x="14755" y="1543"/>
                    <a:pt x="12625" y="0"/>
                  </a:cubicBezTo>
                  <a:lnTo>
                    <a:pt x="12930" y="1543"/>
                  </a:lnTo>
                  <a:cubicBezTo>
                    <a:pt x="12930" y="1543"/>
                    <a:pt x="12930" y="1543"/>
                    <a:pt x="12930" y="1543"/>
                  </a:cubicBezTo>
                  <a:cubicBezTo>
                    <a:pt x="13538" y="1543"/>
                    <a:pt x="13690" y="1543"/>
                    <a:pt x="13082" y="1543"/>
                  </a:cubicBezTo>
                  <a:lnTo>
                    <a:pt x="12777" y="1543"/>
                  </a:lnTo>
                  <a:cubicBezTo>
                    <a:pt x="12625" y="3086"/>
                    <a:pt x="12473" y="3086"/>
                    <a:pt x="12169" y="4629"/>
                  </a:cubicBezTo>
                  <a:cubicBezTo>
                    <a:pt x="8518" y="3086"/>
                    <a:pt x="11561" y="3086"/>
                    <a:pt x="12777" y="1543"/>
                  </a:cubicBezTo>
                  <a:cubicBezTo>
                    <a:pt x="12777" y="1543"/>
                    <a:pt x="12930" y="1543"/>
                    <a:pt x="12930" y="1543"/>
                  </a:cubicBezTo>
                  <a:lnTo>
                    <a:pt x="0" y="4629"/>
                  </a:lnTo>
                  <a:cubicBezTo>
                    <a:pt x="2738" y="4629"/>
                    <a:pt x="6085" y="4629"/>
                    <a:pt x="12169" y="46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5" name="Google Shape;1295;p12"/>
            <p:cNvSpPr/>
            <p:nvPr/>
          </p:nvSpPr>
          <p:spPr>
            <a:xfrm rot="5400000">
              <a:off x="22228" y="6331678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5475" h="21600" extrusionOk="0">
                  <a:moveTo>
                    <a:pt x="15475" y="21600"/>
                  </a:moveTo>
                  <a:cubicBezTo>
                    <a:pt x="9584" y="21600"/>
                    <a:pt x="9584" y="21600"/>
                    <a:pt x="9584" y="0"/>
                  </a:cubicBezTo>
                  <a:cubicBezTo>
                    <a:pt x="-2198" y="21600"/>
                    <a:pt x="-6125" y="21600"/>
                    <a:pt x="15475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6" name="Google Shape;1296;p12"/>
            <p:cNvSpPr/>
            <p:nvPr/>
          </p:nvSpPr>
          <p:spPr>
            <a:xfrm rot="5400000">
              <a:off x="5381" y="6316975"/>
              <a:ext cx="57472" cy="12701"/>
            </a:xfrm>
            <a:custGeom>
              <a:avLst/>
              <a:gdLst/>
              <a:ahLst/>
              <a:cxnLst/>
              <a:rect l="0" t="0" r="0" b="0"/>
              <a:pathLst>
                <a:path w="17204" h="21600" extrusionOk="0">
                  <a:moveTo>
                    <a:pt x="7534" y="19800"/>
                  </a:moveTo>
                  <a:cubicBezTo>
                    <a:pt x="8597" y="18000"/>
                    <a:pt x="9482" y="14400"/>
                    <a:pt x="13023" y="16200"/>
                  </a:cubicBezTo>
                  <a:cubicBezTo>
                    <a:pt x="16033" y="18000"/>
                    <a:pt x="13023" y="19800"/>
                    <a:pt x="13200" y="21600"/>
                  </a:cubicBezTo>
                  <a:cubicBezTo>
                    <a:pt x="15325" y="19800"/>
                    <a:pt x="20636" y="16200"/>
                    <a:pt x="13908" y="12600"/>
                  </a:cubicBezTo>
                  <a:lnTo>
                    <a:pt x="12846" y="14400"/>
                  </a:lnTo>
                  <a:cubicBezTo>
                    <a:pt x="6826" y="10800"/>
                    <a:pt x="-964" y="1800"/>
                    <a:pt x="98" y="0"/>
                  </a:cubicBezTo>
                  <a:cubicBezTo>
                    <a:pt x="1869" y="7200"/>
                    <a:pt x="3462" y="12600"/>
                    <a:pt x="7534" y="1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7" name="Google Shape;1297;p12"/>
            <p:cNvSpPr/>
            <p:nvPr/>
          </p:nvSpPr>
          <p:spPr>
            <a:xfrm rot="5400000">
              <a:off x="15056" y="6176597"/>
              <a:ext cx="40586" cy="12701"/>
            </a:xfrm>
            <a:custGeom>
              <a:avLst/>
              <a:gdLst/>
              <a:ahLst/>
              <a:cxnLst/>
              <a:rect l="0" t="0" r="0" b="0"/>
              <a:pathLst>
                <a:path w="20432" h="21600" extrusionOk="0">
                  <a:moveTo>
                    <a:pt x="20432" y="0"/>
                  </a:moveTo>
                  <a:lnTo>
                    <a:pt x="0" y="7200"/>
                  </a:lnTo>
                  <a:lnTo>
                    <a:pt x="10508" y="21600"/>
                  </a:lnTo>
                  <a:lnTo>
                    <a:pt x="9924" y="14400"/>
                  </a:lnTo>
                  <a:cubicBezTo>
                    <a:pt x="21600" y="14400"/>
                    <a:pt x="18973" y="7200"/>
                    <a:pt x="20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8" name="Google Shape;1298;p12"/>
            <p:cNvSpPr/>
            <p:nvPr/>
          </p:nvSpPr>
          <p:spPr>
            <a:xfrm rot="5400000">
              <a:off x="39033" y="5964209"/>
              <a:ext cx="2340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6740" y="15429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16740" y="154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9" name="Google Shape;1299;p12"/>
            <p:cNvSpPr/>
            <p:nvPr/>
          </p:nvSpPr>
          <p:spPr>
            <a:xfrm rot="5400000">
              <a:off x="44525" y="5911553"/>
              <a:ext cx="13652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8900" y="21600"/>
                  </a:moveTo>
                  <a:lnTo>
                    <a:pt x="21600" y="0"/>
                  </a:lnTo>
                  <a:lnTo>
                    <a:pt x="0" y="16200"/>
                  </a:lnTo>
                  <a:lnTo>
                    <a:pt x="189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0" name="Google Shape;1300;p12"/>
            <p:cNvSpPr/>
            <p:nvPr/>
          </p:nvSpPr>
          <p:spPr>
            <a:xfrm rot="5400000">
              <a:off x="8688" y="2871667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0286" y="0"/>
                    <a:pt x="16457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1" name="Google Shape;1301;p12"/>
            <p:cNvSpPr/>
            <p:nvPr/>
          </p:nvSpPr>
          <p:spPr>
            <a:xfrm rot="5400000">
              <a:off x="9919" y="2966579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5589" h="21600" extrusionOk="0">
                  <a:moveTo>
                    <a:pt x="6949" y="21600"/>
                  </a:moveTo>
                  <a:lnTo>
                    <a:pt x="15589" y="0"/>
                  </a:lnTo>
                  <a:cubicBezTo>
                    <a:pt x="469" y="10800"/>
                    <a:pt x="-6011" y="21600"/>
                    <a:pt x="6949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2" name="Google Shape;1302;p12"/>
            <p:cNvSpPr/>
            <p:nvPr/>
          </p:nvSpPr>
          <p:spPr>
            <a:xfrm rot="5400000">
              <a:off x="37297" y="4576249"/>
              <a:ext cx="35878" cy="12701"/>
            </a:xfrm>
            <a:custGeom>
              <a:avLst/>
              <a:gdLst/>
              <a:ahLst/>
              <a:cxnLst/>
              <a:rect l="0" t="0" r="0" b="0"/>
              <a:pathLst>
                <a:path w="20378" h="15529" extrusionOk="0">
                  <a:moveTo>
                    <a:pt x="20378" y="15529"/>
                  </a:moveTo>
                  <a:cubicBezTo>
                    <a:pt x="10076" y="5929"/>
                    <a:pt x="-1222" y="-6071"/>
                    <a:pt x="107" y="3529"/>
                  </a:cubicBezTo>
                  <a:lnTo>
                    <a:pt x="3098" y="13129"/>
                  </a:lnTo>
                  <a:cubicBezTo>
                    <a:pt x="10409" y="10729"/>
                    <a:pt x="15726" y="13129"/>
                    <a:pt x="20378" y="15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3" name="Google Shape;1303;p12"/>
            <p:cNvSpPr/>
            <p:nvPr/>
          </p:nvSpPr>
          <p:spPr>
            <a:xfrm rot="5400000">
              <a:off x="24726" y="3697093"/>
              <a:ext cx="1755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16200"/>
                  </a:moveTo>
                  <a:lnTo>
                    <a:pt x="6703" y="21600"/>
                  </a:lnTo>
                  <a:lnTo>
                    <a:pt x="21600" y="0"/>
                  </a:lnTo>
                  <a:lnTo>
                    <a:pt x="0" y="16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4" name="Google Shape;1304;p12"/>
            <p:cNvSpPr/>
            <p:nvPr/>
          </p:nvSpPr>
          <p:spPr>
            <a:xfrm rot="5400000">
              <a:off x="6414" y="3663940"/>
              <a:ext cx="23404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cubicBezTo>
                    <a:pt x="4860" y="7200"/>
                    <a:pt x="11880" y="144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5" name="Google Shape;1305;p12"/>
            <p:cNvSpPr/>
            <p:nvPr/>
          </p:nvSpPr>
          <p:spPr>
            <a:xfrm rot="5400000">
              <a:off x="3889" y="2389134"/>
              <a:ext cx="14913" cy="12701"/>
            </a:xfrm>
            <a:custGeom>
              <a:avLst/>
              <a:gdLst/>
              <a:ahLst/>
              <a:cxnLst/>
              <a:rect l="0" t="0" r="0" b="0"/>
              <a:pathLst>
                <a:path w="14363" h="21600" extrusionOk="0">
                  <a:moveTo>
                    <a:pt x="13642" y="0"/>
                  </a:moveTo>
                  <a:lnTo>
                    <a:pt x="0" y="21600"/>
                  </a:lnTo>
                  <a:cubicBezTo>
                    <a:pt x="21600" y="21600"/>
                    <a:pt x="11937" y="12960"/>
                    <a:pt x="13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6" name="Google Shape;1306;p12"/>
            <p:cNvSpPr/>
            <p:nvPr/>
          </p:nvSpPr>
          <p:spPr>
            <a:xfrm rot="5400000">
              <a:off x="30662" y="5346481"/>
              <a:ext cx="38030" cy="12701"/>
            </a:xfrm>
            <a:custGeom>
              <a:avLst/>
              <a:gdLst/>
              <a:ahLst/>
              <a:cxnLst/>
              <a:rect l="0" t="0" r="0" b="0"/>
              <a:pathLst>
                <a:path w="21600" h="14683" extrusionOk="0">
                  <a:moveTo>
                    <a:pt x="21600" y="10800"/>
                  </a:moveTo>
                  <a:cubicBezTo>
                    <a:pt x="12960" y="3600"/>
                    <a:pt x="5982" y="0"/>
                    <a:pt x="0" y="0"/>
                  </a:cubicBezTo>
                  <a:cubicBezTo>
                    <a:pt x="10634" y="7200"/>
                    <a:pt x="18942" y="21600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7" name="Google Shape;1307;p12"/>
            <p:cNvSpPr/>
            <p:nvPr/>
          </p:nvSpPr>
          <p:spPr>
            <a:xfrm rot="5400000">
              <a:off x="48692" y="2907574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9162" h="21600" extrusionOk="0">
                  <a:moveTo>
                    <a:pt x="18514" y="0"/>
                  </a:moveTo>
                  <a:cubicBezTo>
                    <a:pt x="5143" y="10800"/>
                    <a:pt x="0" y="21600"/>
                    <a:pt x="0" y="21600"/>
                  </a:cubicBezTo>
                  <a:cubicBezTo>
                    <a:pt x="13371" y="21600"/>
                    <a:pt x="21600" y="10800"/>
                    <a:pt x="18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Google Shape;1308;p12"/>
            <p:cNvSpPr/>
            <p:nvPr/>
          </p:nvSpPr>
          <p:spPr>
            <a:xfrm rot="5400000">
              <a:off x="29514" y="5305526"/>
              <a:ext cx="43881" cy="12701"/>
            </a:xfrm>
            <a:custGeom>
              <a:avLst/>
              <a:gdLst/>
              <a:ahLst/>
              <a:cxnLst/>
              <a:rect l="0" t="0" r="0" b="0"/>
              <a:pathLst>
                <a:path w="21600" h="15624" extrusionOk="0">
                  <a:moveTo>
                    <a:pt x="0" y="10224"/>
                  </a:moveTo>
                  <a:lnTo>
                    <a:pt x="3744" y="15624"/>
                  </a:lnTo>
                  <a:cubicBezTo>
                    <a:pt x="9216" y="10224"/>
                    <a:pt x="14976" y="4824"/>
                    <a:pt x="21600" y="10224"/>
                  </a:cubicBezTo>
                  <a:cubicBezTo>
                    <a:pt x="14976" y="-576"/>
                    <a:pt x="7200" y="-5976"/>
                    <a:pt x="0" y="10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Google Shape;1309;p12"/>
            <p:cNvSpPr/>
            <p:nvPr/>
          </p:nvSpPr>
          <p:spPr>
            <a:xfrm rot="5400000">
              <a:off x="14842" y="647703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9417" h="21600" extrusionOk="0">
                  <a:moveTo>
                    <a:pt x="19417" y="21600"/>
                  </a:moveTo>
                  <a:lnTo>
                    <a:pt x="517" y="0"/>
                  </a:lnTo>
                  <a:cubicBezTo>
                    <a:pt x="-2183" y="21600"/>
                    <a:pt x="5917" y="21600"/>
                    <a:pt x="19417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Google Shape;1310;p12"/>
            <p:cNvSpPr/>
            <p:nvPr/>
          </p:nvSpPr>
          <p:spPr>
            <a:xfrm rot="5400000">
              <a:off x="48471" y="151616"/>
              <a:ext cx="21453" cy="12701"/>
            </a:xfrm>
            <a:custGeom>
              <a:avLst/>
              <a:gdLst/>
              <a:ahLst/>
              <a:cxnLst/>
              <a:rect l="0" t="0" r="0" b="0"/>
              <a:pathLst>
                <a:path w="21600" h="16200" extrusionOk="0">
                  <a:moveTo>
                    <a:pt x="0" y="16200"/>
                  </a:moveTo>
                  <a:cubicBezTo>
                    <a:pt x="5400" y="16200"/>
                    <a:pt x="13800" y="16200"/>
                    <a:pt x="21600" y="16200"/>
                  </a:cubicBezTo>
                  <a:cubicBezTo>
                    <a:pt x="17400" y="-5400"/>
                    <a:pt x="11400" y="-5400"/>
                    <a:pt x="0" y="16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Google Shape;1311;p12"/>
            <p:cNvSpPr/>
            <p:nvPr/>
          </p:nvSpPr>
          <p:spPr>
            <a:xfrm rot="5400000">
              <a:off x="45274" y="5702762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0361" h="9600" extrusionOk="0">
                  <a:moveTo>
                    <a:pt x="0" y="9600"/>
                  </a:moveTo>
                  <a:cubicBezTo>
                    <a:pt x="21600" y="9600"/>
                    <a:pt x="3240" y="-120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Google Shape;1312;p12"/>
            <p:cNvSpPr/>
            <p:nvPr/>
          </p:nvSpPr>
          <p:spPr>
            <a:xfrm rot="5400000">
              <a:off x="28998" y="5754074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cubicBezTo>
                    <a:pt x="10800" y="7200"/>
                    <a:pt x="2700" y="14400"/>
                    <a:pt x="0" y="21600"/>
                  </a:cubicBezTo>
                  <a:cubicBezTo>
                    <a:pt x="5400" y="14400"/>
                    <a:pt x="10800" y="72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Google Shape;1313;p12"/>
            <p:cNvSpPr/>
            <p:nvPr/>
          </p:nvSpPr>
          <p:spPr>
            <a:xfrm rot="5400000">
              <a:off x="21339" y="5169548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5120" h="9600" extrusionOk="0">
                  <a:moveTo>
                    <a:pt x="4320" y="0"/>
                  </a:moveTo>
                  <a:lnTo>
                    <a:pt x="0" y="0"/>
                  </a:lnTo>
                  <a:cubicBezTo>
                    <a:pt x="21600" y="21600"/>
                    <a:pt x="17280" y="0"/>
                    <a:pt x="4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Google Shape;1314;p12"/>
            <p:cNvSpPr/>
            <p:nvPr/>
          </p:nvSpPr>
          <p:spPr>
            <a:xfrm rot="5400000">
              <a:off x="42806" y="5710194"/>
              <a:ext cx="1462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cubicBezTo>
                    <a:pt x="15552" y="0"/>
                    <a:pt x="8640" y="0"/>
                    <a:pt x="0" y="0"/>
                  </a:cubicBezTo>
                  <a:cubicBezTo>
                    <a:pt x="4320" y="0"/>
                    <a:pt x="10368" y="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Google Shape;1315;p12"/>
            <p:cNvSpPr/>
            <p:nvPr/>
          </p:nvSpPr>
          <p:spPr>
            <a:xfrm rot="5400000">
              <a:off x="45274" y="5720030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0115" h="9600" extrusionOk="0">
                  <a:moveTo>
                    <a:pt x="0" y="9600"/>
                  </a:moveTo>
                  <a:lnTo>
                    <a:pt x="19440" y="9600"/>
                  </a:lnTo>
                  <a:cubicBezTo>
                    <a:pt x="21600" y="9600"/>
                    <a:pt x="19440" y="-120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Google Shape;1316;p12"/>
            <p:cNvSpPr/>
            <p:nvPr/>
          </p:nvSpPr>
          <p:spPr>
            <a:xfrm rot="5400000">
              <a:off x="41472" y="5693618"/>
              <a:ext cx="18527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cubicBezTo>
                    <a:pt x="7665" y="0"/>
                    <a:pt x="14632" y="0"/>
                    <a:pt x="21600" y="21600"/>
                  </a:cubicBezTo>
                  <a:cubicBezTo>
                    <a:pt x="19510" y="0"/>
                    <a:pt x="18116" y="0"/>
                    <a:pt x="188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Google Shape;1317;p12"/>
            <p:cNvSpPr/>
            <p:nvPr/>
          </p:nvSpPr>
          <p:spPr>
            <a:xfrm rot="5400000">
              <a:off x="22133" y="1580848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4213" h="12471" extrusionOk="0">
                  <a:moveTo>
                    <a:pt x="14213" y="0"/>
                  </a:moveTo>
                  <a:lnTo>
                    <a:pt x="10456" y="0"/>
                  </a:lnTo>
                  <a:cubicBezTo>
                    <a:pt x="-7387" y="21600"/>
                    <a:pt x="126" y="10800"/>
                    <a:pt x="14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Google Shape;1318;p12"/>
            <p:cNvSpPr/>
            <p:nvPr/>
          </p:nvSpPr>
          <p:spPr>
            <a:xfrm rot="5400000">
              <a:off x="7457" y="4297757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72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72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Google Shape;1319;p12"/>
            <p:cNvSpPr/>
            <p:nvPr/>
          </p:nvSpPr>
          <p:spPr>
            <a:xfrm rot="5400000">
              <a:off x="-2361" y="4275269"/>
              <a:ext cx="40955" cy="14772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cubicBezTo>
                    <a:pt x="9391" y="13976"/>
                    <a:pt x="14713" y="15247"/>
                    <a:pt x="21600" y="16518"/>
                  </a:cubicBezTo>
                  <a:lnTo>
                    <a:pt x="144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Google Shape;1320;p12"/>
            <p:cNvSpPr/>
            <p:nvPr/>
          </p:nvSpPr>
          <p:spPr>
            <a:xfrm rot="5400000">
              <a:off x="-2901430" y="2935593"/>
              <a:ext cx="5867584" cy="58035"/>
            </a:xfrm>
            <a:custGeom>
              <a:avLst/>
              <a:gdLst/>
              <a:ahLst/>
              <a:cxnLst/>
              <a:rect l="0" t="0" r="0" b="0"/>
              <a:pathLst>
                <a:path w="21576" h="19584" extrusionOk="0">
                  <a:moveTo>
                    <a:pt x="5293" y="1440"/>
                  </a:moveTo>
                  <a:lnTo>
                    <a:pt x="5321" y="1728"/>
                  </a:lnTo>
                  <a:cubicBezTo>
                    <a:pt x="5259" y="2304"/>
                    <a:pt x="5276" y="1728"/>
                    <a:pt x="5293" y="1440"/>
                  </a:cubicBezTo>
                  <a:close/>
                  <a:moveTo>
                    <a:pt x="20553" y="5184"/>
                  </a:moveTo>
                  <a:cubicBezTo>
                    <a:pt x="20568" y="4896"/>
                    <a:pt x="20566" y="4608"/>
                    <a:pt x="20562" y="4608"/>
                  </a:cubicBezTo>
                  <a:cubicBezTo>
                    <a:pt x="20551" y="4896"/>
                    <a:pt x="20519" y="4896"/>
                    <a:pt x="20482" y="4896"/>
                  </a:cubicBezTo>
                  <a:cubicBezTo>
                    <a:pt x="20493" y="5184"/>
                    <a:pt x="20512" y="5472"/>
                    <a:pt x="20553" y="5184"/>
                  </a:cubicBezTo>
                  <a:close/>
                  <a:moveTo>
                    <a:pt x="20411" y="4608"/>
                  </a:moveTo>
                  <a:lnTo>
                    <a:pt x="20409" y="4608"/>
                  </a:lnTo>
                  <a:cubicBezTo>
                    <a:pt x="20340" y="4032"/>
                    <a:pt x="20364" y="4320"/>
                    <a:pt x="20411" y="4608"/>
                  </a:cubicBezTo>
                  <a:close/>
                  <a:moveTo>
                    <a:pt x="13707" y="12384"/>
                  </a:moveTo>
                  <a:cubicBezTo>
                    <a:pt x="13683" y="12960"/>
                    <a:pt x="13649" y="12672"/>
                    <a:pt x="13608" y="12096"/>
                  </a:cubicBezTo>
                  <a:cubicBezTo>
                    <a:pt x="13638" y="12096"/>
                    <a:pt x="13670" y="12096"/>
                    <a:pt x="13707" y="12384"/>
                  </a:cubicBezTo>
                  <a:close/>
                  <a:moveTo>
                    <a:pt x="11299" y="15264"/>
                  </a:moveTo>
                  <a:cubicBezTo>
                    <a:pt x="11269" y="15552"/>
                    <a:pt x="11209" y="16416"/>
                    <a:pt x="11185" y="15552"/>
                  </a:cubicBezTo>
                  <a:cubicBezTo>
                    <a:pt x="11222" y="13824"/>
                    <a:pt x="11248" y="14688"/>
                    <a:pt x="11299" y="15264"/>
                  </a:cubicBezTo>
                  <a:close/>
                  <a:moveTo>
                    <a:pt x="9716" y="15552"/>
                  </a:moveTo>
                  <a:lnTo>
                    <a:pt x="9822" y="16704"/>
                  </a:lnTo>
                  <a:cubicBezTo>
                    <a:pt x="9695" y="18432"/>
                    <a:pt x="9602" y="17856"/>
                    <a:pt x="9701" y="19584"/>
                  </a:cubicBezTo>
                  <a:cubicBezTo>
                    <a:pt x="9716" y="15552"/>
                    <a:pt x="10113" y="19296"/>
                    <a:pt x="10128" y="15264"/>
                  </a:cubicBezTo>
                  <a:lnTo>
                    <a:pt x="10199" y="16128"/>
                  </a:lnTo>
                  <a:cubicBezTo>
                    <a:pt x="10177" y="16128"/>
                    <a:pt x="10175" y="16416"/>
                    <a:pt x="10156" y="16416"/>
                  </a:cubicBezTo>
                  <a:cubicBezTo>
                    <a:pt x="10291" y="18144"/>
                    <a:pt x="10257" y="13536"/>
                    <a:pt x="10431" y="14112"/>
                  </a:cubicBezTo>
                  <a:cubicBezTo>
                    <a:pt x="10492" y="14400"/>
                    <a:pt x="10535" y="14976"/>
                    <a:pt x="10494" y="15552"/>
                  </a:cubicBezTo>
                  <a:lnTo>
                    <a:pt x="10630" y="14400"/>
                  </a:lnTo>
                  <a:cubicBezTo>
                    <a:pt x="10668" y="14688"/>
                    <a:pt x="10660" y="15264"/>
                    <a:pt x="10619" y="15264"/>
                  </a:cubicBezTo>
                  <a:lnTo>
                    <a:pt x="10828" y="14976"/>
                  </a:lnTo>
                  <a:lnTo>
                    <a:pt x="10826" y="14976"/>
                  </a:lnTo>
                  <a:cubicBezTo>
                    <a:pt x="10856" y="14400"/>
                    <a:pt x="10922" y="13536"/>
                    <a:pt x="10955" y="12960"/>
                  </a:cubicBezTo>
                  <a:cubicBezTo>
                    <a:pt x="11006" y="13536"/>
                    <a:pt x="10929" y="13536"/>
                    <a:pt x="10942" y="14112"/>
                  </a:cubicBezTo>
                  <a:lnTo>
                    <a:pt x="11056" y="12960"/>
                  </a:lnTo>
                  <a:cubicBezTo>
                    <a:pt x="11103" y="14112"/>
                    <a:pt x="11009" y="14976"/>
                    <a:pt x="10929" y="14976"/>
                  </a:cubicBezTo>
                  <a:cubicBezTo>
                    <a:pt x="11037" y="19008"/>
                    <a:pt x="11024" y="13824"/>
                    <a:pt x="11256" y="16416"/>
                  </a:cubicBezTo>
                  <a:lnTo>
                    <a:pt x="11146" y="16704"/>
                  </a:lnTo>
                  <a:cubicBezTo>
                    <a:pt x="11217" y="19008"/>
                    <a:pt x="11301" y="18144"/>
                    <a:pt x="11424" y="19584"/>
                  </a:cubicBezTo>
                  <a:cubicBezTo>
                    <a:pt x="11394" y="19008"/>
                    <a:pt x="11179" y="16128"/>
                    <a:pt x="11304" y="15264"/>
                  </a:cubicBezTo>
                  <a:cubicBezTo>
                    <a:pt x="11338" y="15552"/>
                    <a:pt x="11385" y="15552"/>
                    <a:pt x="11452" y="14976"/>
                  </a:cubicBezTo>
                  <a:cubicBezTo>
                    <a:pt x="11452" y="16128"/>
                    <a:pt x="11517" y="15840"/>
                    <a:pt x="11601" y="15840"/>
                  </a:cubicBezTo>
                  <a:lnTo>
                    <a:pt x="11594" y="17856"/>
                  </a:lnTo>
                  <a:cubicBezTo>
                    <a:pt x="11683" y="17280"/>
                    <a:pt x="11676" y="16416"/>
                    <a:pt x="11728" y="15552"/>
                  </a:cubicBezTo>
                  <a:cubicBezTo>
                    <a:pt x="11827" y="15552"/>
                    <a:pt x="11848" y="16992"/>
                    <a:pt x="11870" y="18432"/>
                  </a:cubicBezTo>
                  <a:cubicBezTo>
                    <a:pt x="12029" y="18720"/>
                    <a:pt x="11762" y="16128"/>
                    <a:pt x="11950" y="15840"/>
                  </a:cubicBezTo>
                  <a:cubicBezTo>
                    <a:pt x="12081" y="16416"/>
                    <a:pt x="12174" y="15840"/>
                    <a:pt x="12331" y="14688"/>
                  </a:cubicBezTo>
                  <a:cubicBezTo>
                    <a:pt x="12423" y="15264"/>
                    <a:pt x="12316" y="15840"/>
                    <a:pt x="12348" y="16416"/>
                  </a:cubicBezTo>
                  <a:lnTo>
                    <a:pt x="12430" y="14976"/>
                  </a:lnTo>
                  <a:cubicBezTo>
                    <a:pt x="12449" y="14976"/>
                    <a:pt x="12443" y="15264"/>
                    <a:pt x="12441" y="15552"/>
                  </a:cubicBezTo>
                  <a:cubicBezTo>
                    <a:pt x="12510" y="14976"/>
                    <a:pt x="12445" y="13824"/>
                    <a:pt x="12555" y="13248"/>
                  </a:cubicBezTo>
                  <a:cubicBezTo>
                    <a:pt x="12583" y="11232"/>
                    <a:pt x="12777" y="16416"/>
                    <a:pt x="12910" y="14112"/>
                  </a:cubicBezTo>
                  <a:cubicBezTo>
                    <a:pt x="12942" y="14688"/>
                    <a:pt x="12895" y="15264"/>
                    <a:pt x="12904" y="15840"/>
                  </a:cubicBezTo>
                  <a:cubicBezTo>
                    <a:pt x="13089" y="14400"/>
                    <a:pt x="13063" y="14976"/>
                    <a:pt x="13214" y="12960"/>
                  </a:cubicBezTo>
                  <a:lnTo>
                    <a:pt x="13341" y="14112"/>
                  </a:lnTo>
                  <a:cubicBezTo>
                    <a:pt x="13248" y="12672"/>
                    <a:pt x="13369" y="10944"/>
                    <a:pt x="13474" y="9792"/>
                  </a:cubicBezTo>
                  <a:cubicBezTo>
                    <a:pt x="13440" y="8928"/>
                    <a:pt x="13412" y="8352"/>
                    <a:pt x="13393" y="8064"/>
                  </a:cubicBezTo>
                  <a:lnTo>
                    <a:pt x="13561" y="7200"/>
                  </a:lnTo>
                  <a:cubicBezTo>
                    <a:pt x="13582" y="7488"/>
                    <a:pt x="13565" y="8064"/>
                    <a:pt x="13537" y="8928"/>
                  </a:cubicBezTo>
                  <a:lnTo>
                    <a:pt x="13567" y="8352"/>
                  </a:lnTo>
                  <a:cubicBezTo>
                    <a:pt x="13627" y="9216"/>
                    <a:pt x="13597" y="10368"/>
                    <a:pt x="13554" y="11232"/>
                  </a:cubicBezTo>
                  <a:lnTo>
                    <a:pt x="13494" y="10080"/>
                  </a:lnTo>
                  <a:cubicBezTo>
                    <a:pt x="13451" y="11232"/>
                    <a:pt x="13412" y="12384"/>
                    <a:pt x="13421" y="13536"/>
                  </a:cubicBezTo>
                  <a:cubicBezTo>
                    <a:pt x="13431" y="13248"/>
                    <a:pt x="13453" y="13248"/>
                    <a:pt x="13477" y="12960"/>
                  </a:cubicBezTo>
                  <a:cubicBezTo>
                    <a:pt x="13466" y="13248"/>
                    <a:pt x="13459" y="13536"/>
                    <a:pt x="13464" y="13824"/>
                  </a:cubicBezTo>
                  <a:cubicBezTo>
                    <a:pt x="13470" y="14112"/>
                    <a:pt x="13487" y="13536"/>
                    <a:pt x="13515" y="13248"/>
                  </a:cubicBezTo>
                  <a:lnTo>
                    <a:pt x="13552" y="15264"/>
                  </a:lnTo>
                  <a:lnTo>
                    <a:pt x="13563" y="14400"/>
                  </a:lnTo>
                  <a:lnTo>
                    <a:pt x="13782" y="15840"/>
                  </a:lnTo>
                  <a:cubicBezTo>
                    <a:pt x="13942" y="13824"/>
                    <a:pt x="14077" y="10656"/>
                    <a:pt x="14329" y="9792"/>
                  </a:cubicBezTo>
                  <a:cubicBezTo>
                    <a:pt x="14267" y="11520"/>
                    <a:pt x="14316" y="12384"/>
                    <a:pt x="14312" y="14112"/>
                  </a:cubicBezTo>
                  <a:cubicBezTo>
                    <a:pt x="14243" y="12384"/>
                    <a:pt x="14118" y="14976"/>
                    <a:pt x="13989" y="14688"/>
                  </a:cubicBezTo>
                  <a:cubicBezTo>
                    <a:pt x="14056" y="14688"/>
                    <a:pt x="14041" y="15552"/>
                    <a:pt x="14024" y="15840"/>
                  </a:cubicBezTo>
                  <a:lnTo>
                    <a:pt x="14256" y="14400"/>
                  </a:lnTo>
                  <a:cubicBezTo>
                    <a:pt x="14250" y="15840"/>
                    <a:pt x="14306" y="15264"/>
                    <a:pt x="14366" y="16128"/>
                  </a:cubicBezTo>
                  <a:cubicBezTo>
                    <a:pt x="14319" y="12960"/>
                    <a:pt x="14538" y="14112"/>
                    <a:pt x="14633" y="13248"/>
                  </a:cubicBezTo>
                  <a:cubicBezTo>
                    <a:pt x="14637" y="14112"/>
                    <a:pt x="14616" y="15264"/>
                    <a:pt x="14499" y="14976"/>
                  </a:cubicBezTo>
                  <a:cubicBezTo>
                    <a:pt x="14627" y="17280"/>
                    <a:pt x="14665" y="11520"/>
                    <a:pt x="14790" y="13536"/>
                  </a:cubicBezTo>
                  <a:cubicBezTo>
                    <a:pt x="14760" y="13536"/>
                    <a:pt x="14745" y="13248"/>
                    <a:pt x="14734" y="13824"/>
                  </a:cubicBezTo>
                  <a:cubicBezTo>
                    <a:pt x="14801" y="12960"/>
                    <a:pt x="14960" y="13824"/>
                    <a:pt x="14924" y="14688"/>
                  </a:cubicBezTo>
                  <a:lnTo>
                    <a:pt x="14896" y="14688"/>
                  </a:lnTo>
                  <a:cubicBezTo>
                    <a:pt x="15081" y="14976"/>
                    <a:pt x="15462" y="14688"/>
                    <a:pt x="15490" y="12384"/>
                  </a:cubicBezTo>
                  <a:cubicBezTo>
                    <a:pt x="15492" y="12672"/>
                    <a:pt x="15466" y="15264"/>
                    <a:pt x="15456" y="15840"/>
                  </a:cubicBezTo>
                  <a:lnTo>
                    <a:pt x="15787" y="7488"/>
                  </a:lnTo>
                  <a:cubicBezTo>
                    <a:pt x="15759" y="9792"/>
                    <a:pt x="15871" y="14688"/>
                    <a:pt x="15716" y="15840"/>
                  </a:cubicBezTo>
                  <a:cubicBezTo>
                    <a:pt x="15761" y="16128"/>
                    <a:pt x="15815" y="16704"/>
                    <a:pt x="15910" y="15840"/>
                  </a:cubicBezTo>
                  <a:cubicBezTo>
                    <a:pt x="15880" y="15552"/>
                    <a:pt x="15835" y="12672"/>
                    <a:pt x="15876" y="12672"/>
                  </a:cubicBezTo>
                  <a:cubicBezTo>
                    <a:pt x="15990" y="14976"/>
                    <a:pt x="15955" y="13824"/>
                    <a:pt x="16095" y="15840"/>
                  </a:cubicBezTo>
                  <a:cubicBezTo>
                    <a:pt x="16048" y="15552"/>
                    <a:pt x="16100" y="12096"/>
                    <a:pt x="16171" y="12384"/>
                  </a:cubicBezTo>
                  <a:cubicBezTo>
                    <a:pt x="16160" y="12672"/>
                    <a:pt x="16177" y="15552"/>
                    <a:pt x="16151" y="15840"/>
                  </a:cubicBezTo>
                  <a:lnTo>
                    <a:pt x="16330" y="12672"/>
                  </a:lnTo>
                  <a:cubicBezTo>
                    <a:pt x="16285" y="13248"/>
                    <a:pt x="16321" y="15552"/>
                    <a:pt x="16362" y="16416"/>
                  </a:cubicBezTo>
                  <a:cubicBezTo>
                    <a:pt x="16343" y="15840"/>
                    <a:pt x="16515" y="16416"/>
                    <a:pt x="16563" y="16128"/>
                  </a:cubicBezTo>
                  <a:lnTo>
                    <a:pt x="16487" y="15552"/>
                  </a:lnTo>
                  <a:cubicBezTo>
                    <a:pt x="16690" y="16128"/>
                    <a:pt x="16687" y="10944"/>
                    <a:pt x="16888" y="11232"/>
                  </a:cubicBezTo>
                  <a:cubicBezTo>
                    <a:pt x="16864" y="11808"/>
                    <a:pt x="16827" y="15264"/>
                    <a:pt x="16929" y="15840"/>
                  </a:cubicBezTo>
                  <a:cubicBezTo>
                    <a:pt x="16976" y="14112"/>
                    <a:pt x="17135" y="7776"/>
                    <a:pt x="17312" y="6336"/>
                  </a:cubicBezTo>
                  <a:lnTo>
                    <a:pt x="17346" y="7488"/>
                  </a:lnTo>
                  <a:lnTo>
                    <a:pt x="17482" y="6336"/>
                  </a:lnTo>
                  <a:cubicBezTo>
                    <a:pt x="17398" y="8928"/>
                    <a:pt x="17161" y="14112"/>
                    <a:pt x="17030" y="16128"/>
                  </a:cubicBezTo>
                  <a:cubicBezTo>
                    <a:pt x="17105" y="16992"/>
                    <a:pt x="17051" y="17280"/>
                    <a:pt x="17166" y="17280"/>
                  </a:cubicBezTo>
                  <a:cubicBezTo>
                    <a:pt x="17204" y="18144"/>
                    <a:pt x="17103" y="18720"/>
                    <a:pt x="17071" y="18720"/>
                  </a:cubicBezTo>
                  <a:lnTo>
                    <a:pt x="17334" y="19296"/>
                  </a:lnTo>
                  <a:cubicBezTo>
                    <a:pt x="17321" y="17280"/>
                    <a:pt x="17534" y="17280"/>
                    <a:pt x="17525" y="15840"/>
                  </a:cubicBezTo>
                  <a:lnTo>
                    <a:pt x="17239" y="17568"/>
                  </a:lnTo>
                  <a:cubicBezTo>
                    <a:pt x="17228" y="15840"/>
                    <a:pt x="17405" y="12096"/>
                    <a:pt x="17590" y="12672"/>
                  </a:cubicBezTo>
                  <a:cubicBezTo>
                    <a:pt x="17637" y="13248"/>
                    <a:pt x="17555" y="16128"/>
                    <a:pt x="17560" y="16704"/>
                  </a:cubicBezTo>
                  <a:cubicBezTo>
                    <a:pt x="17583" y="16128"/>
                    <a:pt x="17736" y="15552"/>
                    <a:pt x="17753" y="15840"/>
                  </a:cubicBezTo>
                  <a:lnTo>
                    <a:pt x="17674" y="16992"/>
                  </a:lnTo>
                  <a:cubicBezTo>
                    <a:pt x="17777" y="17856"/>
                    <a:pt x="17844" y="14400"/>
                    <a:pt x="17969" y="16416"/>
                  </a:cubicBezTo>
                  <a:cubicBezTo>
                    <a:pt x="18012" y="16416"/>
                    <a:pt x="18096" y="19008"/>
                    <a:pt x="18104" y="17856"/>
                  </a:cubicBezTo>
                  <a:cubicBezTo>
                    <a:pt x="18033" y="15552"/>
                    <a:pt x="18021" y="8640"/>
                    <a:pt x="18068" y="6912"/>
                  </a:cubicBezTo>
                  <a:cubicBezTo>
                    <a:pt x="18083" y="6912"/>
                    <a:pt x="18292" y="8928"/>
                    <a:pt x="18341" y="10080"/>
                  </a:cubicBezTo>
                  <a:cubicBezTo>
                    <a:pt x="18412" y="11808"/>
                    <a:pt x="18236" y="14400"/>
                    <a:pt x="18296" y="15840"/>
                  </a:cubicBezTo>
                  <a:cubicBezTo>
                    <a:pt x="18298" y="15264"/>
                    <a:pt x="18337" y="14688"/>
                    <a:pt x="18354" y="14400"/>
                  </a:cubicBezTo>
                  <a:cubicBezTo>
                    <a:pt x="18400" y="14976"/>
                    <a:pt x="18335" y="16128"/>
                    <a:pt x="18434" y="15840"/>
                  </a:cubicBezTo>
                  <a:cubicBezTo>
                    <a:pt x="18449" y="13824"/>
                    <a:pt x="18634" y="16128"/>
                    <a:pt x="18479" y="14112"/>
                  </a:cubicBezTo>
                  <a:cubicBezTo>
                    <a:pt x="18576" y="13824"/>
                    <a:pt x="18583" y="14688"/>
                    <a:pt x="18695" y="14688"/>
                  </a:cubicBezTo>
                  <a:cubicBezTo>
                    <a:pt x="18658" y="13248"/>
                    <a:pt x="18796" y="10368"/>
                    <a:pt x="18893" y="9792"/>
                  </a:cubicBezTo>
                  <a:cubicBezTo>
                    <a:pt x="18886" y="10080"/>
                    <a:pt x="18908" y="10944"/>
                    <a:pt x="18919" y="11232"/>
                  </a:cubicBezTo>
                  <a:cubicBezTo>
                    <a:pt x="19117" y="11520"/>
                    <a:pt x="19222" y="12384"/>
                    <a:pt x="19405" y="12384"/>
                  </a:cubicBezTo>
                  <a:cubicBezTo>
                    <a:pt x="19422" y="12960"/>
                    <a:pt x="19511" y="13536"/>
                    <a:pt x="19474" y="14400"/>
                  </a:cubicBezTo>
                  <a:cubicBezTo>
                    <a:pt x="19500" y="14112"/>
                    <a:pt x="19524" y="13248"/>
                    <a:pt x="19580" y="13248"/>
                  </a:cubicBezTo>
                  <a:cubicBezTo>
                    <a:pt x="19689" y="14976"/>
                    <a:pt x="19455" y="13536"/>
                    <a:pt x="19539" y="15552"/>
                  </a:cubicBezTo>
                  <a:cubicBezTo>
                    <a:pt x="19545" y="14400"/>
                    <a:pt x="19685" y="14112"/>
                    <a:pt x="19765" y="13248"/>
                  </a:cubicBezTo>
                  <a:cubicBezTo>
                    <a:pt x="19741" y="11520"/>
                    <a:pt x="19580" y="12960"/>
                    <a:pt x="19498" y="13536"/>
                  </a:cubicBezTo>
                  <a:cubicBezTo>
                    <a:pt x="19498" y="11232"/>
                    <a:pt x="19638" y="8640"/>
                    <a:pt x="19829" y="7488"/>
                  </a:cubicBezTo>
                  <a:cubicBezTo>
                    <a:pt x="19982" y="6912"/>
                    <a:pt x="19896" y="9216"/>
                    <a:pt x="19922" y="8928"/>
                  </a:cubicBezTo>
                  <a:cubicBezTo>
                    <a:pt x="20209" y="9216"/>
                    <a:pt x="20168" y="4608"/>
                    <a:pt x="20404" y="6336"/>
                  </a:cubicBezTo>
                  <a:cubicBezTo>
                    <a:pt x="20499" y="8064"/>
                    <a:pt x="20409" y="9504"/>
                    <a:pt x="20430" y="10656"/>
                  </a:cubicBezTo>
                  <a:cubicBezTo>
                    <a:pt x="20305" y="11232"/>
                    <a:pt x="20239" y="9504"/>
                    <a:pt x="20155" y="9504"/>
                  </a:cubicBezTo>
                  <a:lnTo>
                    <a:pt x="20258" y="10368"/>
                  </a:lnTo>
                  <a:cubicBezTo>
                    <a:pt x="20219" y="10944"/>
                    <a:pt x="20135" y="11232"/>
                    <a:pt x="20090" y="10944"/>
                  </a:cubicBezTo>
                  <a:cubicBezTo>
                    <a:pt x="20170" y="12384"/>
                    <a:pt x="20575" y="11232"/>
                    <a:pt x="20796" y="12672"/>
                  </a:cubicBezTo>
                  <a:cubicBezTo>
                    <a:pt x="20835" y="12096"/>
                    <a:pt x="20904" y="11520"/>
                    <a:pt x="20872" y="10944"/>
                  </a:cubicBezTo>
                  <a:lnTo>
                    <a:pt x="20801" y="10944"/>
                  </a:lnTo>
                  <a:cubicBezTo>
                    <a:pt x="20736" y="9792"/>
                    <a:pt x="20934" y="9216"/>
                    <a:pt x="20844" y="8640"/>
                  </a:cubicBezTo>
                  <a:cubicBezTo>
                    <a:pt x="20939" y="7776"/>
                    <a:pt x="21044" y="6336"/>
                    <a:pt x="21175" y="7200"/>
                  </a:cubicBezTo>
                  <a:lnTo>
                    <a:pt x="21201" y="8928"/>
                  </a:lnTo>
                  <a:cubicBezTo>
                    <a:pt x="21197" y="8352"/>
                    <a:pt x="21115" y="8064"/>
                    <a:pt x="21076" y="8352"/>
                  </a:cubicBezTo>
                  <a:cubicBezTo>
                    <a:pt x="21132" y="7776"/>
                    <a:pt x="21279" y="10944"/>
                    <a:pt x="21339" y="8640"/>
                  </a:cubicBezTo>
                  <a:lnTo>
                    <a:pt x="21247" y="7200"/>
                  </a:lnTo>
                  <a:cubicBezTo>
                    <a:pt x="21341" y="6336"/>
                    <a:pt x="21458" y="4608"/>
                    <a:pt x="21576" y="5184"/>
                  </a:cubicBezTo>
                  <a:cubicBezTo>
                    <a:pt x="21522" y="3456"/>
                    <a:pt x="21548" y="5472"/>
                    <a:pt x="21466" y="3168"/>
                  </a:cubicBezTo>
                  <a:cubicBezTo>
                    <a:pt x="21537" y="5760"/>
                    <a:pt x="21165" y="3168"/>
                    <a:pt x="21281" y="5760"/>
                  </a:cubicBezTo>
                  <a:cubicBezTo>
                    <a:pt x="21197" y="3456"/>
                    <a:pt x="21135" y="4896"/>
                    <a:pt x="21023" y="2592"/>
                  </a:cubicBezTo>
                  <a:cubicBezTo>
                    <a:pt x="21025" y="3168"/>
                    <a:pt x="21061" y="3744"/>
                    <a:pt x="20964" y="3456"/>
                  </a:cubicBezTo>
                  <a:cubicBezTo>
                    <a:pt x="20958" y="3744"/>
                    <a:pt x="20949" y="4032"/>
                    <a:pt x="20941" y="4032"/>
                  </a:cubicBezTo>
                  <a:lnTo>
                    <a:pt x="20934" y="4032"/>
                  </a:lnTo>
                  <a:lnTo>
                    <a:pt x="20941" y="4032"/>
                  </a:lnTo>
                  <a:cubicBezTo>
                    <a:pt x="20936" y="4032"/>
                    <a:pt x="20936" y="4320"/>
                    <a:pt x="20943" y="4032"/>
                  </a:cubicBezTo>
                  <a:cubicBezTo>
                    <a:pt x="20967" y="4320"/>
                    <a:pt x="20986" y="4608"/>
                    <a:pt x="20992" y="4896"/>
                  </a:cubicBezTo>
                  <a:cubicBezTo>
                    <a:pt x="20943" y="6336"/>
                    <a:pt x="20788" y="6336"/>
                    <a:pt x="20734" y="6912"/>
                  </a:cubicBezTo>
                  <a:cubicBezTo>
                    <a:pt x="20676" y="6624"/>
                    <a:pt x="20760" y="6336"/>
                    <a:pt x="20728" y="5760"/>
                  </a:cubicBezTo>
                  <a:lnTo>
                    <a:pt x="20648" y="6624"/>
                  </a:lnTo>
                  <a:cubicBezTo>
                    <a:pt x="20641" y="5472"/>
                    <a:pt x="20493" y="4608"/>
                    <a:pt x="20631" y="3744"/>
                  </a:cubicBezTo>
                  <a:lnTo>
                    <a:pt x="20508" y="3744"/>
                  </a:lnTo>
                  <a:cubicBezTo>
                    <a:pt x="20435" y="2880"/>
                    <a:pt x="20333" y="2592"/>
                    <a:pt x="20273" y="3168"/>
                  </a:cubicBezTo>
                  <a:cubicBezTo>
                    <a:pt x="20215" y="2880"/>
                    <a:pt x="20125" y="4608"/>
                    <a:pt x="20176" y="3456"/>
                  </a:cubicBezTo>
                  <a:lnTo>
                    <a:pt x="19982" y="4320"/>
                  </a:lnTo>
                  <a:lnTo>
                    <a:pt x="19980" y="4032"/>
                  </a:lnTo>
                  <a:cubicBezTo>
                    <a:pt x="19789" y="3744"/>
                    <a:pt x="19586" y="6048"/>
                    <a:pt x="19366" y="3744"/>
                  </a:cubicBezTo>
                  <a:cubicBezTo>
                    <a:pt x="19302" y="4032"/>
                    <a:pt x="19237" y="4320"/>
                    <a:pt x="19127" y="4032"/>
                  </a:cubicBezTo>
                  <a:lnTo>
                    <a:pt x="19108" y="2880"/>
                  </a:lnTo>
                  <a:cubicBezTo>
                    <a:pt x="19024" y="3168"/>
                    <a:pt x="18858" y="1728"/>
                    <a:pt x="18824" y="2880"/>
                  </a:cubicBezTo>
                  <a:cubicBezTo>
                    <a:pt x="18733" y="0"/>
                    <a:pt x="18421" y="2016"/>
                    <a:pt x="18277" y="1440"/>
                  </a:cubicBezTo>
                  <a:lnTo>
                    <a:pt x="18270" y="2880"/>
                  </a:lnTo>
                  <a:cubicBezTo>
                    <a:pt x="18171" y="2880"/>
                    <a:pt x="18074" y="3168"/>
                    <a:pt x="17949" y="3744"/>
                  </a:cubicBezTo>
                  <a:lnTo>
                    <a:pt x="17958" y="5184"/>
                  </a:lnTo>
                  <a:cubicBezTo>
                    <a:pt x="17850" y="6048"/>
                    <a:pt x="17682" y="4032"/>
                    <a:pt x="17512" y="4320"/>
                  </a:cubicBezTo>
                  <a:cubicBezTo>
                    <a:pt x="17525" y="3744"/>
                    <a:pt x="17568" y="3744"/>
                    <a:pt x="17598" y="4032"/>
                  </a:cubicBezTo>
                  <a:cubicBezTo>
                    <a:pt x="17396" y="1152"/>
                    <a:pt x="17170" y="6048"/>
                    <a:pt x="16987" y="4032"/>
                  </a:cubicBezTo>
                  <a:cubicBezTo>
                    <a:pt x="16942" y="4320"/>
                    <a:pt x="16907" y="4320"/>
                    <a:pt x="16877" y="4032"/>
                  </a:cubicBezTo>
                  <a:cubicBezTo>
                    <a:pt x="16881" y="4032"/>
                    <a:pt x="16883" y="4032"/>
                    <a:pt x="16888" y="3744"/>
                  </a:cubicBezTo>
                  <a:lnTo>
                    <a:pt x="16868" y="3744"/>
                  </a:lnTo>
                  <a:lnTo>
                    <a:pt x="16806" y="3168"/>
                  </a:lnTo>
                  <a:cubicBezTo>
                    <a:pt x="16823" y="3456"/>
                    <a:pt x="16843" y="3744"/>
                    <a:pt x="16858" y="3744"/>
                  </a:cubicBezTo>
                  <a:cubicBezTo>
                    <a:pt x="16823" y="3744"/>
                    <a:pt x="16769" y="4032"/>
                    <a:pt x="16718" y="4320"/>
                  </a:cubicBezTo>
                  <a:lnTo>
                    <a:pt x="16694" y="2880"/>
                  </a:lnTo>
                  <a:lnTo>
                    <a:pt x="16683" y="2880"/>
                  </a:lnTo>
                  <a:cubicBezTo>
                    <a:pt x="16631" y="2304"/>
                    <a:pt x="16642" y="3456"/>
                    <a:pt x="16668" y="4608"/>
                  </a:cubicBezTo>
                  <a:cubicBezTo>
                    <a:pt x="16642" y="4896"/>
                    <a:pt x="16619" y="5184"/>
                    <a:pt x="16599" y="5472"/>
                  </a:cubicBezTo>
                  <a:cubicBezTo>
                    <a:pt x="16558" y="3168"/>
                    <a:pt x="16461" y="6336"/>
                    <a:pt x="16405" y="3744"/>
                  </a:cubicBezTo>
                  <a:cubicBezTo>
                    <a:pt x="16369" y="4896"/>
                    <a:pt x="16140" y="4608"/>
                    <a:pt x="16112" y="7200"/>
                  </a:cubicBezTo>
                  <a:cubicBezTo>
                    <a:pt x="16110" y="6624"/>
                    <a:pt x="16095" y="6624"/>
                    <a:pt x="16123" y="6624"/>
                  </a:cubicBezTo>
                  <a:cubicBezTo>
                    <a:pt x="16065" y="6336"/>
                    <a:pt x="16007" y="6048"/>
                    <a:pt x="15955" y="6624"/>
                  </a:cubicBezTo>
                  <a:lnTo>
                    <a:pt x="15929" y="4896"/>
                  </a:lnTo>
                  <a:lnTo>
                    <a:pt x="15802" y="7200"/>
                  </a:lnTo>
                  <a:cubicBezTo>
                    <a:pt x="15725" y="6048"/>
                    <a:pt x="15693" y="5472"/>
                    <a:pt x="15770" y="4032"/>
                  </a:cubicBezTo>
                  <a:cubicBezTo>
                    <a:pt x="15583" y="6048"/>
                    <a:pt x="15617" y="4896"/>
                    <a:pt x="15460" y="6912"/>
                  </a:cubicBezTo>
                  <a:lnTo>
                    <a:pt x="15469" y="5760"/>
                  </a:lnTo>
                  <a:cubicBezTo>
                    <a:pt x="15410" y="5760"/>
                    <a:pt x="15320" y="7200"/>
                    <a:pt x="15286" y="6336"/>
                  </a:cubicBezTo>
                  <a:cubicBezTo>
                    <a:pt x="15161" y="4032"/>
                    <a:pt x="14661" y="5760"/>
                    <a:pt x="14336" y="3744"/>
                  </a:cubicBezTo>
                  <a:cubicBezTo>
                    <a:pt x="14398" y="7200"/>
                    <a:pt x="14185" y="2016"/>
                    <a:pt x="14172" y="4896"/>
                  </a:cubicBezTo>
                  <a:cubicBezTo>
                    <a:pt x="14153" y="4032"/>
                    <a:pt x="14108" y="3456"/>
                    <a:pt x="14159" y="2880"/>
                  </a:cubicBezTo>
                  <a:cubicBezTo>
                    <a:pt x="13993" y="3456"/>
                    <a:pt x="13912" y="1440"/>
                    <a:pt x="13797" y="3744"/>
                  </a:cubicBezTo>
                  <a:cubicBezTo>
                    <a:pt x="13778" y="2880"/>
                    <a:pt x="13832" y="2592"/>
                    <a:pt x="13815" y="2016"/>
                  </a:cubicBezTo>
                  <a:cubicBezTo>
                    <a:pt x="13802" y="2016"/>
                    <a:pt x="13763" y="2592"/>
                    <a:pt x="13746" y="2304"/>
                  </a:cubicBezTo>
                  <a:cubicBezTo>
                    <a:pt x="13729" y="1728"/>
                    <a:pt x="13769" y="1440"/>
                    <a:pt x="13795" y="1152"/>
                  </a:cubicBezTo>
                  <a:cubicBezTo>
                    <a:pt x="13627" y="1152"/>
                    <a:pt x="13610" y="3744"/>
                    <a:pt x="13597" y="6048"/>
                  </a:cubicBezTo>
                  <a:cubicBezTo>
                    <a:pt x="13511" y="4896"/>
                    <a:pt x="13468" y="5184"/>
                    <a:pt x="13405" y="6624"/>
                  </a:cubicBezTo>
                  <a:cubicBezTo>
                    <a:pt x="13377" y="5760"/>
                    <a:pt x="13326" y="4896"/>
                    <a:pt x="13431" y="4896"/>
                  </a:cubicBezTo>
                  <a:cubicBezTo>
                    <a:pt x="13373" y="4608"/>
                    <a:pt x="13070" y="3456"/>
                    <a:pt x="13065" y="5472"/>
                  </a:cubicBezTo>
                  <a:cubicBezTo>
                    <a:pt x="13046" y="4896"/>
                    <a:pt x="12981" y="5184"/>
                    <a:pt x="12966" y="5472"/>
                  </a:cubicBezTo>
                  <a:cubicBezTo>
                    <a:pt x="12833" y="5184"/>
                    <a:pt x="12822" y="5184"/>
                    <a:pt x="12690" y="5184"/>
                  </a:cubicBezTo>
                  <a:lnTo>
                    <a:pt x="12727" y="5472"/>
                  </a:lnTo>
                  <a:cubicBezTo>
                    <a:pt x="12675" y="7776"/>
                    <a:pt x="12619" y="6048"/>
                    <a:pt x="12514" y="6336"/>
                  </a:cubicBezTo>
                  <a:lnTo>
                    <a:pt x="12516" y="6048"/>
                  </a:lnTo>
                  <a:cubicBezTo>
                    <a:pt x="12275" y="4320"/>
                    <a:pt x="12413" y="6912"/>
                    <a:pt x="12176" y="4896"/>
                  </a:cubicBezTo>
                  <a:lnTo>
                    <a:pt x="12189" y="6336"/>
                  </a:lnTo>
                  <a:cubicBezTo>
                    <a:pt x="12165" y="9216"/>
                    <a:pt x="11978" y="4320"/>
                    <a:pt x="11840" y="5472"/>
                  </a:cubicBezTo>
                  <a:lnTo>
                    <a:pt x="11889" y="6336"/>
                  </a:lnTo>
                  <a:cubicBezTo>
                    <a:pt x="11814" y="7488"/>
                    <a:pt x="11678" y="2304"/>
                    <a:pt x="11603" y="1728"/>
                  </a:cubicBezTo>
                  <a:cubicBezTo>
                    <a:pt x="11586" y="1440"/>
                    <a:pt x="11629" y="1440"/>
                    <a:pt x="11652" y="1152"/>
                  </a:cubicBezTo>
                  <a:cubicBezTo>
                    <a:pt x="11454" y="-288"/>
                    <a:pt x="11627" y="2880"/>
                    <a:pt x="11478" y="3456"/>
                  </a:cubicBezTo>
                  <a:cubicBezTo>
                    <a:pt x="11450" y="2304"/>
                    <a:pt x="11513" y="864"/>
                    <a:pt x="11413" y="576"/>
                  </a:cubicBezTo>
                  <a:cubicBezTo>
                    <a:pt x="11364" y="0"/>
                    <a:pt x="11125" y="3744"/>
                    <a:pt x="10989" y="1728"/>
                  </a:cubicBezTo>
                  <a:cubicBezTo>
                    <a:pt x="11019" y="2592"/>
                    <a:pt x="11049" y="3456"/>
                    <a:pt x="10981" y="4032"/>
                  </a:cubicBezTo>
                  <a:cubicBezTo>
                    <a:pt x="10875" y="4032"/>
                    <a:pt x="10696" y="864"/>
                    <a:pt x="10602" y="3456"/>
                  </a:cubicBezTo>
                  <a:cubicBezTo>
                    <a:pt x="10589" y="3168"/>
                    <a:pt x="10582" y="2880"/>
                    <a:pt x="10582" y="2592"/>
                  </a:cubicBezTo>
                  <a:cubicBezTo>
                    <a:pt x="10503" y="3456"/>
                    <a:pt x="10322" y="3744"/>
                    <a:pt x="10272" y="4896"/>
                  </a:cubicBezTo>
                  <a:cubicBezTo>
                    <a:pt x="10199" y="288"/>
                    <a:pt x="9772" y="7200"/>
                    <a:pt x="9775" y="2592"/>
                  </a:cubicBezTo>
                  <a:lnTo>
                    <a:pt x="9527" y="2880"/>
                  </a:lnTo>
                  <a:lnTo>
                    <a:pt x="9533" y="2304"/>
                  </a:lnTo>
                  <a:cubicBezTo>
                    <a:pt x="9376" y="2016"/>
                    <a:pt x="9320" y="3168"/>
                    <a:pt x="9264" y="4320"/>
                  </a:cubicBezTo>
                  <a:cubicBezTo>
                    <a:pt x="9228" y="3744"/>
                    <a:pt x="9256" y="3456"/>
                    <a:pt x="9258" y="3168"/>
                  </a:cubicBezTo>
                  <a:cubicBezTo>
                    <a:pt x="9027" y="2304"/>
                    <a:pt x="9004" y="2304"/>
                    <a:pt x="8810" y="4608"/>
                  </a:cubicBezTo>
                  <a:lnTo>
                    <a:pt x="8790" y="3168"/>
                  </a:lnTo>
                  <a:cubicBezTo>
                    <a:pt x="8737" y="4032"/>
                    <a:pt x="8457" y="864"/>
                    <a:pt x="8231" y="2304"/>
                  </a:cubicBezTo>
                  <a:cubicBezTo>
                    <a:pt x="8233" y="2304"/>
                    <a:pt x="8237" y="2016"/>
                    <a:pt x="8254" y="1728"/>
                  </a:cubicBezTo>
                  <a:cubicBezTo>
                    <a:pt x="8000" y="3456"/>
                    <a:pt x="7645" y="-2016"/>
                    <a:pt x="7552" y="2880"/>
                  </a:cubicBezTo>
                  <a:lnTo>
                    <a:pt x="7382" y="4032"/>
                  </a:lnTo>
                  <a:cubicBezTo>
                    <a:pt x="7600" y="4608"/>
                    <a:pt x="7350" y="6336"/>
                    <a:pt x="7440" y="7200"/>
                  </a:cubicBezTo>
                  <a:cubicBezTo>
                    <a:pt x="7354" y="7488"/>
                    <a:pt x="7218" y="5760"/>
                    <a:pt x="7324" y="5472"/>
                  </a:cubicBezTo>
                  <a:lnTo>
                    <a:pt x="7341" y="5760"/>
                  </a:lnTo>
                  <a:cubicBezTo>
                    <a:pt x="7380" y="2880"/>
                    <a:pt x="7070" y="4608"/>
                    <a:pt x="7076" y="2592"/>
                  </a:cubicBezTo>
                  <a:cubicBezTo>
                    <a:pt x="6648" y="2880"/>
                    <a:pt x="6230" y="1152"/>
                    <a:pt x="5829" y="864"/>
                  </a:cubicBezTo>
                  <a:lnTo>
                    <a:pt x="5877" y="3168"/>
                  </a:lnTo>
                  <a:lnTo>
                    <a:pt x="5737" y="2880"/>
                  </a:lnTo>
                  <a:cubicBezTo>
                    <a:pt x="5700" y="2304"/>
                    <a:pt x="5687" y="1152"/>
                    <a:pt x="5786" y="1440"/>
                  </a:cubicBezTo>
                  <a:cubicBezTo>
                    <a:pt x="5735" y="288"/>
                    <a:pt x="5618" y="2304"/>
                    <a:pt x="5616" y="2880"/>
                  </a:cubicBezTo>
                  <a:cubicBezTo>
                    <a:pt x="5420" y="2016"/>
                    <a:pt x="5694" y="576"/>
                    <a:pt x="5633" y="576"/>
                  </a:cubicBezTo>
                  <a:lnTo>
                    <a:pt x="5569" y="576"/>
                  </a:lnTo>
                  <a:cubicBezTo>
                    <a:pt x="5504" y="1440"/>
                    <a:pt x="5498" y="2304"/>
                    <a:pt x="5377" y="2304"/>
                  </a:cubicBezTo>
                  <a:cubicBezTo>
                    <a:pt x="5302" y="1728"/>
                    <a:pt x="5338" y="864"/>
                    <a:pt x="5308" y="864"/>
                  </a:cubicBezTo>
                  <a:cubicBezTo>
                    <a:pt x="5310" y="864"/>
                    <a:pt x="5300" y="576"/>
                    <a:pt x="5263" y="864"/>
                  </a:cubicBezTo>
                  <a:lnTo>
                    <a:pt x="5086" y="576"/>
                  </a:lnTo>
                  <a:lnTo>
                    <a:pt x="5157" y="2304"/>
                  </a:lnTo>
                  <a:cubicBezTo>
                    <a:pt x="5080" y="3168"/>
                    <a:pt x="4992" y="2304"/>
                    <a:pt x="5073" y="4032"/>
                  </a:cubicBezTo>
                  <a:cubicBezTo>
                    <a:pt x="4953" y="1152"/>
                    <a:pt x="4417" y="2880"/>
                    <a:pt x="4343" y="2016"/>
                  </a:cubicBezTo>
                  <a:cubicBezTo>
                    <a:pt x="4234" y="3168"/>
                    <a:pt x="4126" y="3168"/>
                    <a:pt x="3990" y="2880"/>
                  </a:cubicBezTo>
                  <a:cubicBezTo>
                    <a:pt x="4025" y="3456"/>
                    <a:pt x="4044" y="5184"/>
                    <a:pt x="3930" y="4896"/>
                  </a:cubicBezTo>
                  <a:cubicBezTo>
                    <a:pt x="3971" y="1152"/>
                    <a:pt x="3717" y="3168"/>
                    <a:pt x="3624" y="576"/>
                  </a:cubicBezTo>
                  <a:cubicBezTo>
                    <a:pt x="3708" y="2304"/>
                    <a:pt x="3297" y="864"/>
                    <a:pt x="3428" y="3456"/>
                  </a:cubicBezTo>
                  <a:cubicBezTo>
                    <a:pt x="3331" y="3168"/>
                    <a:pt x="3422" y="2016"/>
                    <a:pt x="3348" y="1152"/>
                  </a:cubicBezTo>
                  <a:cubicBezTo>
                    <a:pt x="3120" y="2592"/>
                    <a:pt x="2842" y="288"/>
                    <a:pt x="2560" y="576"/>
                  </a:cubicBezTo>
                  <a:cubicBezTo>
                    <a:pt x="2556" y="1152"/>
                    <a:pt x="2603" y="1728"/>
                    <a:pt x="2543" y="2592"/>
                  </a:cubicBezTo>
                  <a:lnTo>
                    <a:pt x="2392" y="288"/>
                  </a:lnTo>
                  <a:cubicBezTo>
                    <a:pt x="2336" y="576"/>
                    <a:pt x="2341" y="2880"/>
                    <a:pt x="2239" y="1152"/>
                  </a:cubicBezTo>
                  <a:cubicBezTo>
                    <a:pt x="2254" y="1728"/>
                    <a:pt x="2276" y="2304"/>
                    <a:pt x="2237" y="2304"/>
                  </a:cubicBezTo>
                  <a:cubicBezTo>
                    <a:pt x="1682" y="0"/>
                    <a:pt x="1104" y="4320"/>
                    <a:pt x="540" y="0"/>
                  </a:cubicBezTo>
                  <a:cubicBezTo>
                    <a:pt x="616" y="576"/>
                    <a:pt x="566" y="864"/>
                    <a:pt x="508" y="864"/>
                  </a:cubicBezTo>
                  <a:cubicBezTo>
                    <a:pt x="545" y="1152"/>
                    <a:pt x="506" y="2016"/>
                    <a:pt x="514" y="2880"/>
                  </a:cubicBezTo>
                  <a:lnTo>
                    <a:pt x="277" y="864"/>
                  </a:lnTo>
                  <a:cubicBezTo>
                    <a:pt x="234" y="2880"/>
                    <a:pt x="26" y="864"/>
                    <a:pt x="0" y="2880"/>
                  </a:cubicBezTo>
                  <a:lnTo>
                    <a:pt x="75" y="2304"/>
                  </a:lnTo>
                  <a:cubicBezTo>
                    <a:pt x="-24" y="4608"/>
                    <a:pt x="215" y="7200"/>
                    <a:pt x="200" y="10080"/>
                  </a:cubicBezTo>
                  <a:cubicBezTo>
                    <a:pt x="312" y="7488"/>
                    <a:pt x="493" y="13824"/>
                    <a:pt x="676" y="10368"/>
                  </a:cubicBezTo>
                  <a:cubicBezTo>
                    <a:pt x="717" y="10944"/>
                    <a:pt x="641" y="11232"/>
                    <a:pt x="663" y="11808"/>
                  </a:cubicBezTo>
                  <a:cubicBezTo>
                    <a:pt x="708" y="10656"/>
                    <a:pt x="764" y="10368"/>
                    <a:pt x="868" y="10944"/>
                  </a:cubicBezTo>
                  <a:lnTo>
                    <a:pt x="857" y="11232"/>
                  </a:lnTo>
                  <a:cubicBezTo>
                    <a:pt x="1148" y="10944"/>
                    <a:pt x="1272" y="12096"/>
                    <a:pt x="1600" y="12960"/>
                  </a:cubicBezTo>
                  <a:lnTo>
                    <a:pt x="1574" y="11520"/>
                  </a:lnTo>
                  <a:cubicBezTo>
                    <a:pt x="1645" y="11808"/>
                    <a:pt x="1660" y="12096"/>
                    <a:pt x="1692" y="12384"/>
                  </a:cubicBezTo>
                  <a:cubicBezTo>
                    <a:pt x="1774" y="10368"/>
                    <a:pt x="1496" y="12384"/>
                    <a:pt x="1570" y="10080"/>
                  </a:cubicBezTo>
                  <a:cubicBezTo>
                    <a:pt x="1662" y="12960"/>
                    <a:pt x="2065" y="10080"/>
                    <a:pt x="2127" y="13248"/>
                  </a:cubicBezTo>
                  <a:cubicBezTo>
                    <a:pt x="2235" y="13536"/>
                    <a:pt x="2095" y="11808"/>
                    <a:pt x="2203" y="11808"/>
                  </a:cubicBezTo>
                  <a:lnTo>
                    <a:pt x="2233" y="12672"/>
                  </a:lnTo>
                  <a:lnTo>
                    <a:pt x="2259" y="11520"/>
                  </a:lnTo>
                  <a:cubicBezTo>
                    <a:pt x="2330" y="11808"/>
                    <a:pt x="2366" y="12960"/>
                    <a:pt x="2369" y="13536"/>
                  </a:cubicBezTo>
                  <a:cubicBezTo>
                    <a:pt x="2351" y="13536"/>
                    <a:pt x="2319" y="13824"/>
                    <a:pt x="2302" y="13824"/>
                  </a:cubicBezTo>
                  <a:cubicBezTo>
                    <a:pt x="2392" y="14976"/>
                    <a:pt x="2560" y="13536"/>
                    <a:pt x="2593" y="13824"/>
                  </a:cubicBezTo>
                  <a:lnTo>
                    <a:pt x="2487" y="13248"/>
                  </a:lnTo>
                  <a:cubicBezTo>
                    <a:pt x="2782" y="12384"/>
                    <a:pt x="3142" y="13824"/>
                    <a:pt x="3428" y="12096"/>
                  </a:cubicBezTo>
                  <a:lnTo>
                    <a:pt x="3407" y="11232"/>
                  </a:lnTo>
                  <a:cubicBezTo>
                    <a:pt x="3624" y="10080"/>
                    <a:pt x="3581" y="12096"/>
                    <a:pt x="3818" y="11520"/>
                  </a:cubicBezTo>
                  <a:lnTo>
                    <a:pt x="3809" y="11808"/>
                  </a:lnTo>
                  <a:cubicBezTo>
                    <a:pt x="3859" y="10944"/>
                    <a:pt x="3921" y="10656"/>
                    <a:pt x="3988" y="10944"/>
                  </a:cubicBezTo>
                  <a:cubicBezTo>
                    <a:pt x="3928" y="11520"/>
                    <a:pt x="4100" y="12384"/>
                    <a:pt x="4023" y="13248"/>
                  </a:cubicBezTo>
                  <a:cubicBezTo>
                    <a:pt x="4257" y="11808"/>
                    <a:pt x="4139" y="12096"/>
                    <a:pt x="4294" y="9792"/>
                  </a:cubicBezTo>
                  <a:lnTo>
                    <a:pt x="4330" y="10944"/>
                  </a:lnTo>
                  <a:cubicBezTo>
                    <a:pt x="4382" y="9792"/>
                    <a:pt x="4386" y="9504"/>
                    <a:pt x="4507" y="9216"/>
                  </a:cubicBezTo>
                  <a:cubicBezTo>
                    <a:pt x="4408" y="10080"/>
                    <a:pt x="4582" y="10656"/>
                    <a:pt x="4473" y="12096"/>
                  </a:cubicBezTo>
                  <a:cubicBezTo>
                    <a:pt x="4725" y="14400"/>
                    <a:pt x="4845" y="9792"/>
                    <a:pt x="4959" y="13248"/>
                  </a:cubicBezTo>
                  <a:cubicBezTo>
                    <a:pt x="5076" y="10080"/>
                    <a:pt x="4744" y="11520"/>
                    <a:pt x="4809" y="10944"/>
                  </a:cubicBezTo>
                  <a:cubicBezTo>
                    <a:pt x="4755" y="9792"/>
                    <a:pt x="4903" y="8640"/>
                    <a:pt x="4981" y="8928"/>
                  </a:cubicBezTo>
                  <a:cubicBezTo>
                    <a:pt x="5061" y="8928"/>
                    <a:pt x="5116" y="12672"/>
                    <a:pt x="5319" y="12672"/>
                  </a:cubicBezTo>
                  <a:cubicBezTo>
                    <a:pt x="5297" y="12672"/>
                    <a:pt x="5297" y="12960"/>
                    <a:pt x="5276" y="12960"/>
                  </a:cubicBezTo>
                  <a:cubicBezTo>
                    <a:pt x="5351" y="13824"/>
                    <a:pt x="5424" y="11808"/>
                    <a:pt x="5517" y="13248"/>
                  </a:cubicBezTo>
                  <a:cubicBezTo>
                    <a:pt x="5569" y="11520"/>
                    <a:pt x="5636" y="13248"/>
                    <a:pt x="5651" y="10944"/>
                  </a:cubicBezTo>
                  <a:lnTo>
                    <a:pt x="5468" y="11520"/>
                  </a:lnTo>
                  <a:cubicBezTo>
                    <a:pt x="5571" y="10944"/>
                    <a:pt x="5670" y="8352"/>
                    <a:pt x="5842" y="9504"/>
                  </a:cubicBezTo>
                  <a:cubicBezTo>
                    <a:pt x="5829" y="10080"/>
                    <a:pt x="5778" y="10656"/>
                    <a:pt x="5741" y="10944"/>
                  </a:cubicBezTo>
                  <a:cubicBezTo>
                    <a:pt x="5793" y="11808"/>
                    <a:pt x="5838" y="10656"/>
                    <a:pt x="5892" y="11232"/>
                  </a:cubicBezTo>
                  <a:cubicBezTo>
                    <a:pt x="5877" y="13536"/>
                    <a:pt x="5668" y="11808"/>
                    <a:pt x="5556" y="13536"/>
                  </a:cubicBezTo>
                  <a:cubicBezTo>
                    <a:pt x="5610" y="14400"/>
                    <a:pt x="5767" y="11808"/>
                    <a:pt x="5711" y="14400"/>
                  </a:cubicBezTo>
                  <a:cubicBezTo>
                    <a:pt x="5791" y="11232"/>
                    <a:pt x="5909" y="14688"/>
                    <a:pt x="6045" y="12384"/>
                  </a:cubicBezTo>
                  <a:lnTo>
                    <a:pt x="6036" y="13824"/>
                  </a:lnTo>
                  <a:cubicBezTo>
                    <a:pt x="6058" y="13536"/>
                    <a:pt x="6103" y="12960"/>
                    <a:pt x="6142" y="12960"/>
                  </a:cubicBezTo>
                  <a:lnTo>
                    <a:pt x="6071" y="14688"/>
                  </a:lnTo>
                  <a:cubicBezTo>
                    <a:pt x="6180" y="13248"/>
                    <a:pt x="6282" y="16128"/>
                    <a:pt x="6387" y="15264"/>
                  </a:cubicBezTo>
                  <a:cubicBezTo>
                    <a:pt x="6167" y="15264"/>
                    <a:pt x="6338" y="13536"/>
                    <a:pt x="6245" y="12672"/>
                  </a:cubicBezTo>
                  <a:cubicBezTo>
                    <a:pt x="6518" y="10944"/>
                    <a:pt x="6402" y="16416"/>
                    <a:pt x="6708" y="15840"/>
                  </a:cubicBezTo>
                  <a:cubicBezTo>
                    <a:pt x="6667" y="15840"/>
                    <a:pt x="6553" y="14688"/>
                    <a:pt x="6618" y="14112"/>
                  </a:cubicBezTo>
                  <a:cubicBezTo>
                    <a:pt x="6676" y="14400"/>
                    <a:pt x="6751" y="14976"/>
                    <a:pt x="6788" y="15840"/>
                  </a:cubicBezTo>
                  <a:cubicBezTo>
                    <a:pt x="6990" y="15552"/>
                    <a:pt x="6757" y="14400"/>
                    <a:pt x="6844" y="13536"/>
                  </a:cubicBezTo>
                  <a:cubicBezTo>
                    <a:pt x="6913" y="15264"/>
                    <a:pt x="6943" y="12960"/>
                    <a:pt x="7031" y="12384"/>
                  </a:cubicBezTo>
                  <a:lnTo>
                    <a:pt x="7031" y="13824"/>
                  </a:lnTo>
                  <a:cubicBezTo>
                    <a:pt x="7264" y="14688"/>
                    <a:pt x="7093" y="10944"/>
                    <a:pt x="7300" y="12096"/>
                  </a:cubicBezTo>
                  <a:lnTo>
                    <a:pt x="7214" y="13824"/>
                  </a:lnTo>
                  <a:lnTo>
                    <a:pt x="7322" y="13536"/>
                  </a:lnTo>
                  <a:lnTo>
                    <a:pt x="7298" y="14976"/>
                  </a:lnTo>
                  <a:cubicBezTo>
                    <a:pt x="7416" y="13824"/>
                    <a:pt x="7453" y="14112"/>
                    <a:pt x="7569" y="14688"/>
                  </a:cubicBezTo>
                  <a:cubicBezTo>
                    <a:pt x="7541" y="13536"/>
                    <a:pt x="7584" y="12096"/>
                    <a:pt x="7686" y="12096"/>
                  </a:cubicBezTo>
                  <a:cubicBezTo>
                    <a:pt x="7757" y="12960"/>
                    <a:pt x="7647" y="13536"/>
                    <a:pt x="7793" y="13248"/>
                  </a:cubicBezTo>
                  <a:cubicBezTo>
                    <a:pt x="7759" y="14112"/>
                    <a:pt x="7724" y="15264"/>
                    <a:pt x="7660" y="13824"/>
                  </a:cubicBezTo>
                  <a:cubicBezTo>
                    <a:pt x="7653" y="14400"/>
                    <a:pt x="7628" y="14688"/>
                    <a:pt x="7621" y="15264"/>
                  </a:cubicBezTo>
                  <a:cubicBezTo>
                    <a:pt x="7696" y="16128"/>
                    <a:pt x="7811" y="15552"/>
                    <a:pt x="7862" y="15552"/>
                  </a:cubicBezTo>
                  <a:cubicBezTo>
                    <a:pt x="7843" y="15552"/>
                    <a:pt x="7819" y="15264"/>
                    <a:pt x="7806" y="15264"/>
                  </a:cubicBezTo>
                  <a:lnTo>
                    <a:pt x="8017" y="13248"/>
                  </a:lnTo>
                  <a:cubicBezTo>
                    <a:pt x="8050" y="13824"/>
                    <a:pt x="8024" y="14112"/>
                    <a:pt x="7998" y="14688"/>
                  </a:cubicBezTo>
                  <a:cubicBezTo>
                    <a:pt x="8039" y="14400"/>
                    <a:pt x="8069" y="13824"/>
                    <a:pt x="8131" y="13824"/>
                  </a:cubicBezTo>
                  <a:cubicBezTo>
                    <a:pt x="8116" y="14976"/>
                    <a:pt x="8119" y="16128"/>
                    <a:pt x="8030" y="16704"/>
                  </a:cubicBezTo>
                  <a:lnTo>
                    <a:pt x="8231" y="15264"/>
                  </a:lnTo>
                  <a:cubicBezTo>
                    <a:pt x="8243" y="15840"/>
                    <a:pt x="8334" y="16704"/>
                    <a:pt x="8308" y="17280"/>
                  </a:cubicBezTo>
                  <a:cubicBezTo>
                    <a:pt x="8418" y="17856"/>
                    <a:pt x="8579" y="14976"/>
                    <a:pt x="8728" y="15840"/>
                  </a:cubicBezTo>
                  <a:cubicBezTo>
                    <a:pt x="8734" y="15840"/>
                    <a:pt x="8750" y="15552"/>
                    <a:pt x="8782" y="15264"/>
                  </a:cubicBezTo>
                  <a:cubicBezTo>
                    <a:pt x="8920" y="15840"/>
                    <a:pt x="9042" y="17280"/>
                    <a:pt x="9206" y="15552"/>
                  </a:cubicBezTo>
                  <a:lnTo>
                    <a:pt x="9299" y="17568"/>
                  </a:lnTo>
                  <a:cubicBezTo>
                    <a:pt x="9428" y="17280"/>
                    <a:pt x="9174" y="14976"/>
                    <a:pt x="9387" y="14400"/>
                  </a:cubicBezTo>
                  <a:cubicBezTo>
                    <a:pt x="9538" y="13824"/>
                    <a:pt x="9443" y="16128"/>
                    <a:pt x="9497" y="16704"/>
                  </a:cubicBezTo>
                  <a:cubicBezTo>
                    <a:pt x="9572" y="15840"/>
                    <a:pt x="9704" y="13536"/>
                    <a:pt x="9841" y="15264"/>
                  </a:cubicBezTo>
                  <a:cubicBezTo>
                    <a:pt x="9796" y="15840"/>
                    <a:pt x="9760" y="15264"/>
                    <a:pt x="9716" y="15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Google Shape;1321;p12"/>
            <p:cNvSpPr/>
            <p:nvPr/>
          </p:nvSpPr>
          <p:spPr>
            <a:xfrm rot="5400000">
              <a:off x="13611" y="3674884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7130" h="21600" extrusionOk="0">
                  <a:moveTo>
                    <a:pt x="17130" y="21600"/>
                  </a:moveTo>
                  <a:cubicBezTo>
                    <a:pt x="9930" y="14400"/>
                    <a:pt x="8130" y="7200"/>
                    <a:pt x="6330" y="0"/>
                  </a:cubicBezTo>
                  <a:cubicBezTo>
                    <a:pt x="-2670" y="7200"/>
                    <a:pt x="-4470" y="14400"/>
                    <a:pt x="1713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12"/>
            <p:cNvSpPr/>
            <p:nvPr/>
          </p:nvSpPr>
          <p:spPr>
            <a:xfrm rot="5400000">
              <a:off x="7457" y="2397767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2960" y="0"/>
                  </a:lnTo>
                  <a:cubicBezTo>
                    <a:pt x="4320" y="21600"/>
                    <a:pt x="4320" y="21600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12"/>
            <p:cNvSpPr/>
            <p:nvPr/>
          </p:nvSpPr>
          <p:spPr>
            <a:xfrm rot="5400000">
              <a:off x="5649" y="5007891"/>
              <a:ext cx="15085" cy="12701"/>
            </a:xfrm>
            <a:custGeom>
              <a:avLst/>
              <a:gdLst/>
              <a:ahLst/>
              <a:cxnLst/>
              <a:rect l="0" t="0" r="0" b="0"/>
              <a:pathLst>
                <a:path w="20884" h="21600" extrusionOk="0">
                  <a:moveTo>
                    <a:pt x="20884" y="21600"/>
                  </a:moveTo>
                  <a:cubicBezTo>
                    <a:pt x="9684" y="14400"/>
                    <a:pt x="4084" y="7200"/>
                    <a:pt x="84" y="0"/>
                  </a:cubicBezTo>
                  <a:cubicBezTo>
                    <a:pt x="-716" y="7200"/>
                    <a:pt x="4084" y="14400"/>
                    <a:pt x="20884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Google Shape;1324;p12"/>
            <p:cNvSpPr/>
            <p:nvPr/>
          </p:nvSpPr>
          <p:spPr>
            <a:xfrm rot="5400000">
              <a:off x="39162" y="5806729"/>
              <a:ext cx="2437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7200"/>
                  </a:lnTo>
                  <a:cubicBezTo>
                    <a:pt x="10286" y="7200"/>
                    <a:pt x="13886" y="14400"/>
                    <a:pt x="19543" y="21600"/>
                  </a:cubicBezTo>
                  <a:cubicBezTo>
                    <a:pt x="19029" y="14400"/>
                    <a:pt x="14914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Google Shape;1325;p12"/>
            <p:cNvSpPr/>
            <p:nvPr/>
          </p:nvSpPr>
          <p:spPr>
            <a:xfrm rot="5400000">
              <a:off x="18347" y="6035528"/>
              <a:ext cx="19231" cy="12701"/>
            </a:xfrm>
            <a:custGeom>
              <a:avLst/>
              <a:gdLst/>
              <a:ahLst/>
              <a:cxnLst/>
              <a:rect l="0" t="0" r="0" b="0"/>
              <a:pathLst>
                <a:path w="15213" h="21600" extrusionOk="0">
                  <a:moveTo>
                    <a:pt x="6291" y="21600"/>
                  </a:moveTo>
                  <a:cubicBezTo>
                    <a:pt x="9109" y="14400"/>
                    <a:pt x="12396" y="21600"/>
                    <a:pt x="15213" y="14400"/>
                  </a:cubicBezTo>
                  <a:lnTo>
                    <a:pt x="14274" y="0"/>
                  </a:lnTo>
                  <a:cubicBezTo>
                    <a:pt x="2065" y="0"/>
                    <a:pt x="-6387" y="14400"/>
                    <a:pt x="6291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Google Shape;1326;p12"/>
            <p:cNvSpPr/>
            <p:nvPr/>
          </p:nvSpPr>
          <p:spPr>
            <a:xfrm rot="5400000">
              <a:off x="20668" y="5858990"/>
              <a:ext cx="35290" cy="12701"/>
            </a:xfrm>
            <a:custGeom>
              <a:avLst/>
              <a:gdLst/>
              <a:ahLst/>
              <a:cxnLst/>
              <a:rect l="0" t="0" r="0" b="0"/>
              <a:pathLst>
                <a:path w="20571" h="13988" extrusionOk="0">
                  <a:moveTo>
                    <a:pt x="0" y="5056"/>
                  </a:moveTo>
                  <a:cubicBezTo>
                    <a:pt x="1029" y="17399"/>
                    <a:pt x="10286" y="14313"/>
                    <a:pt x="20571" y="11228"/>
                  </a:cubicBezTo>
                  <a:lnTo>
                    <a:pt x="18514" y="11228"/>
                  </a:lnTo>
                  <a:cubicBezTo>
                    <a:pt x="21600" y="-4201"/>
                    <a:pt x="10629" y="-1115"/>
                    <a:pt x="0" y="50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Google Shape;1327;p12"/>
            <p:cNvSpPr/>
            <p:nvPr/>
          </p:nvSpPr>
          <p:spPr>
            <a:xfrm rot="5400000">
              <a:off x="30041" y="5888392"/>
              <a:ext cx="16085" cy="12701"/>
            </a:xfrm>
            <a:custGeom>
              <a:avLst/>
              <a:gdLst/>
              <a:ahLst/>
              <a:cxnLst/>
              <a:rect l="0" t="0" r="0" b="0"/>
              <a:pathLst>
                <a:path w="19793" h="9600" extrusionOk="0">
                  <a:moveTo>
                    <a:pt x="0" y="9600"/>
                  </a:moveTo>
                  <a:cubicBezTo>
                    <a:pt x="6968" y="9600"/>
                    <a:pt x="13239" y="9600"/>
                    <a:pt x="19510" y="9600"/>
                  </a:cubicBezTo>
                  <a:cubicBezTo>
                    <a:pt x="21600" y="-12000"/>
                    <a:pt x="11845" y="96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Google Shape;1328;p12"/>
            <p:cNvSpPr/>
            <p:nvPr/>
          </p:nvSpPr>
          <p:spPr>
            <a:xfrm rot="5400000">
              <a:off x="37174" y="5660100"/>
              <a:ext cx="26888" cy="12701"/>
            </a:xfrm>
            <a:custGeom>
              <a:avLst/>
              <a:gdLst/>
              <a:ahLst/>
              <a:cxnLst/>
              <a:rect l="0" t="0" r="0" b="0"/>
              <a:pathLst>
                <a:path w="9163" h="9351" extrusionOk="0">
                  <a:moveTo>
                    <a:pt x="5509" y="8469"/>
                  </a:moveTo>
                  <a:cubicBezTo>
                    <a:pt x="8283" y="10269"/>
                    <a:pt x="7292" y="-531"/>
                    <a:pt x="8878" y="3069"/>
                  </a:cubicBezTo>
                  <a:cubicBezTo>
                    <a:pt x="11850" y="-7731"/>
                    <a:pt x="-9750" y="13869"/>
                    <a:pt x="5509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Google Shape;1329;p12"/>
            <p:cNvSpPr/>
            <p:nvPr/>
          </p:nvSpPr>
          <p:spPr>
            <a:xfrm rot="5400000">
              <a:off x="20905" y="5847684"/>
              <a:ext cx="1657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2800" y="0"/>
                  </a:lnTo>
                  <a:lnTo>
                    <a:pt x="0" y="1728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Google Shape;1330;p12"/>
            <p:cNvSpPr/>
            <p:nvPr/>
          </p:nvSpPr>
          <p:spPr>
            <a:xfrm rot="5400000">
              <a:off x="13558" y="5735836"/>
              <a:ext cx="35502" cy="12701"/>
            </a:xfrm>
            <a:custGeom>
              <a:avLst/>
              <a:gdLst/>
              <a:ahLst/>
              <a:cxnLst/>
              <a:rect l="0" t="0" r="0" b="0"/>
              <a:pathLst>
                <a:path w="21254" h="15514" extrusionOk="0">
                  <a:moveTo>
                    <a:pt x="8" y="8314"/>
                  </a:moveTo>
                  <a:lnTo>
                    <a:pt x="17005" y="15514"/>
                  </a:lnTo>
                  <a:cubicBezTo>
                    <a:pt x="16651" y="8314"/>
                    <a:pt x="18775" y="8314"/>
                    <a:pt x="21254" y="8314"/>
                  </a:cubicBezTo>
                  <a:cubicBezTo>
                    <a:pt x="10985" y="1114"/>
                    <a:pt x="-346" y="-6086"/>
                    <a:pt x="8" y="8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Google Shape;1331;p12"/>
            <p:cNvSpPr/>
            <p:nvPr/>
          </p:nvSpPr>
          <p:spPr>
            <a:xfrm rot="5400000">
              <a:off x="19826" y="5764800"/>
              <a:ext cx="2242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cubicBezTo>
                    <a:pt x="8526" y="21600"/>
                    <a:pt x="17053" y="21600"/>
                    <a:pt x="21600" y="0"/>
                  </a:cubicBezTo>
                  <a:cubicBezTo>
                    <a:pt x="17053" y="0"/>
                    <a:pt x="6821" y="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Google Shape;1332;p12"/>
            <p:cNvSpPr/>
            <p:nvPr/>
          </p:nvSpPr>
          <p:spPr>
            <a:xfrm rot="5400000">
              <a:off x="12593" y="5803804"/>
              <a:ext cx="2827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5166" y="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Google Shape;1333;p12"/>
            <p:cNvSpPr/>
            <p:nvPr/>
          </p:nvSpPr>
          <p:spPr>
            <a:xfrm rot="5400000">
              <a:off x="14992" y="5406298"/>
              <a:ext cx="32097" cy="12701"/>
            </a:xfrm>
            <a:custGeom>
              <a:avLst/>
              <a:gdLst/>
              <a:ahLst/>
              <a:cxnLst/>
              <a:rect l="0" t="0" r="0" b="0"/>
              <a:pathLst>
                <a:path w="18230" h="21600" extrusionOk="0">
                  <a:moveTo>
                    <a:pt x="17620" y="0"/>
                  </a:moveTo>
                  <a:lnTo>
                    <a:pt x="340" y="5400"/>
                  </a:lnTo>
                  <a:cubicBezTo>
                    <a:pt x="-1322" y="16200"/>
                    <a:pt x="3330" y="21600"/>
                    <a:pt x="9644" y="21600"/>
                  </a:cubicBezTo>
                  <a:cubicBezTo>
                    <a:pt x="13632" y="10800"/>
                    <a:pt x="20278" y="10800"/>
                    <a:pt x="17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Google Shape;1334;p12"/>
            <p:cNvSpPr/>
            <p:nvPr/>
          </p:nvSpPr>
          <p:spPr>
            <a:xfrm rot="5400000">
              <a:off x="13879" y="5505422"/>
              <a:ext cx="14627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2343"/>
                  </a:moveTo>
                  <a:cubicBezTo>
                    <a:pt x="9504" y="9257"/>
                    <a:pt x="8640" y="6171"/>
                    <a:pt x="1728" y="0"/>
                  </a:cubicBezTo>
                  <a:lnTo>
                    <a:pt x="0" y="21600"/>
                  </a:lnTo>
                  <a:lnTo>
                    <a:pt x="21600" y="1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Google Shape;1335;p12"/>
            <p:cNvSpPr/>
            <p:nvPr/>
          </p:nvSpPr>
          <p:spPr>
            <a:xfrm rot="5400000">
              <a:off x="60" y="5419140"/>
              <a:ext cx="33650" cy="12701"/>
            </a:xfrm>
            <a:custGeom>
              <a:avLst/>
              <a:gdLst/>
              <a:ahLst/>
              <a:cxnLst/>
              <a:rect l="0" t="0" r="0" b="0"/>
              <a:pathLst>
                <a:path w="10073" h="21600" extrusionOk="0">
                  <a:moveTo>
                    <a:pt x="6528" y="0"/>
                  </a:moveTo>
                  <a:cubicBezTo>
                    <a:pt x="5650" y="5400"/>
                    <a:pt x="-6643" y="21600"/>
                    <a:pt x="4947" y="21600"/>
                  </a:cubicBezTo>
                  <a:cubicBezTo>
                    <a:pt x="5825" y="10800"/>
                    <a:pt x="14957" y="5400"/>
                    <a:pt x="6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Google Shape;1336;p12"/>
            <p:cNvSpPr/>
            <p:nvPr/>
          </p:nvSpPr>
          <p:spPr>
            <a:xfrm rot="5400000">
              <a:off x="24690" y="4972041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9938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Google Shape;1337;p12"/>
            <p:cNvSpPr/>
            <p:nvPr/>
          </p:nvSpPr>
          <p:spPr>
            <a:xfrm rot="5400000">
              <a:off x="-13390" y="4586204"/>
              <a:ext cx="46017" cy="12701"/>
            </a:xfrm>
            <a:custGeom>
              <a:avLst/>
              <a:gdLst/>
              <a:ahLst/>
              <a:cxnLst/>
              <a:rect l="0" t="0" r="0" b="0"/>
              <a:pathLst>
                <a:path w="16710" h="17913" extrusionOk="0">
                  <a:moveTo>
                    <a:pt x="1221" y="17280"/>
                  </a:moveTo>
                  <a:cubicBezTo>
                    <a:pt x="14480" y="21600"/>
                    <a:pt x="4429" y="2160"/>
                    <a:pt x="16191" y="8640"/>
                  </a:cubicBezTo>
                  <a:cubicBezTo>
                    <a:pt x="19399" y="4320"/>
                    <a:pt x="6567" y="4320"/>
                    <a:pt x="9775" y="0"/>
                  </a:cubicBezTo>
                  <a:cubicBezTo>
                    <a:pt x="1862" y="4320"/>
                    <a:pt x="-2201" y="2160"/>
                    <a:pt x="1221" y="17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Google Shape;1338;p12"/>
            <p:cNvSpPr/>
            <p:nvPr/>
          </p:nvSpPr>
          <p:spPr>
            <a:xfrm rot="5400000">
              <a:off x="8072" y="4595651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cubicBezTo>
                    <a:pt x="9095" y="10800"/>
                    <a:pt x="3411" y="108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Google Shape;1339;p12"/>
            <p:cNvSpPr/>
            <p:nvPr/>
          </p:nvSpPr>
          <p:spPr>
            <a:xfrm rot="5400000">
              <a:off x="51343" y="45330"/>
              <a:ext cx="2340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13846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Google Shape;1340;p12"/>
            <p:cNvSpPr/>
            <p:nvPr/>
          </p:nvSpPr>
          <p:spPr>
            <a:xfrm rot="5400000">
              <a:off x="50703" y="2913"/>
              <a:ext cx="1852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5525" y="0"/>
                  </a:lnTo>
                  <a:lnTo>
                    <a:pt x="0" y="18000"/>
                  </a:lnTo>
                  <a:cubicBezTo>
                    <a:pt x="5400" y="18000"/>
                    <a:pt x="17550" y="180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Google Shape;1341;p12"/>
            <p:cNvSpPr/>
            <p:nvPr/>
          </p:nvSpPr>
          <p:spPr>
            <a:xfrm rot="5400000">
              <a:off x="-3817" y="3153473"/>
              <a:ext cx="2047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9694" y="21600"/>
                  </a:moveTo>
                  <a:lnTo>
                    <a:pt x="21600" y="10800"/>
                  </a:lnTo>
                  <a:cubicBezTo>
                    <a:pt x="17788" y="5400"/>
                    <a:pt x="11435" y="5400"/>
                    <a:pt x="0" y="0"/>
                  </a:cubicBezTo>
                  <a:lnTo>
                    <a:pt x="19694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Google Shape;1342;p12"/>
            <p:cNvSpPr/>
            <p:nvPr/>
          </p:nvSpPr>
          <p:spPr>
            <a:xfrm rot="5400000">
              <a:off x="6841" y="2848753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0165" y="21600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10165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Google Shape;1343;p12"/>
            <p:cNvSpPr/>
            <p:nvPr/>
          </p:nvSpPr>
          <p:spPr>
            <a:xfrm rot="5400000">
              <a:off x="-10906" y="2603323"/>
              <a:ext cx="34512" cy="12701"/>
            </a:xfrm>
            <a:custGeom>
              <a:avLst/>
              <a:gdLst/>
              <a:ahLst/>
              <a:cxnLst/>
              <a:rect l="0" t="0" r="0" b="0"/>
              <a:pathLst>
                <a:path w="20118" h="8611" extrusionOk="0">
                  <a:moveTo>
                    <a:pt x="232" y="7831"/>
                  </a:moveTo>
                  <a:cubicBezTo>
                    <a:pt x="6404" y="10531"/>
                    <a:pt x="13947" y="5131"/>
                    <a:pt x="20118" y="7831"/>
                  </a:cubicBezTo>
                  <a:cubicBezTo>
                    <a:pt x="6404" y="10531"/>
                    <a:pt x="-1482" y="-11069"/>
                    <a:pt x="232" y="78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44" name="Google Shape;1344;p12"/>
          <p:cNvSpPr txBox="1">
            <a:spLocks noGrp="1"/>
          </p:cNvSpPr>
          <p:nvPr>
            <p:ph type="body" idx="1"/>
          </p:nvPr>
        </p:nvSpPr>
        <p:spPr>
          <a:xfrm>
            <a:off x="608012" y="277813"/>
            <a:ext cx="9144001" cy="589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45" name="Google Shape;1345;p12"/>
          <p:cNvSpPr txBox="1">
            <a:spLocks noGrp="1"/>
          </p:cNvSpPr>
          <p:nvPr>
            <p:ph type="sldNum" idx="12"/>
          </p:nvPr>
        </p:nvSpPr>
        <p:spPr>
          <a:xfrm>
            <a:off x="10409873" y="6404294"/>
            <a:ext cx="256541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x">
  <p:cSld name="TITLE_AND_BOD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>
            <a:spLocks noGrp="1"/>
          </p:cNvSpPr>
          <p:nvPr>
            <p:ph type="title"/>
          </p:nvPr>
        </p:nvSpPr>
        <p:spPr>
          <a:xfrm>
            <a:off x="1522413" y="274638"/>
            <a:ext cx="9143999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grpSp>
        <p:nvGrpSpPr>
          <p:cNvPr id="134" name="Google Shape;134;p3"/>
          <p:cNvGrpSpPr/>
          <p:nvPr/>
        </p:nvGrpSpPr>
        <p:grpSpPr>
          <a:xfrm>
            <a:off x="1522412" y="1512433"/>
            <a:ext cx="10569578" cy="69396"/>
            <a:chOff x="0" y="0"/>
            <a:chExt cx="10569576" cy="69395"/>
          </a:xfrm>
        </p:grpSpPr>
        <p:sp>
          <p:nvSpPr>
            <p:cNvPr id="135" name="Google Shape;135;p3"/>
            <p:cNvSpPr/>
            <p:nvPr/>
          </p:nvSpPr>
          <p:spPr>
            <a:xfrm>
              <a:off x="10517091" y="9232"/>
              <a:ext cx="52485" cy="12701"/>
            </a:xfrm>
            <a:custGeom>
              <a:avLst/>
              <a:gdLst/>
              <a:ahLst/>
              <a:cxnLst/>
              <a:rect l="0" t="0" r="0" b="0"/>
              <a:pathLst>
                <a:path w="17853" h="21600" extrusionOk="0">
                  <a:moveTo>
                    <a:pt x="5925" y="21600"/>
                  </a:moveTo>
                  <a:lnTo>
                    <a:pt x="17853" y="10800"/>
                  </a:lnTo>
                  <a:cubicBezTo>
                    <a:pt x="15596" y="7200"/>
                    <a:pt x="4635" y="3600"/>
                    <a:pt x="8826" y="0"/>
                  </a:cubicBezTo>
                  <a:cubicBezTo>
                    <a:pt x="-3747" y="3600"/>
                    <a:pt x="-1168" y="10800"/>
                    <a:pt x="5925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499725" y="14876"/>
              <a:ext cx="19051" cy="12701"/>
            </a:xfrm>
            <a:custGeom>
              <a:avLst/>
              <a:gdLst/>
              <a:ahLst/>
              <a:cxnLst/>
              <a:rect l="0" t="0" r="0" b="0"/>
              <a:pathLst>
                <a:path w="21600" h="17894" extrusionOk="0">
                  <a:moveTo>
                    <a:pt x="0" y="17894"/>
                  </a:moveTo>
                  <a:lnTo>
                    <a:pt x="21600" y="7094"/>
                  </a:lnTo>
                  <a:cubicBezTo>
                    <a:pt x="17280" y="-3706"/>
                    <a:pt x="11880" y="-3706"/>
                    <a:pt x="0" y="1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518775" y="14877"/>
              <a:ext cx="39688" cy="12701"/>
            </a:xfrm>
            <a:custGeom>
              <a:avLst/>
              <a:gdLst/>
              <a:ahLst/>
              <a:cxnLst/>
              <a:rect l="0" t="0" r="0" b="0"/>
              <a:pathLst>
                <a:path w="21600" h="13708" extrusionOk="0">
                  <a:moveTo>
                    <a:pt x="21600" y="0"/>
                  </a:moveTo>
                  <a:lnTo>
                    <a:pt x="0" y="7200"/>
                  </a:lnTo>
                  <a:cubicBezTo>
                    <a:pt x="2634" y="10800"/>
                    <a:pt x="3161" y="21600"/>
                    <a:pt x="10010" y="3600"/>
                  </a:cubicBezTo>
                  <a:cubicBezTo>
                    <a:pt x="7902" y="10800"/>
                    <a:pt x="12117" y="3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0310955" y="10462"/>
              <a:ext cx="41133" cy="12701"/>
            </a:xfrm>
            <a:custGeom>
              <a:avLst/>
              <a:gdLst/>
              <a:ahLst/>
              <a:cxnLst/>
              <a:rect l="0" t="0" r="0" b="0"/>
              <a:pathLst>
                <a:path w="20728" h="21600" extrusionOk="0">
                  <a:moveTo>
                    <a:pt x="88" y="0"/>
                  </a:moveTo>
                  <a:cubicBezTo>
                    <a:pt x="-872" y="3600"/>
                    <a:pt x="6328" y="14400"/>
                    <a:pt x="7768" y="21600"/>
                  </a:cubicBezTo>
                  <a:lnTo>
                    <a:pt x="20728" y="14400"/>
                  </a:lnTo>
                  <a:cubicBezTo>
                    <a:pt x="14008" y="10800"/>
                    <a:pt x="1048" y="720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0287000" y="14155"/>
              <a:ext cx="39689" cy="12701"/>
            </a:xfrm>
            <a:custGeom>
              <a:avLst/>
              <a:gdLst/>
              <a:ahLst/>
              <a:cxnLst/>
              <a:rect l="0" t="0" r="0" b="0"/>
              <a:pathLst>
                <a:path w="20770" h="21600" extrusionOk="0">
                  <a:moveTo>
                    <a:pt x="20618" y="0"/>
                  </a:moveTo>
                  <a:lnTo>
                    <a:pt x="0" y="21600"/>
                  </a:lnTo>
                  <a:cubicBezTo>
                    <a:pt x="18164" y="21600"/>
                    <a:pt x="21600" y="14400"/>
                    <a:pt x="2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0480675" y="20926"/>
              <a:ext cx="77788" cy="127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3688" y="2160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3688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0142537" y="6770"/>
              <a:ext cx="3968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9771" y="1728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9771" y="172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9983787" y="5539"/>
              <a:ext cx="80073" cy="12701"/>
            </a:xfrm>
            <a:custGeom>
              <a:avLst/>
              <a:gdLst/>
              <a:ahLst/>
              <a:cxnLst/>
              <a:rect l="0" t="0" r="0" b="0"/>
              <a:pathLst>
                <a:path w="18784" h="21600" extrusionOk="0">
                  <a:moveTo>
                    <a:pt x="17853" y="21600"/>
                  </a:moveTo>
                  <a:cubicBezTo>
                    <a:pt x="21600" y="10800"/>
                    <a:pt x="12563" y="3600"/>
                    <a:pt x="16531" y="0"/>
                  </a:cubicBezTo>
                  <a:cubicBezTo>
                    <a:pt x="10359" y="0"/>
                    <a:pt x="4849" y="7200"/>
                    <a:pt x="0" y="18000"/>
                  </a:cubicBezTo>
                  <a:cubicBezTo>
                    <a:pt x="5290" y="10800"/>
                    <a:pt x="10800" y="14400"/>
                    <a:pt x="17853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9948862" y="8617"/>
              <a:ext cx="3492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cubicBezTo>
                    <a:pt x="6600" y="14400"/>
                    <a:pt x="13800" y="7200"/>
                    <a:pt x="21600" y="0"/>
                  </a:cubicBezTo>
                  <a:cubicBezTo>
                    <a:pt x="14400" y="0"/>
                    <a:pt x="7200" y="72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0188575" y="12924"/>
              <a:ext cx="3016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cubicBezTo>
                    <a:pt x="19575" y="17280"/>
                    <a:pt x="15525" y="4320"/>
                    <a:pt x="0" y="0"/>
                  </a:cubicBezTo>
                  <a:lnTo>
                    <a:pt x="1080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0169525" y="14771"/>
              <a:ext cx="3492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21000" y="2160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0214768" y="21736"/>
              <a:ext cx="12701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21600" y="0"/>
                  </a:moveTo>
                  <a:lnTo>
                    <a:pt x="0" y="0"/>
                  </a:lnTo>
                  <a:cubicBezTo>
                    <a:pt x="8640" y="0"/>
                    <a:pt x="12960" y="0"/>
                    <a:pt x="2160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345866" y="23388"/>
              <a:ext cx="44322" cy="12701"/>
            </a:xfrm>
            <a:custGeom>
              <a:avLst/>
              <a:gdLst/>
              <a:ahLst/>
              <a:cxnLst/>
              <a:rect l="0" t="0" r="0" b="0"/>
              <a:pathLst>
                <a:path w="13401" h="21600" extrusionOk="0">
                  <a:moveTo>
                    <a:pt x="13401" y="0"/>
                  </a:moveTo>
                  <a:cubicBezTo>
                    <a:pt x="6489" y="7200"/>
                    <a:pt x="-8199" y="12000"/>
                    <a:pt x="5913" y="21600"/>
                  </a:cubicBezTo>
                  <a:cubicBezTo>
                    <a:pt x="10809" y="14400"/>
                    <a:pt x="2745" y="9600"/>
                    <a:pt x="13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0242550" y="18464"/>
              <a:ext cx="4445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16200"/>
                  </a:moveTo>
                  <a:lnTo>
                    <a:pt x="20221" y="21600"/>
                  </a:lnTo>
                  <a:cubicBezTo>
                    <a:pt x="19762" y="16200"/>
                    <a:pt x="16085" y="5400"/>
                    <a:pt x="21600" y="0"/>
                  </a:cubicBezTo>
                  <a:lnTo>
                    <a:pt x="0" y="16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0221912" y="20310"/>
              <a:ext cx="2063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4909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959975" y="14771"/>
              <a:ext cx="76927" cy="12701"/>
            </a:xfrm>
            <a:custGeom>
              <a:avLst/>
              <a:gdLst/>
              <a:ahLst/>
              <a:cxnLst/>
              <a:rect l="0" t="0" r="0" b="0"/>
              <a:pathLst>
                <a:path w="19383" h="21600" extrusionOk="0">
                  <a:moveTo>
                    <a:pt x="15120" y="0"/>
                  </a:moveTo>
                  <a:cubicBezTo>
                    <a:pt x="10560" y="10800"/>
                    <a:pt x="5520" y="10800"/>
                    <a:pt x="0" y="10800"/>
                  </a:cubicBezTo>
                  <a:cubicBezTo>
                    <a:pt x="6000" y="16200"/>
                    <a:pt x="12240" y="21600"/>
                    <a:pt x="18240" y="21600"/>
                  </a:cubicBezTo>
                  <a:cubicBezTo>
                    <a:pt x="18960" y="10800"/>
                    <a:pt x="21600" y="0"/>
                    <a:pt x="15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0100468" y="14771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2960" y="21600"/>
                    <a:pt x="21600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9735343" y="15386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17280" y="21600"/>
                  </a:lnTo>
                  <a:cubicBezTo>
                    <a:pt x="17280" y="21600"/>
                    <a:pt x="17280" y="0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0032172" y="16617"/>
              <a:ext cx="43691" cy="12701"/>
            </a:xfrm>
            <a:custGeom>
              <a:avLst/>
              <a:gdLst/>
              <a:ahLst/>
              <a:cxnLst/>
              <a:rect l="0" t="0" r="0" b="0"/>
              <a:pathLst>
                <a:path w="21231" h="21600" extrusionOk="0">
                  <a:moveTo>
                    <a:pt x="2388" y="21600"/>
                  </a:moveTo>
                  <a:cubicBezTo>
                    <a:pt x="11120" y="21600"/>
                    <a:pt x="16176" y="10800"/>
                    <a:pt x="21231" y="0"/>
                  </a:cubicBezTo>
                  <a:cubicBezTo>
                    <a:pt x="14797" y="0"/>
                    <a:pt x="7903" y="10800"/>
                    <a:pt x="550" y="10800"/>
                  </a:cubicBezTo>
                  <a:cubicBezTo>
                    <a:pt x="-369" y="10800"/>
                    <a:pt x="-369" y="21600"/>
                    <a:pt x="2388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9886950" y="11992"/>
              <a:ext cx="31751" cy="12701"/>
            </a:xfrm>
            <a:custGeom>
              <a:avLst/>
              <a:gdLst/>
              <a:ahLst/>
              <a:cxnLst/>
              <a:rect l="0" t="0" r="0" b="0"/>
              <a:pathLst>
                <a:path w="21600" h="16362" extrusionOk="0">
                  <a:moveTo>
                    <a:pt x="0" y="1962"/>
                  </a:moveTo>
                  <a:cubicBezTo>
                    <a:pt x="6545" y="9162"/>
                    <a:pt x="13745" y="16362"/>
                    <a:pt x="21600" y="16362"/>
                  </a:cubicBezTo>
                  <a:cubicBezTo>
                    <a:pt x="15055" y="9162"/>
                    <a:pt x="1964" y="-5238"/>
                    <a:pt x="0" y="19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0093869" y="12924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7894" h="9600" extrusionOk="0">
                  <a:moveTo>
                    <a:pt x="7094" y="9600"/>
                  </a:moveTo>
                  <a:lnTo>
                    <a:pt x="17894" y="9600"/>
                  </a:lnTo>
                  <a:cubicBezTo>
                    <a:pt x="-3706" y="-12000"/>
                    <a:pt x="-3706" y="9600"/>
                    <a:pt x="7094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0075862" y="14155"/>
              <a:ext cx="2857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7419" y="0"/>
                  </a:moveTo>
                  <a:cubicBezTo>
                    <a:pt x="10452" y="7200"/>
                    <a:pt x="5574" y="14400"/>
                    <a:pt x="0" y="21600"/>
                  </a:cubicBezTo>
                  <a:cubicBezTo>
                    <a:pt x="7665" y="21600"/>
                    <a:pt x="15329" y="14400"/>
                    <a:pt x="21600" y="14400"/>
                  </a:cubicBezTo>
                  <a:cubicBezTo>
                    <a:pt x="20206" y="7200"/>
                    <a:pt x="18813" y="7200"/>
                    <a:pt x="17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9626740" y="21736"/>
              <a:ext cx="157896" cy="23389"/>
            </a:xfrm>
            <a:custGeom>
              <a:avLst/>
              <a:gdLst/>
              <a:ahLst/>
              <a:cxnLst/>
              <a:rect l="0" t="0" r="0" b="0"/>
              <a:pathLst>
                <a:path w="18053" h="21600" extrusionOk="0">
                  <a:moveTo>
                    <a:pt x="5258" y="21600"/>
                  </a:moveTo>
                  <a:cubicBezTo>
                    <a:pt x="5586" y="18400"/>
                    <a:pt x="11040" y="15200"/>
                    <a:pt x="15731" y="19200"/>
                  </a:cubicBezTo>
                  <a:cubicBezTo>
                    <a:pt x="20313" y="16800"/>
                    <a:pt x="17368" y="5600"/>
                    <a:pt x="13331" y="0"/>
                  </a:cubicBezTo>
                  <a:cubicBezTo>
                    <a:pt x="13222" y="1600"/>
                    <a:pt x="13222" y="2400"/>
                    <a:pt x="8422" y="4800"/>
                  </a:cubicBezTo>
                  <a:cubicBezTo>
                    <a:pt x="10058" y="6400"/>
                    <a:pt x="19004" y="8800"/>
                    <a:pt x="14968" y="11200"/>
                  </a:cubicBezTo>
                  <a:cubicBezTo>
                    <a:pt x="8640" y="12800"/>
                    <a:pt x="9840" y="10400"/>
                    <a:pt x="6786" y="8800"/>
                  </a:cubicBezTo>
                  <a:cubicBezTo>
                    <a:pt x="9295" y="12800"/>
                    <a:pt x="-1287" y="14400"/>
                    <a:pt x="131" y="20000"/>
                  </a:cubicBezTo>
                  <a:lnTo>
                    <a:pt x="5586" y="18400"/>
                  </a:lnTo>
                  <a:cubicBezTo>
                    <a:pt x="5695" y="19200"/>
                    <a:pt x="3731" y="20800"/>
                    <a:pt x="5258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744075" y="12924"/>
              <a:ext cx="9525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7712" y="21600"/>
                  </a:moveTo>
                  <a:lnTo>
                    <a:pt x="21600" y="21600"/>
                  </a:lnTo>
                  <a:cubicBezTo>
                    <a:pt x="17064" y="18000"/>
                    <a:pt x="14040" y="14400"/>
                    <a:pt x="8208" y="0"/>
                  </a:cubicBezTo>
                  <a:cubicBezTo>
                    <a:pt x="1728" y="7200"/>
                    <a:pt x="432" y="14400"/>
                    <a:pt x="0" y="18000"/>
                  </a:cubicBezTo>
                  <a:lnTo>
                    <a:pt x="19008" y="21600"/>
                  </a:lnTo>
                  <a:lnTo>
                    <a:pt x="17712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9839325" y="19079"/>
              <a:ext cx="120684" cy="12701"/>
            </a:xfrm>
            <a:custGeom>
              <a:avLst/>
              <a:gdLst/>
              <a:ahLst/>
              <a:cxnLst/>
              <a:rect l="0" t="0" r="0" b="0"/>
              <a:pathLst>
                <a:path w="19318" h="21600" extrusionOk="0">
                  <a:moveTo>
                    <a:pt x="12169" y="4629"/>
                  </a:moveTo>
                  <a:cubicBezTo>
                    <a:pt x="10039" y="10800"/>
                    <a:pt x="3499" y="13886"/>
                    <a:pt x="7454" y="21600"/>
                  </a:cubicBezTo>
                  <a:cubicBezTo>
                    <a:pt x="15515" y="21600"/>
                    <a:pt x="13082" y="15429"/>
                    <a:pt x="17949" y="12343"/>
                  </a:cubicBezTo>
                  <a:cubicBezTo>
                    <a:pt x="5020" y="13886"/>
                    <a:pt x="21600" y="9257"/>
                    <a:pt x="12321" y="4629"/>
                  </a:cubicBezTo>
                  <a:cubicBezTo>
                    <a:pt x="14755" y="4629"/>
                    <a:pt x="17037" y="3086"/>
                    <a:pt x="19318" y="3086"/>
                  </a:cubicBezTo>
                  <a:cubicBezTo>
                    <a:pt x="16885" y="3086"/>
                    <a:pt x="14755" y="1543"/>
                    <a:pt x="12625" y="0"/>
                  </a:cubicBezTo>
                  <a:lnTo>
                    <a:pt x="12930" y="1543"/>
                  </a:lnTo>
                  <a:cubicBezTo>
                    <a:pt x="12930" y="1543"/>
                    <a:pt x="12930" y="1543"/>
                    <a:pt x="12930" y="1543"/>
                  </a:cubicBezTo>
                  <a:cubicBezTo>
                    <a:pt x="13538" y="1543"/>
                    <a:pt x="13690" y="1543"/>
                    <a:pt x="13082" y="1543"/>
                  </a:cubicBezTo>
                  <a:lnTo>
                    <a:pt x="12777" y="1543"/>
                  </a:lnTo>
                  <a:cubicBezTo>
                    <a:pt x="12625" y="3086"/>
                    <a:pt x="12473" y="3086"/>
                    <a:pt x="12169" y="4629"/>
                  </a:cubicBezTo>
                  <a:cubicBezTo>
                    <a:pt x="8518" y="3086"/>
                    <a:pt x="11561" y="3086"/>
                    <a:pt x="12777" y="1543"/>
                  </a:cubicBezTo>
                  <a:cubicBezTo>
                    <a:pt x="12777" y="1543"/>
                    <a:pt x="12930" y="1543"/>
                    <a:pt x="12930" y="1543"/>
                  </a:cubicBezTo>
                  <a:lnTo>
                    <a:pt x="0" y="4629"/>
                  </a:lnTo>
                  <a:cubicBezTo>
                    <a:pt x="2738" y="4629"/>
                    <a:pt x="6085" y="4629"/>
                    <a:pt x="12169" y="46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0312163" y="34466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5475" h="21600" extrusionOk="0">
                  <a:moveTo>
                    <a:pt x="15475" y="21600"/>
                  </a:moveTo>
                  <a:cubicBezTo>
                    <a:pt x="9584" y="21600"/>
                    <a:pt x="9584" y="21600"/>
                    <a:pt x="9584" y="0"/>
                  </a:cubicBezTo>
                  <a:cubicBezTo>
                    <a:pt x="-2198" y="21600"/>
                    <a:pt x="-6125" y="21600"/>
                    <a:pt x="15475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0247794" y="28927"/>
              <a:ext cx="93565" cy="12700"/>
            </a:xfrm>
            <a:custGeom>
              <a:avLst/>
              <a:gdLst/>
              <a:ahLst/>
              <a:cxnLst/>
              <a:rect l="0" t="0" r="0" b="0"/>
              <a:pathLst>
                <a:path w="17204" h="21600" extrusionOk="0">
                  <a:moveTo>
                    <a:pt x="7534" y="19800"/>
                  </a:moveTo>
                  <a:cubicBezTo>
                    <a:pt x="8597" y="18000"/>
                    <a:pt x="9482" y="14400"/>
                    <a:pt x="13023" y="16200"/>
                  </a:cubicBezTo>
                  <a:cubicBezTo>
                    <a:pt x="16033" y="18000"/>
                    <a:pt x="13023" y="19800"/>
                    <a:pt x="13200" y="21600"/>
                  </a:cubicBezTo>
                  <a:cubicBezTo>
                    <a:pt x="15325" y="19800"/>
                    <a:pt x="20636" y="16200"/>
                    <a:pt x="13908" y="12600"/>
                  </a:cubicBezTo>
                  <a:lnTo>
                    <a:pt x="12846" y="14400"/>
                  </a:lnTo>
                  <a:cubicBezTo>
                    <a:pt x="6826" y="10800"/>
                    <a:pt x="-964" y="1800"/>
                    <a:pt x="98" y="0"/>
                  </a:cubicBezTo>
                  <a:cubicBezTo>
                    <a:pt x="1869" y="7200"/>
                    <a:pt x="3462" y="12600"/>
                    <a:pt x="7534" y="1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0033000" y="27695"/>
              <a:ext cx="66075" cy="12701"/>
            </a:xfrm>
            <a:custGeom>
              <a:avLst/>
              <a:gdLst/>
              <a:ahLst/>
              <a:cxnLst/>
              <a:rect l="0" t="0" r="0" b="0"/>
              <a:pathLst>
                <a:path w="20432" h="21600" extrusionOk="0">
                  <a:moveTo>
                    <a:pt x="20432" y="0"/>
                  </a:moveTo>
                  <a:lnTo>
                    <a:pt x="0" y="7200"/>
                  </a:lnTo>
                  <a:lnTo>
                    <a:pt x="10508" y="21600"/>
                  </a:lnTo>
                  <a:lnTo>
                    <a:pt x="9924" y="14400"/>
                  </a:lnTo>
                  <a:cubicBezTo>
                    <a:pt x="21600" y="14400"/>
                    <a:pt x="18973" y="7200"/>
                    <a:pt x="20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9701212" y="12310"/>
              <a:ext cx="381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6740" y="15429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16740" y="154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9623425" y="11693"/>
              <a:ext cx="2222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8900" y="21600"/>
                  </a:moveTo>
                  <a:lnTo>
                    <a:pt x="21600" y="0"/>
                  </a:lnTo>
                  <a:lnTo>
                    <a:pt x="0" y="16200"/>
                  </a:lnTo>
                  <a:lnTo>
                    <a:pt x="189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675187" y="48006"/>
              <a:ext cx="2063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0286" y="0"/>
                    <a:pt x="16457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833674" y="46775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5589" h="21600" extrusionOk="0">
                  <a:moveTo>
                    <a:pt x="6949" y="21600"/>
                  </a:moveTo>
                  <a:lnTo>
                    <a:pt x="15589" y="0"/>
                  </a:lnTo>
                  <a:cubicBezTo>
                    <a:pt x="469" y="10800"/>
                    <a:pt x="-6011" y="21600"/>
                    <a:pt x="6949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7431415" y="7808"/>
              <a:ext cx="58410" cy="12701"/>
            </a:xfrm>
            <a:custGeom>
              <a:avLst/>
              <a:gdLst/>
              <a:ahLst/>
              <a:cxnLst/>
              <a:rect l="0" t="0" r="0" b="0"/>
              <a:pathLst>
                <a:path w="20378" h="15529" extrusionOk="0">
                  <a:moveTo>
                    <a:pt x="20378" y="15529"/>
                  </a:moveTo>
                  <a:cubicBezTo>
                    <a:pt x="10076" y="5929"/>
                    <a:pt x="-1222" y="-6071"/>
                    <a:pt x="107" y="3529"/>
                  </a:cubicBezTo>
                  <a:lnTo>
                    <a:pt x="3098" y="13129"/>
                  </a:lnTo>
                  <a:cubicBezTo>
                    <a:pt x="10409" y="10729"/>
                    <a:pt x="15726" y="13129"/>
                    <a:pt x="20378" y="15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015037" y="29542"/>
              <a:ext cx="2857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16200"/>
                  </a:moveTo>
                  <a:lnTo>
                    <a:pt x="6703" y="21600"/>
                  </a:lnTo>
                  <a:lnTo>
                    <a:pt x="21600" y="0"/>
                  </a:lnTo>
                  <a:lnTo>
                    <a:pt x="0" y="16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956300" y="44928"/>
              <a:ext cx="381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cubicBezTo>
                    <a:pt x="4860" y="7200"/>
                    <a:pt x="11880" y="144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887787" y="51699"/>
              <a:ext cx="24279" cy="12701"/>
            </a:xfrm>
            <a:custGeom>
              <a:avLst/>
              <a:gdLst/>
              <a:ahLst/>
              <a:cxnLst/>
              <a:rect l="0" t="0" r="0" b="0"/>
              <a:pathLst>
                <a:path w="14363" h="21600" extrusionOk="0">
                  <a:moveTo>
                    <a:pt x="13642" y="0"/>
                  </a:moveTo>
                  <a:lnTo>
                    <a:pt x="0" y="21600"/>
                  </a:lnTo>
                  <a:cubicBezTo>
                    <a:pt x="21600" y="21600"/>
                    <a:pt x="11937" y="12960"/>
                    <a:pt x="13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8683625" y="13367"/>
              <a:ext cx="61913" cy="12701"/>
            </a:xfrm>
            <a:custGeom>
              <a:avLst/>
              <a:gdLst/>
              <a:ahLst/>
              <a:cxnLst/>
              <a:rect l="0" t="0" r="0" b="0"/>
              <a:pathLst>
                <a:path w="21600" h="14683" extrusionOk="0">
                  <a:moveTo>
                    <a:pt x="21600" y="10800"/>
                  </a:moveTo>
                  <a:cubicBezTo>
                    <a:pt x="12960" y="3600"/>
                    <a:pt x="5982" y="0"/>
                    <a:pt x="0" y="0"/>
                  </a:cubicBezTo>
                  <a:cubicBezTo>
                    <a:pt x="10634" y="7200"/>
                    <a:pt x="18942" y="21600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735512" y="8001"/>
              <a:ext cx="16900" cy="12701"/>
            </a:xfrm>
            <a:custGeom>
              <a:avLst/>
              <a:gdLst/>
              <a:ahLst/>
              <a:cxnLst/>
              <a:rect l="0" t="0" r="0" b="0"/>
              <a:pathLst>
                <a:path w="19162" h="21600" extrusionOk="0">
                  <a:moveTo>
                    <a:pt x="18514" y="0"/>
                  </a:moveTo>
                  <a:cubicBezTo>
                    <a:pt x="5143" y="10800"/>
                    <a:pt x="0" y="21600"/>
                    <a:pt x="0" y="21600"/>
                  </a:cubicBezTo>
                  <a:cubicBezTo>
                    <a:pt x="13371" y="21600"/>
                    <a:pt x="21600" y="10800"/>
                    <a:pt x="18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612187" y="11589"/>
              <a:ext cx="71438" cy="12701"/>
            </a:xfrm>
            <a:custGeom>
              <a:avLst/>
              <a:gdLst/>
              <a:ahLst/>
              <a:cxnLst/>
              <a:rect l="0" t="0" r="0" b="0"/>
              <a:pathLst>
                <a:path w="21600" h="15624" extrusionOk="0">
                  <a:moveTo>
                    <a:pt x="0" y="10224"/>
                  </a:moveTo>
                  <a:lnTo>
                    <a:pt x="3744" y="15624"/>
                  </a:lnTo>
                  <a:cubicBezTo>
                    <a:pt x="9216" y="10224"/>
                    <a:pt x="14976" y="4824"/>
                    <a:pt x="21600" y="10224"/>
                  </a:cubicBezTo>
                  <a:cubicBezTo>
                    <a:pt x="14976" y="-576"/>
                    <a:pt x="7200" y="-5976"/>
                    <a:pt x="0" y="10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058469" y="41852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9417" h="21600" extrusionOk="0">
                  <a:moveTo>
                    <a:pt x="19417" y="21600"/>
                  </a:moveTo>
                  <a:lnTo>
                    <a:pt x="517" y="0"/>
                  </a:lnTo>
                  <a:cubicBezTo>
                    <a:pt x="-2183" y="21600"/>
                    <a:pt x="5917" y="21600"/>
                    <a:pt x="19417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39712" y="3846"/>
              <a:ext cx="34926" cy="12701"/>
            </a:xfrm>
            <a:custGeom>
              <a:avLst/>
              <a:gdLst/>
              <a:ahLst/>
              <a:cxnLst/>
              <a:rect l="0" t="0" r="0" b="0"/>
              <a:pathLst>
                <a:path w="21600" h="16200" extrusionOk="0">
                  <a:moveTo>
                    <a:pt x="0" y="16200"/>
                  </a:moveTo>
                  <a:cubicBezTo>
                    <a:pt x="5400" y="16200"/>
                    <a:pt x="13800" y="16200"/>
                    <a:pt x="21600" y="16200"/>
                  </a:cubicBezTo>
                  <a:cubicBezTo>
                    <a:pt x="17400" y="-5400"/>
                    <a:pt x="11400" y="-5400"/>
                    <a:pt x="0" y="16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9288269" y="11419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0361" h="9600" extrusionOk="0">
                  <a:moveTo>
                    <a:pt x="0" y="9600"/>
                  </a:moveTo>
                  <a:cubicBezTo>
                    <a:pt x="21600" y="9600"/>
                    <a:pt x="3240" y="-120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9371805" y="27695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cubicBezTo>
                    <a:pt x="10800" y="7200"/>
                    <a:pt x="2700" y="14400"/>
                    <a:pt x="0" y="21600"/>
                  </a:cubicBezTo>
                  <a:cubicBezTo>
                    <a:pt x="5400" y="14400"/>
                    <a:pt x="10800" y="72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8420178" y="35355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5120" h="9600" extrusionOk="0">
                  <a:moveTo>
                    <a:pt x="4320" y="0"/>
                  </a:moveTo>
                  <a:lnTo>
                    <a:pt x="0" y="0"/>
                  </a:lnTo>
                  <a:cubicBezTo>
                    <a:pt x="21600" y="21600"/>
                    <a:pt x="17280" y="0"/>
                    <a:pt x="4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9294812" y="12924"/>
              <a:ext cx="2381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cubicBezTo>
                    <a:pt x="15552" y="0"/>
                    <a:pt x="8640" y="0"/>
                    <a:pt x="0" y="0"/>
                  </a:cubicBezTo>
                  <a:cubicBezTo>
                    <a:pt x="4320" y="0"/>
                    <a:pt x="10368" y="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9313862" y="11419"/>
              <a:ext cx="17741" cy="12701"/>
            </a:xfrm>
            <a:custGeom>
              <a:avLst/>
              <a:gdLst/>
              <a:ahLst/>
              <a:cxnLst/>
              <a:rect l="0" t="0" r="0" b="0"/>
              <a:pathLst>
                <a:path w="20115" h="9600" extrusionOk="0">
                  <a:moveTo>
                    <a:pt x="0" y="9600"/>
                  </a:moveTo>
                  <a:lnTo>
                    <a:pt x="19440" y="9600"/>
                  </a:lnTo>
                  <a:cubicBezTo>
                    <a:pt x="21600" y="9600"/>
                    <a:pt x="19440" y="-120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9264650" y="12309"/>
              <a:ext cx="3016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cubicBezTo>
                    <a:pt x="7665" y="0"/>
                    <a:pt x="14632" y="0"/>
                    <a:pt x="21600" y="21600"/>
                  </a:cubicBezTo>
                  <a:cubicBezTo>
                    <a:pt x="19510" y="0"/>
                    <a:pt x="18116" y="0"/>
                    <a:pt x="188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577219" y="34561"/>
              <a:ext cx="13581" cy="12701"/>
            </a:xfrm>
            <a:custGeom>
              <a:avLst/>
              <a:gdLst/>
              <a:ahLst/>
              <a:cxnLst/>
              <a:rect l="0" t="0" r="0" b="0"/>
              <a:pathLst>
                <a:path w="14213" h="12471" extrusionOk="0">
                  <a:moveTo>
                    <a:pt x="14213" y="0"/>
                  </a:moveTo>
                  <a:lnTo>
                    <a:pt x="10456" y="0"/>
                  </a:lnTo>
                  <a:cubicBezTo>
                    <a:pt x="-7387" y="21600"/>
                    <a:pt x="126" y="10800"/>
                    <a:pt x="14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7000874" y="49237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72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72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938962" y="43892"/>
              <a:ext cx="66676" cy="14772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cubicBezTo>
                    <a:pt x="9391" y="13976"/>
                    <a:pt x="14713" y="15247"/>
                    <a:pt x="21600" y="16518"/>
                  </a:cubicBezTo>
                  <a:lnTo>
                    <a:pt x="144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0174" y="8015"/>
              <a:ext cx="9552614" cy="58035"/>
            </a:xfrm>
            <a:custGeom>
              <a:avLst/>
              <a:gdLst/>
              <a:ahLst/>
              <a:cxnLst/>
              <a:rect l="0" t="0" r="0" b="0"/>
              <a:pathLst>
                <a:path w="21576" h="19584" extrusionOk="0">
                  <a:moveTo>
                    <a:pt x="5293" y="1440"/>
                  </a:moveTo>
                  <a:lnTo>
                    <a:pt x="5321" y="1728"/>
                  </a:lnTo>
                  <a:cubicBezTo>
                    <a:pt x="5259" y="2304"/>
                    <a:pt x="5276" y="1728"/>
                    <a:pt x="5293" y="1440"/>
                  </a:cubicBezTo>
                  <a:close/>
                  <a:moveTo>
                    <a:pt x="20553" y="5184"/>
                  </a:moveTo>
                  <a:cubicBezTo>
                    <a:pt x="20568" y="4896"/>
                    <a:pt x="20566" y="4608"/>
                    <a:pt x="20562" y="4608"/>
                  </a:cubicBezTo>
                  <a:cubicBezTo>
                    <a:pt x="20551" y="4896"/>
                    <a:pt x="20519" y="4896"/>
                    <a:pt x="20482" y="4896"/>
                  </a:cubicBezTo>
                  <a:cubicBezTo>
                    <a:pt x="20493" y="5184"/>
                    <a:pt x="20512" y="5472"/>
                    <a:pt x="20553" y="5184"/>
                  </a:cubicBezTo>
                  <a:close/>
                  <a:moveTo>
                    <a:pt x="20411" y="4608"/>
                  </a:moveTo>
                  <a:lnTo>
                    <a:pt x="20409" y="4608"/>
                  </a:lnTo>
                  <a:cubicBezTo>
                    <a:pt x="20340" y="4032"/>
                    <a:pt x="20364" y="4320"/>
                    <a:pt x="20411" y="4608"/>
                  </a:cubicBezTo>
                  <a:close/>
                  <a:moveTo>
                    <a:pt x="13707" y="12384"/>
                  </a:moveTo>
                  <a:cubicBezTo>
                    <a:pt x="13683" y="12960"/>
                    <a:pt x="13649" y="12672"/>
                    <a:pt x="13608" y="12096"/>
                  </a:cubicBezTo>
                  <a:cubicBezTo>
                    <a:pt x="13638" y="12096"/>
                    <a:pt x="13670" y="12096"/>
                    <a:pt x="13707" y="12384"/>
                  </a:cubicBezTo>
                  <a:close/>
                  <a:moveTo>
                    <a:pt x="11299" y="15264"/>
                  </a:moveTo>
                  <a:cubicBezTo>
                    <a:pt x="11269" y="15552"/>
                    <a:pt x="11209" y="16416"/>
                    <a:pt x="11185" y="15552"/>
                  </a:cubicBezTo>
                  <a:cubicBezTo>
                    <a:pt x="11222" y="13824"/>
                    <a:pt x="11248" y="14688"/>
                    <a:pt x="11299" y="15264"/>
                  </a:cubicBezTo>
                  <a:close/>
                  <a:moveTo>
                    <a:pt x="9716" y="15552"/>
                  </a:moveTo>
                  <a:lnTo>
                    <a:pt x="9822" y="16704"/>
                  </a:lnTo>
                  <a:cubicBezTo>
                    <a:pt x="9695" y="18432"/>
                    <a:pt x="9602" y="17856"/>
                    <a:pt x="9701" y="19584"/>
                  </a:cubicBezTo>
                  <a:cubicBezTo>
                    <a:pt x="9716" y="15552"/>
                    <a:pt x="10113" y="19296"/>
                    <a:pt x="10128" y="15264"/>
                  </a:cubicBezTo>
                  <a:lnTo>
                    <a:pt x="10199" y="16128"/>
                  </a:lnTo>
                  <a:cubicBezTo>
                    <a:pt x="10177" y="16128"/>
                    <a:pt x="10175" y="16416"/>
                    <a:pt x="10156" y="16416"/>
                  </a:cubicBezTo>
                  <a:cubicBezTo>
                    <a:pt x="10291" y="18144"/>
                    <a:pt x="10257" y="13536"/>
                    <a:pt x="10431" y="14112"/>
                  </a:cubicBezTo>
                  <a:cubicBezTo>
                    <a:pt x="10492" y="14400"/>
                    <a:pt x="10535" y="14976"/>
                    <a:pt x="10494" y="15552"/>
                  </a:cubicBezTo>
                  <a:lnTo>
                    <a:pt x="10630" y="14400"/>
                  </a:lnTo>
                  <a:cubicBezTo>
                    <a:pt x="10668" y="14688"/>
                    <a:pt x="10660" y="15264"/>
                    <a:pt x="10619" y="15264"/>
                  </a:cubicBezTo>
                  <a:lnTo>
                    <a:pt x="10828" y="14976"/>
                  </a:lnTo>
                  <a:lnTo>
                    <a:pt x="10826" y="14976"/>
                  </a:lnTo>
                  <a:cubicBezTo>
                    <a:pt x="10856" y="14400"/>
                    <a:pt x="10922" y="13536"/>
                    <a:pt x="10955" y="12960"/>
                  </a:cubicBezTo>
                  <a:cubicBezTo>
                    <a:pt x="11006" y="13536"/>
                    <a:pt x="10929" y="13536"/>
                    <a:pt x="10942" y="14112"/>
                  </a:cubicBezTo>
                  <a:lnTo>
                    <a:pt x="11056" y="12960"/>
                  </a:lnTo>
                  <a:cubicBezTo>
                    <a:pt x="11103" y="14112"/>
                    <a:pt x="11009" y="14976"/>
                    <a:pt x="10929" y="14976"/>
                  </a:cubicBezTo>
                  <a:cubicBezTo>
                    <a:pt x="11037" y="19008"/>
                    <a:pt x="11024" y="13824"/>
                    <a:pt x="11256" y="16416"/>
                  </a:cubicBezTo>
                  <a:lnTo>
                    <a:pt x="11146" y="16704"/>
                  </a:lnTo>
                  <a:cubicBezTo>
                    <a:pt x="11217" y="19008"/>
                    <a:pt x="11301" y="18144"/>
                    <a:pt x="11424" y="19584"/>
                  </a:cubicBezTo>
                  <a:cubicBezTo>
                    <a:pt x="11394" y="19008"/>
                    <a:pt x="11179" y="16128"/>
                    <a:pt x="11304" y="15264"/>
                  </a:cubicBezTo>
                  <a:cubicBezTo>
                    <a:pt x="11338" y="15552"/>
                    <a:pt x="11385" y="15552"/>
                    <a:pt x="11452" y="14976"/>
                  </a:cubicBezTo>
                  <a:cubicBezTo>
                    <a:pt x="11452" y="16128"/>
                    <a:pt x="11517" y="15840"/>
                    <a:pt x="11601" y="15840"/>
                  </a:cubicBezTo>
                  <a:lnTo>
                    <a:pt x="11594" y="17856"/>
                  </a:lnTo>
                  <a:cubicBezTo>
                    <a:pt x="11683" y="17280"/>
                    <a:pt x="11676" y="16416"/>
                    <a:pt x="11728" y="15552"/>
                  </a:cubicBezTo>
                  <a:cubicBezTo>
                    <a:pt x="11827" y="15552"/>
                    <a:pt x="11848" y="16992"/>
                    <a:pt x="11870" y="18432"/>
                  </a:cubicBezTo>
                  <a:cubicBezTo>
                    <a:pt x="12029" y="18720"/>
                    <a:pt x="11762" y="16128"/>
                    <a:pt x="11950" y="15840"/>
                  </a:cubicBezTo>
                  <a:cubicBezTo>
                    <a:pt x="12081" y="16416"/>
                    <a:pt x="12174" y="15840"/>
                    <a:pt x="12331" y="14688"/>
                  </a:cubicBezTo>
                  <a:cubicBezTo>
                    <a:pt x="12423" y="15264"/>
                    <a:pt x="12316" y="15840"/>
                    <a:pt x="12348" y="16416"/>
                  </a:cubicBezTo>
                  <a:lnTo>
                    <a:pt x="12430" y="14976"/>
                  </a:lnTo>
                  <a:cubicBezTo>
                    <a:pt x="12449" y="14976"/>
                    <a:pt x="12443" y="15264"/>
                    <a:pt x="12441" y="15552"/>
                  </a:cubicBezTo>
                  <a:cubicBezTo>
                    <a:pt x="12510" y="14976"/>
                    <a:pt x="12445" y="13824"/>
                    <a:pt x="12555" y="13248"/>
                  </a:cubicBezTo>
                  <a:cubicBezTo>
                    <a:pt x="12583" y="11232"/>
                    <a:pt x="12777" y="16416"/>
                    <a:pt x="12910" y="14112"/>
                  </a:cubicBezTo>
                  <a:cubicBezTo>
                    <a:pt x="12942" y="14688"/>
                    <a:pt x="12895" y="15264"/>
                    <a:pt x="12904" y="15840"/>
                  </a:cubicBezTo>
                  <a:cubicBezTo>
                    <a:pt x="13089" y="14400"/>
                    <a:pt x="13063" y="14976"/>
                    <a:pt x="13214" y="12960"/>
                  </a:cubicBezTo>
                  <a:lnTo>
                    <a:pt x="13341" y="14112"/>
                  </a:lnTo>
                  <a:cubicBezTo>
                    <a:pt x="13248" y="12672"/>
                    <a:pt x="13369" y="10944"/>
                    <a:pt x="13474" y="9792"/>
                  </a:cubicBezTo>
                  <a:cubicBezTo>
                    <a:pt x="13440" y="8928"/>
                    <a:pt x="13412" y="8352"/>
                    <a:pt x="13393" y="8064"/>
                  </a:cubicBezTo>
                  <a:lnTo>
                    <a:pt x="13561" y="7200"/>
                  </a:lnTo>
                  <a:cubicBezTo>
                    <a:pt x="13582" y="7488"/>
                    <a:pt x="13565" y="8064"/>
                    <a:pt x="13537" y="8928"/>
                  </a:cubicBezTo>
                  <a:lnTo>
                    <a:pt x="13567" y="8352"/>
                  </a:lnTo>
                  <a:cubicBezTo>
                    <a:pt x="13627" y="9216"/>
                    <a:pt x="13597" y="10368"/>
                    <a:pt x="13554" y="11232"/>
                  </a:cubicBezTo>
                  <a:lnTo>
                    <a:pt x="13494" y="10080"/>
                  </a:lnTo>
                  <a:cubicBezTo>
                    <a:pt x="13451" y="11232"/>
                    <a:pt x="13412" y="12384"/>
                    <a:pt x="13421" y="13536"/>
                  </a:cubicBezTo>
                  <a:cubicBezTo>
                    <a:pt x="13431" y="13248"/>
                    <a:pt x="13453" y="13248"/>
                    <a:pt x="13477" y="12960"/>
                  </a:cubicBezTo>
                  <a:cubicBezTo>
                    <a:pt x="13466" y="13248"/>
                    <a:pt x="13459" y="13536"/>
                    <a:pt x="13464" y="13824"/>
                  </a:cubicBezTo>
                  <a:cubicBezTo>
                    <a:pt x="13470" y="14112"/>
                    <a:pt x="13487" y="13536"/>
                    <a:pt x="13515" y="13248"/>
                  </a:cubicBezTo>
                  <a:lnTo>
                    <a:pt x="13552" y="15264"/>
                  </a:lnTo>
                  <a:lnTo>
                    <a:pt x="13563" y="14400"/>
                  </a:lnTo>
                  <a:lnTo>
                    <a:pt x="13782" y="15840"/>
                  </a:lnTo>
                  <a:cubicBezTo>
                    <a:pt x="13942" y="13824"/>
                    <a:pt x="14077" y="10656"/>
                    <a:pt x="14329" y="9792"/>
                  </a:cubicBezTo>
                  <a:cubicBezTo>
                    <a:pt x="14267" y="11520"/>
                    <a:pt x="14316" y="12384"/>
                    <a:pt x="14312" y="14112"/>
                  </a:cubicBezTo>
                  <a:cubicBezTo>
                    <a:pt x="14243" y="12384"/>
                    <a:pt x="14118" y="14976"/>
                    <a:pt x="13989" y="14688"/>
                  </a:cubicBezTo>
                  <a:cubicBezTo>
                    <a:pt x="14056" y="14688"/>
                    <a:pt x="14041" y="15552"/>
                    <a:pt x="14024" y="15840"/>
                  </a:cubicBezTo>
                  <a:lnTo>
                    <a:pt x="14256" y="14400"/>
                  </a:lnTo>
                  <a:cubicBezTo>
                    <a:pt x="14250" y="15840"/>
                    <a:pt x="14306" y="15264"/>
                    <a:pt x="14366" y="16128"/>
                  </a:cubicBezTo>
                  <a:cubicBezTo>
                    <a:pt x="14319" y="12960"/>
                    <a:pt x="14538" y="14112"/>
                    <a:pt x="14633" y="13248"/>
                  </a:cubicBezTo>
                  <a:cubicBezTo>
                    <a:pt x="14637" y="14112"/>
                    <a:pt x="14616" y="15264"/>
                    <a:pt x="14499" y="14976"/>
                  </a:cubicBezTo>
                  <a:cubicBezTo>
                    <a:pt x="14627" y="17280"/>
                    <a:pt x="14665" y="11520"/>
                    <a:pt x="14790" y="13536"/>
                  </a:cubicBezTo>
                  <a:cubicBezTo>
                    <a:pt x="14760" y="13536"/>
                    <a:pt x="14745" y="13248"/>
                    <a:pt x="14734" y="13824"/>
                  </a:cubicBezTo>
                  <a:cubicBezTo>
                    <a:pt x="14801" y="12960"/>
                    <a:pt x="14960" y="13824"/>
                    <a:pt x="14924" y="14688"/>
                  </a:cubicBezTo>
                  <a:lnTo>
                    <a:pt x="14896" y="14688"/>
                  </a:lnTo>
                  <a:cubicBezTo>
                    <a:pt x="15081" y="14976"/>
                    <a:pt x="15462" y="14688"/>
                    <a:pt x="15490" y="12384"/>
                  </a:cubicBezTo>
                  <a:cubicBezTo>
                    <a:pt x="15492" y="12672"/>
                    <a:pt x="15466" y="15264"/>
                    <a:pt x="15456" y="15840"/>
                  </a:cubicBezTo>
                  <a:lnTo>
                    <a:pt x="15787" y="7488"/>
                  </a:lnTo>
                  <a:cubicBezTo>
                    <a:pt x="15759" y="9792"/>
                    <a:pt x="15871" y="14688"/>
                    <a:pt x="15716" y="15840"/>
                  </a:cubicBezTo>
                  <a:cubicBezTo>
                    <a:pt x="15761" y="16128"/>
                    <a:pt x="15815" y="16704"/>
                    <a:pt x="15910" y="15840"/>
                  </a:cubicBezTo>
                  <a:cubicBezTo>
                    <a:pt x="15880" y="15552"/>
                    <a:pt x="15835" y="12672"/>
                    <a:pt x="15876" y="12672"/>
                  </a:cubicBezTo>
                  <a:cubicBezTo>
                    <a:pt x="15990" y="14976"/>
                    <a:pt x="15955" y="13824"/>
                    <a:pt x="16095" y="15840"/>
                  </a:cubicBezTo>
                  <a:cubicBezTo>
                    <a:pt x="16048" y="15552"/>
                    <a:pt x="16100" y="12096"/>
                    <a:pt x="16171" y="12384"/>
                  </a:cubicBezTo>
                  <a:cubicBezTo>
                    <a:pt x="16160" y="12672"/>
                    <a:pt x="16177" y="15552"/>
                    <a:pt x="16151" y="15840"/>
                  </a:cubicBezTo>
                  <a:lnTo>
                    <a:pt x="16330" y="12672"/>
                  </a:lnTo>
                  <a:cubicBezTo>
                    <a:pt x="16285" y="13248"/>
                    <a:pt x="16321" y="15552"/>
                    <a:pt x="16362" y="16416"/>
                  </a:cubicBezTo>
                  <a:cubicBezTo>
                    <a:pt x="16343" y="15840"/>
                    <a:pt x="16515" y="16416"/>
                    <a:pt x="16563" y="16128"/>
                  </a:cubicBezTo>
                  <a:lnTo>
                    <a:pt x="16487" y="15552"/>
                  </a:lnTo>
                  <a:cubicBezTo>
                    <a:pt x="16690" y="16128"/>
                    <a:pt x="16687" y="10944"/>
                    <a:pt x="16888" y="11232"/>
                  </a:cubicBezTo>
                  <a:cubicBezTo>
                    <a:pt x="16864" y="11808"/>
                    <a:pt x="16827" y="15264"/>
                    <a:pt x="16929" y="15840"/>
                  </a:cubicBezTo>
                  <a:cubicBezTo>
                    <a:pt x="16976" y="14112"/>
                    <a:pt x="17135" y="7776"/>
                    <a:pt x="17312" y="6336"/>
                  </a:cubicBezTo>
                  <a:lnTo>
                    <a:pt x="17346" y="7488"/>
                  </a:lnTo>
                  <a:lnTo>
                    <a:pt x="17482" y="6336"/>
                  </a:lnTo>
                  <a:cubicBezTo>
                    <a:pt x="17398" y="8928"/>
                    <a:pt x="17161" y="14112"/>
                    <a:pt x="17030" y="16128"/>
                  </a:cubicBezTo>
                  <a:cubicBezTo>
                    <a:pt x="17105" y="16992"/>
                    <a:pt x="17051" y="17280"/>
                    <a:pt x="17166" y="17280"/>
                  </a:cubicBezTo>
                  <a:cubicBezTo>
                    <a:pt x="17204" y="18144"/>
                    <a:pt x="17103" y="18720"/>
                    <a:pt x="17071" y="18720"/>
                  </a:cubicBezTo>
                  <a:lnTo>
                    <a:pt x="17334" y="19296"/>
                  </a:lnTo>
                  <a:cubicBezTo>
                    <a:pt x="17321" y="17280"/>
                    <a:pt x="17534" y="17280"/>
                    <a:pt x="17525" y="15840"/>
                  </a:cubicBezTo>
                  <a:lnTo>
                    <a:pt x="17239" y="17568"/>
                  </a:lnTo>
                  <a:cubicBezTo>
                    <a:pt x="17228" y="15840"/>
                    <a:pt x="17405" y="12096"/>
                    <a:pt x="17590" y="12672"/>
                  </a:cubicBezTo>
                  <a:cubicBezTo>
                    <a:pt x="17637" y="13248"/>
                    <a:pt x="17555" y="16128"/>
                    <a:pt x="17560" y="16704"/>
                  </a:cubicBezTo>
                  <a:cubicBezTo>
                    <a:pt x="17583" y="16128"/>
                    <a:pt x="17736" y="15552"/>
                    <a:pt x="17753" y="15840"/>
                  </a:cubicBezTo>
                  <a:lnTo>
                    <a:pt x="17674" y="16992"/>
                  </a:lnTo>
                  <a:cubicBezTo>
                    <a:pt x="17777" y="17856"/>
                    <a:pt x="17844" y="14400"/>
                    <a:pt x="17969" y="16416"/>
                  </a:cubicBezTo>
                  <a:cubicBezTo>
                    <a:pt x="18012" y="16416"/>
                    <a:pt x="18096" y="19008"/>
                    <a:pt x="18104" y="17856"/>
                  </a:cubicBezTo>
                  <a:cubicBezTo>
                    <a:pt x="18033" y="15552"/>
                    <a:pt x="18021" y="8640"/>
                    <a:pt x="18068" y="6912"/>
                  </a:cubicBezTo>
                  <a:cubicBezTo>
                    <a:pt x="18083" y="6912"/>
                    <a:pt x="18292" y="8928"/>
                    <a:pt x="18341" y="10080"/>
                  </a:cubicBezTo>
                  <a:cubicBezTo>
                    <a:pt x="18412" y="11808"/>
                    <a:pt x="18236" y="14400"/>
                    <a:pt x="18296" y="15840"/>
                  </a:cubicBezTo>
                  <a:cubicBezTo>
                    <a:pt x="18298" y="15264"/>
                    <a:pt x="18337" y="14688"/>
                    <a:pt x="18354" y="14400"/>
                  </a:cubicBezTo>
                  <a:cubicBezTo>
                    <a:pt x="18400" y="14976"/>
                    <a:pt x="18335" y="16128"/>
                    <a:pt x="18434" y="15840"/>
                  </a:cubicBezTo>
                  <a:cubicBezTo>
                    <a:pt x="18449" y="13824"/>
                    <a:pt x="18634" y="16128"/>
                    <a:pt x="18479" y="14112"/>
                  </a:cubicBezTo>
                  <a:cubicBezTo>
                    <a:pt x="18576" y="13824"/>
                    <a:pt x="18583" y="14688"/>
                    <a:pt x="18695" y="14688"/>
                  </a:cubicBezTo>
                  <a:cubicBezTo>
                    <a:pt x="18658" y="13248"/>
                    <a:pt x="18796" y="10368"/>
                    <a:pt x="18893" y="9792"/>
                  </a:cubicBezTo>
                  <a:cubicBezTo>
                    <a:pt x="18886" y="10080"/>
                    <a:pt x="18908" y="10944"/>
                    <a:pt x="18919" y="11232"/>
                  </a:cubicBezTo>
                  <a:cubicBezTo>
                    <a:pt x="19117" y="11520"/>
                    <a:pt x="19222" y="12384"/>
                    <a:pt x="19405" y="12384"/>
                  </a:cubicBezTo>
                  <a:cubicBezTo>
                    <a:pt x="19422" y="12960"/>
                    <a:pt x="19511" y="13536"/>
                    <a:pt x="19474" y="14400"/>
                  </a:cubicBezTo>
                  <a:cubicBezTo>
                    <a:pt x="19500" y="14112"/>
                    <a:pt x="19524" y="13248"/>
                    <a:pt x="19580" y="13248"/>
                  </a:cubicBezTo>
                  <a:cubicBezTo>
                    <a:pt x="19689" y="14976"/>
                    <a:pt x="19455" y="13536"/>
                    <a:pt x="19539" y="15552"/>
                  </a:cubicBezTo>
                  <a:cubicBezTo>
                    <a:pt x="19545" y="14400"/>
                    <a:pt x="19685" y="14112"/>
                    <a:pt x="19765" y="13248"/>
                  </a:cubicBezTo>
                  <a:cubicBezTo>
                    <a:pt x="19741" y="11520"/>
                    <a:pt x="19580" y="12960"/>
                    <a:pt x="19498" y="13536"/>
                  </a:cubicBezTo>
                  <a:cubicBezTo>
                    <a:pt x="19498" y="11232"/>
                    <a:pt x="19638" y="8640"/>
                    <a:pt x="19829" y="7488"/>
                  </a:cubicBezTo>
                  <a:cubicBezTo>
                    <a:pt x="19982" y="6912"/>
                    <a:pt x="19896" y="9216"/>
                    <a:pt x="19922" y="8928"/>
                  </a:cubicBezTo>
                  <a:cubicBezTo>
                    <a:pt x="20209" y="9216"/>
                    <a:pt x="20168" y="4608"/>
                    <a:pt x="20404" y="6336"/>
                  </a:cubicBezTo>
                  <a:cubicBezTo>
                    <a:pt x="20499" y="8064"/>
                    <a:pt x="20409" y="9504"/>
                    <a:pt x="20430" y="10656"/>
                  </a:cubicBezTo>
                  <a:cubicBezTo>
                    <a:pt x="20305" y="11232"/>
                    <a:pt x="20239" y="9504"/>
                    <a:pt x="20155" y="9504"/>
                  </a:cubicBezTo>
                  <a:lnTo>
                    <a:pt x="20258" y="10368"/>
                  </a:lnTo>
                  <a:cubicBezTo>
                    <a:pt x="20219" y="10944"/>
                    <a:pt x="20135" y="11232"/>
                    <a:pt x="20090" y="10944"/>
                  </a:cubicBezTo>
                  <a:cubicBezTo>
                    <a:pt x="20170" y="12384"/>
                    <a:pt x="20575" y="11232"/>
                    <a:pt x="20796" y="12672"/>
                  </a:cubicBezTo>
                  <a:cubicBezTo>
                    <a:pt x="20835" y="12096"/>
                    <a:pt x="20904" y="11520"/>
                    <a:pt x="20872" y="10944"/>
                  </a:cubicBezTo>
                  <a:lnTo>
                    <a:pt x="20801" y="10944"/>
                  </a:lnTo>
                  <a:cubicBezTo>
                    <a:pt x="20736" y="9792"/>
                    <a:pt x="20934" y="9216"/>
                    <a:pt x="20844" y="8640"/>
                  </a:cubicBezTo>
                  <a:cubicBezTo>
                    <a:pt x="20939" y="7776"/>
                    <a:pt x="21044" y="6336"/>
                    <a:pt x="21175" y="7200"/>
                  </a:cubicBezTo>
                  <a:lnTo>
                    <a:pt x="21201" y="8928"/>
                  </a:lnTo>
                  <a:cubicBezTo>
                    <a:pt x="21197" y="8352"/>
                    <a:pt x="21115" y="8064"/>
                    <a:pt x="21076" y="8352"/>
                  </a:cubicBezTo>
                  <a:cubicBezTo>
                    <a:pt x="21132" y="7776"/>
                    <a:pt x="21279" y="10944"/>
                    <a:pt x="21339" y="8640"/>
                  </a:cubicBezTo>
                  <a:lnTo>
                    <a:pt x="21247" y="7200"/>
                  </a:lnTo>
                  <a:cubicBezTo>
                    <a:pt x="21341" y="6336"/>
                    <a:pt x="21458" y="4608"/>
                    <a:pt x="21576" y="5184"/>
                  </a:cubicBezTo>
                  <a:cubicBezTo>
                    <a:pt x="21522" y="3456"/>
                    <a:pt x="21548" y="5472"/>
                    <a:pt x="21466" y="3168"/>
                  </a:cubicBezTo>
                  <a:cubicBezTo>
                    <a:pt x="21537" y="5760"/>
                    <a:pt x="21165" y="3168"/>
                    <a:pt x="21281" y="5760"/>
                  </a:cubicBezTo>
                  <a:cubicBezTo>
                    <a:pt x="21197" y="3456"/>
                    <a:pt x="21135" y="4896"/>
                    <a:pt x="21023" y="2592"/>
                  </a:cubicBezTo>
                  <a:cubicBezTo>
                    <a:pt x="21025" y="3168"/>
                    <a:pt x="21061" y="3744"/>
                    <a:pt x="20964" y="3456"/>
                  </a:cubicBezTo>
                  <a:cubicBezTo>
                    <a:pt x="20958" y="3744"/>
                    <a:pt x="20949" y="4032"/>
                    <a:pt x="20941" y="4032"/>
                  </a:cubicBezTo>
                  <a:lnTo>
                    <a:pt x="20934" y="4032"/>
                  </a:lnTo>
                  <a:lnTo>
                    <a:pt x="20941" y="4032"/>
                  </a:lnTo>
                  <a:cubicBezTo>
                    <a:pt x="20936" y="4032"/>
                    <a:pt x="20936" y="4320"/>
                    <a:pt x="20943" y="4032"/>
                  </a:cubicBezTo>
                  <a:cubicBezTo>
                    <a:pt x="20967" y="4320"/>
                    <a:pt x="20986" y="4608"/>
                    <a:pt x="20992" y="4896"/>
                  </a:cubicBezTo>
                  <a:cubicBezTo>
                    <a:pt x="20943" y="6336"/>
                    <a:pt x="20788" y="6336"/>
                    <a:pt x="20734" y="6912"/>
                  </a:cubicBezTo>
                  <a:cubicBezTo>
                    <a:pt x="20676" y="6624"/>
                    <a:pt x="20760" y="6336"/>
                    <a:pt x="20728" y="5760"/>
                  </a:cubicBezTo>
                  <a:lnTo>
                    <a:pt x="20648" y="6624"/>
                  </a:lnTo>
                  <a:cubicBezTo>
                    <a:pt x="20641" y="5472"/>
                    <a:pt x="20493" y="4608"/>
                    <a:pt x="20631" y="3744"/>
                  </a:cubicBezTo>
                  <a:lnTo>
                    <a:pt x="20508" y="3744"/>
                  </a:lnTo>
                  <a:cubicBezTo>
                    <a:pt x="20435" y="2880"/>
                    <a:pt x="20333" y="2592"/>
                    <a:pt x="20273" y="3168"/>
                  </a:cubicBezTo>
                  <a:cubicBezTo>
                    <a:pt x="20215" y="2880"/>
                    <a:pt x="20125" y="4608"/>
                    <a:pt x="20176" y="3456"/>
                  </a:cubicBezTo>
                  <a:lnTo>
                    <a:pt x="19982" y="4320"/>
                  </a:lnTo>
                  <a:lnTo>
                    <a:pt x="19980" y="4032"/>
                  </a:lnTo>
                  <a:cubicBezTo>
                    <a:pt x="19789" y="3744"/>
                    <a:pt x="19586" y="6048"/>
                    <a:pt x="19366" y="3744"/>
                  </a:cubicBezTo>
                  <a:cubicBezTo>
                    <a:pt x="19302" y="4032"/>
                    <a:pt x="19237" y="4320"/>
                    <a:pt x="19127" y="4032"/>
                  </a:cubicBezTo>
                  <a:lnTo>
                    <a:pt x="19108" y="2880"/>
                  </a:lnTo>
                  <a:cubicBezTo>
                    <a:pt x="19024" y="3168"/>
                    <a:pt x="18858" y="1728"/>
                    <a:pt x="18824" y="2880"/>
                  </a:cubicBezTo>
                  <a:cubicBezTo>
                    <a:pt x="18733" y="0"/>
                    <a:pt x="18421" y="2016"/>
                    <a:pt x="18277" y="1440"/>
                  </a:cubicBezTo>
                  <a:lnTo>
                    <a:pt x="18270" y="2880"/>
                  </a:lnTo>
                  <a:cubicBezTo>
                    <a:pt x="18171" y="2880"/>
                    <a:pt x="18074" y="3168"/>
                    <a:pt x="17949" y="3744"/>
                  </a:cubicBezTo>
                  <a:lnTo>
                    <a:pt x="17958" y="5184"/>
                  </a:lnTo>
                  <a:cubicBezTo>
                    <a:pt x="17850" y="6048"/>
                    <a:pt x="17682" y="4032"/>
                    <a:pt x="17512" y="4320"/>
                  </a:cubicBezTo>
                  <a:cubicBezTo>
                    <a:pt x="17525" y="3744"/>
                    <a:pt x="17568" y="3744"/>
                    <a:pt x="17598" y="4032"/>
                  </a:cubicBezTo>
                  <a:cubicBezTo>
                    <a:pt x="17396" y="1152"/>
                    <a:pt x="17170" y="6048"/>
                    <a:pt x="16987" y="4032"/>
                  </a:cubicBezTo>
                  <a:cubicBezTo>
                    <a:pt x="16942" y="4320"/>
                    <a:pt x="16907" y="4320"/>
                    <a:pt x="16877" y="4032"/>
                  </a:cubicBezTo>
                  <a:cubicBezTo>
                    <a:pt x="16881" y="4032"/>
                    <a:pt x="16883" y="4032"/>
                    <a:pt x="16888" y="3744"/>
                  </a:cubicBezTo>
                  <a:lnTo>
                    <a:pt x="16868" y="3744"/>
                  </a:lnTo>
                  <a:lnTo>
                    <a:pt x="16806" y="3168"/>
                  </a:lnTo>
                  <a:cubicBezTo>
                    <a:pt x="16823" y="3456"/>
                    <a:pt x="16843" y="3744"/>
                    <a:pt x="16858" y="3744"/>
                  </a:cubicBezTo>
                  <a:cubicBezTo>
                    <a:pt x="16823" y="3744"/>
                    <a:pt x="16769" y="4032"/>
                    <a:pt x="16718" y="4320"/>
                  </a:cubicBezTo>
                  <a:lnTo>
                    <a:pt x="16694" y="2880"/>
                  </a:lnTo>
                  <a:lnTo>
                    <a:pt x="16683" y="2880"/>
                  </a:lnTo>
                  <a:cubicBezTo>
                    <a:pt x="16631" y="2304"/>
                    <a:pt x="16642" y="3456"/>
                    <a:pt x="16668" y="4608"/>
                  </a:cubicBezTo>
                  <a:cubicBezTo>
                    <a:pt x="16642" y="4896"/>
                    <a:pt x="16619" y="5184"/>
                    <a:pt x="16599" y="5472"/>
                  </a:cubicBezTo>
                  <a:cubicBezTo>
                    <a:pt x="16558" y="3168"/>
                    <a:pt x="16461" y="6336"/>
                    <a:pt x="16405" y="3744"/>
                  </a:cubicBezTo>
                  <a:cubicBezTo>
                    <a:pt x="16369" y="4896"/>
                    <a:pt x="16140" y="4608"/>
                    <a:pt x="16112" y="7200"/>
                  </a:cubicBezTo>
                  <a:cubicBezTo>
                    <a:pt x="16110" y="6624"/>
                    <a:pt x="16095" y="6624"/>
                    <a:pt x="16123" y="6624"/>
                  </a:cubicBezTo>
                  <a:cubicBezTo>
                    <a:pt x="16065" y="6336"/>
                    <a:pt x="16007" y="6048"/>
                    <a:pt x="15955" y="6624"/>
                  </a:cubicBezTo>
                  <a:lnTo>
                    <a:pt x="15929" y="4896"/>
                  </a:lnTo>
                  <a:lnTo>
                    <a:pt x="15802" y="7200"/>
                  </a:lnTo>
                  <a:cubicBezTo>
                    <a:pt x="15725" y="6048"/>
                    <a:pt x="15693" y="5472"/>
                    <a:pt x="15770" y="4032"/>
                  </a:cubicBezTo>
                  <a:cubicBezTo>
                    <a:pt x="15583" y="6048"/>
                    <a:pt x="15617" y="4896"/>
                    <a:pt x="15460" y="6912"/>
                  </a:cubicBezTo>
                  <a:lnTo>
                    <a:pt x="15469" y="5760"/>
                  </a:lnTo>
                  <a:cubicBezTo>
                    <a:pt x="15410" y="5760"/>
                    <a:pt x="15320" y="7200"/>
                    <a:pt x="15286" y="6336"/>
                  </a:cubicBezTo>
                  <a:cubicBezTo>
                    <a:pt x="15161" y="4032"/>
                    <a:pt x="14661" y="5760"/>
                    <a:pt x="14336" y="3744"/>
                  </a:cubicBezTo>
                  <a:cubicBezTo>
                    <a:pt x="14398" y="7200"/>
                    <a:pt x="14185" y="2016"/>
                    <a:pt x="14172" y="4896"/>
                  </a:cubicBezTo>
                  <a:cubicBezTo>
                    <a:pt x="14153" y="4032"/>
                    <a:pt x="14108" y="3456"/>
                    <a:pt x="14159" y="2880"/>
                  </a:cubicBezTo>
                  <a:cubicBezTo>
                    <a:pt x="13993" y="3456"/>
                    <a:pt x="13912" y="1440"/>
                    <a:pt x="13797" y="3744"/>
                  </a:cubicBezTo>
                  <a:cubicBezTo>
                    <a:pt x="13778" y="2880"/>
                    <a:pt x="13832" y="2592"/>
                    <a:pt x="13815" y="2016"/>
                  </a:cubicBezTo>
                  <a:cubicBezTo>
                    <a:pt x="13802" y="2016"/>
                    <a:pt x="13763" y="2592"/>
                    <a:pt x="13746" y="2304"/>
                  </a:cubicBezTo>
                  <a:cubicBezTo>
                    <a:pt x="13729" y="1728"/>
                    <a:pt x="13769" y="1440"/>
                    <a:pt x="13795" y="1152"/>
                  </a:cubicBezTo>
                  <a:cubicBezTo>
                    <a:pt x="13627" y="1152"/>
                    <a:pt x="13610" y="3744"/>
                    <a:pt x="13597" y="6048"/>
                  </a:cubicBezTo>
                  <a:cubicBezTo>
                    <a:pt x="13511" y="4896"/>
                    <a:pt x="13468" y="5184"/>
                    <a:pt x="13405" y="6624"/>
                  </a:cubicBezTo>
                  <a:cubicBezTo>
                    <a:pt x="13377" y="5760"/>
                    <a:pt x="13326" y="4896"/>
                    <a:pt x="13431" y="4896"/>
                  </a:cubicBezTo>
                  <a:cubicBezTo>
                    <a:pt x="13373" y="4608"/>
                    <a:pt x="13070" y="3456"/>
                    <a:pt x="13065" y="5472"/>
                  </a:cubicBezTo>
                  <a:cubicBezTo>
                    <a:pt x="13046" y="4896"/>
                    <a:pt x="12981" y="5184"/>
                    <a:pt x="12966" y="5472"/>
                  </a:cubicBezTo>
                  <a:cubicBezTo>
                    <a:pt x="12833" y="5184"/>
                    <a:pt x="12822" y="5184"/>
                    <a:pt x="12690" y="5184"/>
                  </a:cubicBezTo>
                  <a:lnTo>
                    <a:pt x="12727" y="5472"/>
                  </a:lnTo>
                  <a:cubicBezTo>
                    <a:pt x="12675" y="7776"/>
                    <a:pt x="12619" y="6048"/>
                    <a:pt x="12514" y="6336"/>
                  </a:cubicBezTo>
                  <a:lnTo>
                    <a:pt x="12516" y="6048"/>
                  </a:lnTo>
                  <a:cubicBezTo>
                    <a:pt x="12275" y="4320"/>
                    <a:pt x="12413" y="6912"/>
                    <a:pt x="12176" y="4896"/>
                  </a:cubicBezTo>
                  <a:lnTo>
                    <a:pt x="12189" y="6336"/>
                  </a:lnTo>
                  <a:cubicBezTo>
                    <a:pt x="12165" y="9216"/>
                    <a:pt x="11978" y="4320"/>
                    <a:pt x="11840" y="5472"/>
                  </a:cubicBezTo>
                  <a:lnTo>
                    <a:pt x="11889" y="6336"/>
                  </a:lnTo>
                  <a:cubicBezTo>
                    <a:pt x="11814" y="7488"/>
                    <a:pt x="11678" y="2304"/>
                    <a:pt x="11603" y="1728"/>
                  </a:cubicBezTo>
                  <a:cubicBezTo>
                    <a:pt x="11586" y="1440"/>
                    <a:pt x="11629" y="1440"/>
                    <a:pt x="11652" y="1152"/>
                  </a:cubicBezTo>
                  <a:cubicBezTo>
                    <a:pt x="11454" y="-288"/>
                    <a:pt x="11627" y="2880"/>
                    <a:pt x="11478" y="3456"/>
                  </a:cubicBezTo>
                  <a:cubicBezTo>
                    <a:pt x="11450" y="2304"/>
                    <a:pt x="11513" y="864"/>
                    <a:pt x="11413" y="576"/>
                  </a:cubicBezTo>
                  <a:cubicBezTo>
                    <a:pt x="11364" y="0"/>
                    <a:pt x="11125" y="3744"/>
                    <a:pt x="10989" y="1728"/>
                  </a:cubicBezTo>
                  <a:cubicBezTo>
                    <a:pt x="11019" y="2592"/>
                    <a:pt x="11049" y="3456"/>
                    <a:pt x="10981" y="4032"/>
                  </a:cubicBezTo>
                  <a:cubicBezTo>
                    <a:pt x="10875" y="4032"/>
                    <a:pt x="10696" y="864"/>
                    <a:pt x="10602" y="3456"/>
                  </a:cubicBezTo>
                  <a:cubicBezTo>
                    <a:pt x="10589" y="3168"/>
                    <a:pt x="10582" y="2880"/>
                    <a:pt x="10582" y="2592"/>
                  </a:cubicBezTo>
                  <a:cubicBezTo>
                    <a:pt x="10503" y="3456"/>
                    <a:pt x="10322" y="3744"/>
                    <a:pt x="10272" y="4896"/>
                  </a:cubicBezTo>
                  <a:cubicBezTo>
                    <a:pt x="10199" y="288"/>
                    <a:pt x="9772" y="7200"/>
                    <a:pt x="9775" y="2592"/>
                  </a:cubicBezTo>
                  <a:lnTo>
                    <a:pt x="9527" y="2880"/>
                  </a:lnTo>
                  <a:lnTo>
                    <a:pt x="9533" y="2304"/>
                  </a:lnTo>
                  <a:cubicBezTo>
                    <a:pt x="9376" y="2016"/>
                    <a:pt x="9320" y="3168"/>
                    <a:pt x="9264" y="4320"/>
                  </a:cubicBezTo>
                  <a:cubicBezTo>
                    <a:pt x="9228" y="3744"/>
                    <a:pt x="9256" y="3456"/>
                    <a:pt x="9258" y="3168"/>
                  </a:cubicBezTo>
                  <a:cubicBezTo>
                    <a:pt x="9027" y="2304"/>
                    <a:pt x="9004" y="2304"/>
                    <a:pt x="8810" y="4608"/>
                  </a:cubicBezTo>
                  <a:lnTo>
                    <a:pt x="8790" y="3168"/>
                  </a:lnTo>
                  <a:cubicBezTo>
                    <a:pt x="8737" y="4032"/>
                    <a:pt x="8457" y="864"/>
                    <a:pt x="8231" y="2304"/>
                  </a:cubicBezTo>
                  <a:cubicBezTo>
                    <a:pt x="8233" y="2304"/>
                    <a:pt x="8237" y="2016"/>
                    <a:pt x="8254" y="1728"/>
                  </a:cubicBezTo>
                  <a:cubicBezTo>
                    <a:pt x="8000" y="3456"/>
                    <a:pt x="7645" y="-2016"/>
                    <a:pt x="7552" y="2880"/>
                  </a:cubicBezTo>
                  <a:lnTo>
                    <a:pt x="7382" y="4032"/>
                  </a:lnTo>
                  <a:cubicBezTo>
                    <a:pt x="7600" y="4608"/>
                    <a:pt x="7350" y="6336"/>
                    <a:pt x="7440" y="7200"/>
                  </a:cubicBezTo>
                  <a:cubicBezTo>
                    <a:pt x="7354" y="7488"/>
                    <a:pt x="7218" y="5760"/>
                    <a:pt x="7324" y="5472"/>
                  </a:cubicBezTo>
                  <a:lnTo>
                    <a:pt x="7341" y="5760"/>
                  </a:lnTo>
                  <a:cubicBezTo>
                    <a:pt x="7380" y="2880"/>
                    <a:pt x="7070" y="4608"/>
                    <a:pt x="7076" y="2592"/>
                  </a:cubicBezTo>
                  <a:cubicBezTo>
                    <a:pt x="6648" y="2880"/>
                    <a:pt x="6230" y="1152"/>
                    <a:pt x="5829" y="864"/>
                  </a:cubicBezTo>
                  <a:lnTo>
                    <a:pt x="5877" y="3168"/>
                  </a:lnTo>
                  <a:lnTo>
                    <a:pt x="5737" y="2880"/>
                  </a:lnTo>
                  <a:cubicBezTo>
                    <a:pt x="5700" y="2304"/>
                    <a:pt x="5687" y="1152"/>
                    <a:pt x="5786" y="1440"/>
                  </a:cubicBezTo>
                  <a:cubicBezTo>
                    <a:pt x="5735" y="288"/>
                    <a:pt x="5618" y="2304"/>
                    <a:pt x="5616" y="2880"/>
                  </a:cubicBezTo>
                  <a:cubicBezTo>
                    <a:pt x="5420" y="2016"/>
                    <a:pt x="5694" y="576"/>
                    <a:pt x="5633" y="576"/>
                  </a:cubicBezTo>
                  <a:lnTo>
                    <a:pt x="5569" y="576"/>
                  </a:lnTo>
                  <a:cubicBezTo>
                    <a:pt x="5504" y="1440"/>
                    <a:pt x="5498" y="2304"/>
                    <a:pt x="5377" y="2304"/>
                  </a:cubicBezTo>
                  <a:cubicBezTo>
                    <a:pt x="5302" y="1728"/>
                    <a:pt x="5338" y="864"/>
                    <a:pt x="5308" y="864"/>
                  </a:cubicBezTo>
                  <a:cubicBezTo>
                    <a:pt x="5310" y="864"/>
                    <a:pt x="5300" y="576"/>
                    <a:pt x="5263" y="864"/>
                  </a:cubicBezTo>
                  <a:lnTo>
                    <a:pt x="5086" y="576"/>
                  </a:lnTo>
                  <a:lnTo>
                    <a:pt x="5157" y="2304"/>
                  </a:lnTo>
                  <a:cubicBezTo>
                    <a:pt x="5080" y="3168"/>
                    <a:pt x="4992" y="2304"/>
                    <a:pt x="5073" y="4032"/>
                  </a:cubicBezTo>
                  <a:cubicBezTo>
                    <a:pt x="4953" y="1152"/>
                    <a:pt x="4417" y="2880"/>
                    <a:pt x="4343" y="2016"/>
                  </a:cubicBezTo>
                  <a:cubicBezTo>
                    <a:pt x="4234" y="3168"/>
                    <a:pt x="4126" y="3168"/>
                    <a:pt x="3990" y="2880"/>
                  </a:cubicBezTo>
                  <a:cubicBezTo>
                    <a:pt x="4025" y="3456"/>
                    <a:pt x="4044" y="5184"/>
                    <a:pt x="3930" y="4896"/>
                  </a:cubicBezTo>
                  <a:cubicBezTo>
                    <a:pt x="3971" y="1152"/>
                    <a:pt x="3717" y="3168"/>
                    <a:pt x="3624" y="576"/>
                  </a:cubicBezTo>
                  <a:cubicBezTo>
                    <a:pt x="3708" y="2304"/>
                    <a:pt x="3297" y="864"/>
                    <a:pt x="3428" y="3456"/>
                  </a:cubicBezTo>
                  <a:cubicBezTo>
                    <a:pt x="3331" y="3168"/>
                    <a:pt x="3422" y="2016"/>
                    <a:pt x="3348" y="1152"/>
                  </a:cubicBezTo>
                  <a:cubicBezTo>
                    <a:pt x="3120" y="2592"/>
                    <a:pt x="2842" y="288"/>
                    <a:pt x="2560" y="576"/>
                  </a:cubicBezTo>
                  <a:cubicBezTo>
                    <a:pt x="2556" y="1152"/>
                    <a:pt x="2603" y="1728"/>
                    <a:pt x="2543" y="2592"/>
                  </a:cubicBezTo>
                  <a:lnTo>
                    <a:pt x="2392" y="288"/>
                  </a:lnTo>
                  <a:cubicBezTo>
                    <a:pt x="2336" y="576"/>
                    <a:pt x="2341" y="2880"/>
                    <a:pt x="2239" y="1152"/>
                  </a:cubicBezTo>
                  <a:cubicBezTo>
                    <a:pt x="2254" y="1728"/>
                    <a:pt x="2276" y="2304"/>
                    <a:pt x="2237" y="2304"/>
                  </a:cubicBezTo>
                  <a:cubicBezTo>
                    <a:pt x="1682" y="0"/>
                    <a:pt x="1104" y="4320"/>
                    <a:pt x="540" y="0"/>
                  </a:cubicBezTo>
                  <a:cubicBezTo>
                    <a:pt x="616" y="576"/>
                    <a:pt x="566" y="864"/>
                    <a:pt x="508" y="864"/>
                  </a:cubicBezTo>
                  <a:cubicBezTo>
                    <a:pt x="545" y="1152"/>
                    <a:pt x="506" y="2016"/>
                    <a:pt x="514" y="2880"/>
                  </a:cubicBezTo>
                  <a:lnTo>
                    <a:pt x="277" y="864"/>
                  </a:lnTo>
                  <a:cubicBezTo>
                    <a:pt x="234" y="2880"/>
                    <a:pt x="26" y="864"/>
                    <a:pt x="0" y="2880"/>
                  </a:cubicBezTo>
                  <a:lnTo>
                    <a:pt x="75" y="2304"/>
                  </a:lnTo>
                  <a:cubicBezTo>
                    <a:pt x="-24" y="4608"/>
                    <a:pt x="215" y="7200"/>
                    <a:pt x="200" y="10080"/>
                  </a:cubicBezTo>
                  <a:cubicBezTo>
                    <a:pt x="312" y="7488"/>
                    <a:pt x="493" y="13824"/>
                    <a:pt x="676" y="10368"/>
                  </a:cubicBezTo>
                  <a:cubicBezTo>
                    <a:pt x="717" y="10944"/>
                    <a:pt x="641" y="11232"/>
                    <a:pt x="663" y="11808"/>
                  </a:cubicBezTo>
                  <a:cubicBezTo>
                    <a:pt x="708" y="10656"/>
                    <a:pt x="764" y="10368"/>
                    <a:pt x="868" y="10944"/>
                  </a:cubicBezTo>
                  <a:lnTo>
                    <a:pt x="857" y="11232"/>
                  </a:lnTo>
                  <a:cubicBezTo>
                    <a:pt x="1148" y="10944"/>
                    <a:pt x="1272" y="12096"/>
                    <a:pt x="1600" y="12960"/>
                  </a:cubicBezTo>
                  <a:lnTo>
                    <a:pt x="1574" y="11520"/>
                  </a:lnTo>
                  <a:cubicBezTo>
                    <a:pt x="1645" y="11808"/>
                    <a:pt x="1660" y="12096"/>
                    <a:pt x="1692" y="12384"/>
                  </a:cubicBezTo>
                  <a:cubicBezTo>
                    <a:pt x="1774" y="10368"/>
                    <a:pt x="1496" y="12384"/>
                    <a:pt x="1570" y="10080"/>
                  </a:cubicBezTo>
                  <a:cubicBezTo>
                    <a:pt x="1662" y="12960"/>
                    <a:pt x="2065" y="10080"/>
                    <a:pt x="2127" y="13248"/>
                  </a:cubicBezTo>
                  <a:cubicBezTo>
                    <a:pt x="2235" y="13536"/>
                    <a:pt x="2095" y="11808"/>
                    <a:pt x="2203" y="11808"/>
                  </a:cubicBezTo>
                  <a:lnTo>
                    <a:pt x="2233" y="12672"/>
                  </a:lnTo>
                  <a:lnTo>
                    <a:pt x="2259" y="11520"/>
                  </a:lnTo>
                  <a:cubicBezTo>
                    <a:pt x="2330" y="11808"/>
                    <a:pt x="2366" y="12960"/>
                    <a:pt x="2369" y="13536"/>
                  </a:cubicBezTo>
                  <a:cubicBezTo>
                    <a:pt x="2351" y="13536"/>
                    <a:pt x="2319" y="13824"/>
                    <a:pt x="2302" y="13824"/>
                  </a:cubicBezTo>
                  <a:cubicBezTo>
                    <a:pt x="2392" y="14976"/>
                    <a:pt x="2560" y="13536"/>
                    <a:pt x="2593" y="13824"/>
                  </a:cubicBezTo>
                  <a:lnTo>
                    <a:pt x="2487" y="13248"/>
                  </a:lnTo>
                  <a:cubicBezTo>
                    <a:pt x="2782" y="12384"/>
                    <a:pt x="3142" y="13824"/>
                    <a:pt x="3428" y="12096"/>
                  </a:cubicBezTo>
                  <a:lnTo>
                    <a:pt x="3407" y="11232"/>
                  </a:lnTo>
                  <a:cubicBezTo>
                    <a:pt x="3624" y="10080"/>
                    <a:pt x="3581" y="12096"/>
                    <a:pt x="3818" y="11520"/>
                  </a:cubicBezTo>
                  <a:lnTo>
                    <a:pt x="3809" y="11808"/>
                  </a:lnTo>
                  <a:cubicBezTo>
                    <a:pt x="3859" y="10944"/>
                    <a:pt x="3921" y="10656"/>
                    <a:pt x="3988" y="10944"/>
                  </a:cubicBezTo>
                  <a:cubicBezTo>
                    <a:pt x="3928" y="11520"/>
                    <a:pt x="4100" y="12384"/>
                    <a:pt x="4023" y="13248"/>
                  </a:cubicBezTo>
                  <a:cubicBezTo>
                    <a:pt x="4257" y="11808"/>
                    <a:pt x="4139" y="12096"/>
                    <a:pt x="4294" y="9792"/>
                  </a:cubicBezTo>
                  <a:lnTo>
                    <a:pt x="4330" y="10944"/>
                  </a:lnTo>
                  <a:cubicBezTo>
                    <a:pt x="4382" y="9792"/>
                    <a:pt x="4386" y="9504"/>
                    <a:pt x="4507" y="9216"/>
                  </a:cubicBezTo>
                  <a:cubicBezTo>
                    <a:pt x="4408" y="10080"/>
                    <a:pt x="4582" y="10656"/>
                    <a:pt x="4473" y="12096"/>
                  </a:cubicBezTo>
                  <a:cubicBezTo>
                    <a:pt x="4725" y="14400"/>
                    <a:pt x="4845" y="9792"/>
                    <a:pt x="4959" y="13248"/>
                  </a:cubicBezTo>
                  <a:cubicBezTo>
                    <a:pt x="5076" y="10080"/>
                    <a:pt x="4744" y="11520"/>
                    <a:pt x="4809" y="10944"/>
                  </a:cubicBezTo>
                  <a:cubicBezTo>
                    <a:pt x="4755" y="9792"/>
                    <a:pt x="4903" y="8640"/>
                    <a:pt x="4981" y="8928"/>
                  </a:cubicBezTo>
                  <a:cubicBezTo>
                    <a:pt x="5061" y="8928"/>
                    <a:pt x="5116" y="12672"/>
                    <a:pt x="5319" y="12672"/>
                  </a:cubicBezTo>
                  <a:cubicBezTo>
                    <a:pt x="5297" y="12672"/>
                    <a:pt x="5297" y="12960"/>
                    <a:pt x="5276" y="12960"/>
                  </a:cubicBezTo>
                  <a:cubicBezTo>
                    <a:pt x="5351" y="13824"/>
                    <a:pt x="5424" y="11808"/>
                    <a:pt x="5517" y="13248"/>
                  </a:cubicBezTo>
                  <a:cubicBezTo>
                    <a:pt x="5569" y="11520"/>
                    <a:pt x="5636" y="13248"/>
                    <a:pt x="5651" y="10944"/>
                  </a:cubicBezTo>
                  <a:lnTo>
                    <a:pt x="5468" y="11520"/>
                  </a:lnTo>
                  <a:cubicBezTo>
                    <a:pt x="5571" y="10944"/>
                    <a:pt x="5670" y="8352"/>
                    <a:pt x="5842" y="9504"/>
                  </a:cubicBezTo>
                  <a:cubicBezTo>
                    <a:pt x="5829" y="10080"/>
                    <a:pt x="5778" y="10656"/>
                    <a:pt x="5741" y="10944"/>
                  </a:cubicBezTo>
                  <a:cubicBezTo>
                    <a:pt x="5793" y="11808"/>
                    <a:pt x="5838" y="10656"/>
                    <a:pt x="5892" y="11232"/>
                  </a:cubicBezTo>
                  <a:cubicBezTo>
                    <a:pt x="5877" y="13536"/>
                    <a:pt x="5668" y="11808"/>
                    <a:pt x="5556" y="13536"/>
                  </a:cubicBezTo>
                  <a:cubicBezTo>
                    <a:pt x="5610" y="14400"/>
                    <a:pt x="5767" y="11808"/>
                    <a:pt x="5711" y="14400"/>
                  </a:cubicBezTo>
                  <a:cubicBezTo>
                    <a:pt x="5791" y="11232"/>
                    <a:pt x="5909" y="14688"/>
                    <a:pt x="6045" y="12384"/>
                  </a:cubicBezTo>
                  <a:lnTo>
                    <a:pt x="6036" y="13824"/>
                  </a:lnTo>
                  <a:cubicBezTo>
                    <a:pt x="6058" y="13536"/>
                    <a:pt x="6103" y="12960"/>
                    <a:pt x="6142" y="12960"/>
                  </a:cubicBezTo>
                  <a:lnTo>
                    <a:pt x="6071" y="14688"/>
                  </a:lnTo>
                  <a:cubicBezTo>
                    <a:pt x="6180" y="13248"/>
                    <a:pt x="6282" y="16128"/>
                    <a:pt x="6387" y="15264"/>
                  </a:cubicBezTo>
                  <a:cubicBezTo>
                    <a:pt x="6167" y="15264"/>
                    <a:pt x="6338" y="13536"/>
                    <a:pt x="6245" y="12672"/>
                  </a:cubicBezTo>
                  <a:cubicBezTo>
                    <a:pt x="6518" y="10944"/>
                    <a:pt x="6402" y="16416"/>
                    <a:pt x="6708" y="15840"/>
                  </a:cubicBezTo>
                  <a:cubicBezTo>
                    <a:pt x="6667" y="15840"/>
                    <a:pt x="6553" y="14688"/>
                    <a:pt x="6618" y="14112"/>
                  </a:cubicBezTo>
                  <a:cubicBezTo>
                    <a:pt x="6676" y="14400"/>
                    <a:pt x="6751" y="14976"/>
                    <a:pt x="6788" y="15840"/>
                  </a:cubicBezTo>
                  <a:cubicBezTo>
                    <a:pt x="6990" y="15552"/>
                    <a:pt x="6757" y="14400"/>
                    <a:pt x="6844" y="13536"/>
                  </a:cubicBezTo>
                  <a:cubicBezTo>
                    <a:pt x="6913" y="15264"/>
                    <a:pt x="6943" y="12960"/>
                    <a:pt x="7031" y="12384"/>
                  </a:cubicBezTo>
                  <a:lnTo>
                    <a:pt x="7031" y="13824"/>
                  </a:lnTo>
                  <a:cubicBezTo>
                    <a:pt x="7264" y="14688"/>
                    <a:pt x="7093" y="10944"/>
                    <a:pt x="7300" y="12096"/>
                  </a:cubicBezTo>
                  <a:lnTo>
                    <a:pt x="7214" y="13824"/>
                  </a:lnTo>
                  <a:lnTo>
                    <a:pt x="7322" y="13536"/>
                  </a:lnTo>
                  <a:lnTo>
                    <a:pt x="7298" y="14976"/>
                  </a:lnTo>
                  <a:cubicBezTo>
                    <a:pt x="7416" y="13824"/>
                    <a:pt x="7453" y="14112"/>
                    <a:pt x="7569" y="14688"/>
                  </a:cubicBezTo>
                  <a:cubicBezTo>
                    <a:pt x="7541" y="13536"/>
                    <a:pt x="7584" y="12096"/>
                    <a:pt x="7686" y="12096"/>
                  </a:cubicBezTo>
                  <a:cubicBezTo>
                    <a:pt x="7757" y="12960"/>
                    <a:pt x="7647" y="13536"/>
                    <a:pt x="7793" y="13248"/>
                  </a:cubicBezTo>
                  <a:cubicBezTo>
                    <a:pt x="7759" y="14112"/>
                    <a:pt x="7724" y="15264"/>
                    <a:pt x="7660" y="13824"/>
                  </a:cubicBezTo>
                  <a:cubicBezTo>
                    <a:pt x="7653" y="14400"/>
                    <a:pt x="7628" y="14688"/>
                    <a:pt x="7621" y="15264"/>
                  </a:cubicBezTo>
                  <a:cubicBezTo>
                    <a:pt x="7696" y="16128"/>
                    <a:pt x="7811" y="15552"/>
                    <a:pt x="7862" y="15552"/>
                  </a:cubicBezTo>
                  <a:cubicBezTo>
                    <a:pt x="7843" y="15552"/>
                    <a:pt x="7819" y="15264"/>
                    <a:pt x="7806" y="15264"/>
                  </a:cubicBezTo>
                  <a:lnTo>
                    <a:pt x="8017" y="13248"/>
                  </a:lnTo>
                  <a:cubicBezTo>
                    <a:pt x="8050" y="13824"/>
                    <a:pt x="8024" y="14112"/>
                    <a:pt x="7998" y="14688"/>
                  </a:cubicBezTo>
                  <a:cubicBezTo>
                    <a:pt x="8039" y="14400"/>
                    <a:pt x="8069" y="13824"/>
                    <a:pt x="8131" y="13824"/>
                  </a:cubicBezTo>
                  <a:cubicBezTo>
                    <a:pt x="8116" y="14976"/>
                    <a:pt x="8119" y="16128"/>
                    <a:pt x="8030" y="16704"/>
                  </a:cubicBezTo>
                  <a:lnTo>
                    <a:pt x="8231" y="15264"/>
                  </a:lnTo>
                  <a:cubicBezTo>
                    <a:pt x="8243" y="15840"/>
                    <a:pt x="8334" y="16704"/>
                    <a:pt x="8308" y="17280"/>
                  </a:cubicBezTo>
                  <a:cubicBezTo>
                    <a:pt x="8418" y="17856"/>
                    <a:pt x="8579" y="14976"/>
                    <a:pt x="8728" y="15840"/>
                  </a:cubicBezTo>
                  <a:cubicBezTo>
                    <a:pt x="8734" y="15840"/>
                    <a:pt x="8750" y="15552"/>
                    <a:pt x="8782" y="15264"/>
                  </a:cubicBezTo>
                  <a:cubicBezTo>
                    <a:pt x="8920" y="15840"/>
                    <a:pt x="9042" y="17280"/>
                    <a:pt x="9206" y="15552"/>
                  </a:cubicBezTo>
                  <a:lnTo>
                    <a:pt x="9299" y="17568"/>
                  </a:lnTo>
                  <a:cubicBezTo>
                    <a:pt x="9428" y="17280"/>
                    <a:pt x="9174" y="14976"/>
                    <a:pt x="9387" y="14400"/>
                  </a:cubicBezTo>
                  <a:cubicBezTo>
                    <a:pt x="9538" y="13824"/>
                    <a:pt x="9443" y="16128"/>
                    <a:pt x="9497" y="16704"/>
                  </a:cubicBezTo>
                  <a:cubicBezTo>
                    <a:pt x="9572" y="15840"/>
                    <a:pt x="9704" y="13536"/>
                    <a:pt x="9841" y="15264"/>
                  </a:cubicBezTo>
                  <a:cubicBezTo>
                    <a:pt x="9796" y="15840"/>
                    <a:pt x="9760" y="15264"/>
                    <a:pt x="9716" y="15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986817" y="43083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7130" h="21600" extrusionOk="0">
                  <a:moveTo>
                    <a:pt x="17130" y="21600"/>
                  </a:moveTo>
                  <a:cubicBezTo>
                    <a:pt x="9930" y="14400"/>
                    <a:pt x="8130" y="7200"/>
                    <a:pt x="6330" y="0"/>
                  </a:cubicBezTo>
                  <a:cubicBezTo>
                    <a:pt x="-2670" y="7200"/>
                    <a:pt x="-4470" y="14400"/>
                    <a:pt x="1713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907631" y="49237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2960" y="0"/>
                  </a:lnTo>
                  <a:cubicBezTo>
                    <a:pt x="4320" y="21600"/>
                    <a:pt x="4320" y="21600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8151067" y="49852"/>
              <a:ext cx="24559" cy="12701"/>
            </a:xfrm>
            <a:custGeom>
              <a:avLst/>
              <a:gdLst/>
              <a:ahLst/>
              <a:cxnLst/>
              <a:rect l="0" t="0" r="0" b="0"/>
              <a:pathLst>
                <a:path w="20884" h="21600" extrusionOk="0">
                  <a:moveTo>
                    <a:pt x="20884" y="21600"/>
                  </a:moveTo>
                  <a:cubicBezTo>
                    <a:pt x="9684" y="14400"/>
                    <a:pt x="4084" y="7200"/>
                    <a:pt x="84" y="0"/>
                  </a:cubicBezTo>
                  <a:cubicBezTo>
                    <a:pt x="-716" y="7200"/>
                    <a:pt x="4084" y="14400"/>
                    <a:pt x="20884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9444037" y="11693"/>
              <a:ext cx="3968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7200"/>
                  </a:lnTo>
                  <a:cubicBezTo>
                    <a:pt x="10286" y="7200"/>
                    <a:pt x="13886" y="14400"/>
                    <a:pt x="19543" y="21600"/>
                  </a:cubicBezTo>
                  <a:cubicBezTo>
                    <a:pt x="19029" y="14400"/>
                    <a:pt x="14914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9820717" y="35081"/>
              <a:ext cx="31309" cy="12701"/>
            </a:xfrm>
            <a:custGeom>
              <a:avLst/>
              <a:gdLst/>
              <a:ahLst/>
              <a:cxnLst/>
              <a:rect l="0" t="0" r="0" b="0"/>
              <a:pathLst>
                <a:path w="15213" h="21600" extrusionOk="0">
                  <a:moveTo>
                    <a:pt x="6291" y="21600"/>
                  </a:moveTo>
                  <a:cubicBezTo>
                    <a:pt x="9109" y="14400"/>
                    <a:pt x="12396" y="21600"/>
                    <a:pt x="15213" y="14400"/>
                  </a:cubicBezTo>
                  <a:lnTo>
                    <a:pt x="14274" y="0"/>
                  </a:lnTo>
                  <a:cubicBezTo>
                    <a:pt x="2065" y="0"/>
                    <a:pt x="-6387" y="14400"/>
                    <a:pt x="6291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9520237" y="24731"/>
              <a:ext cx="57453" cy="12701"/>
            </a:xfrm>
            <a:custGeom>
              <a:avLst/>
              <a:gdLst/>
              <a:ahLst/>
              <a:cxnLst/>
              <a:rect l="0" t="0" r="0" b="0"/>
              <a:pathLst>
                <a:path w="20571" h="13988" extrusionOk="0">
                  <a:moveTo>
                    <a:pt x="0" y="5056"/>
                  </a:moveTo>
                  <a:cubicBezTo>
                    <a:pt x="1029" y="17399"/>
                    <a:pt x="10286" y="14313"/>
                    <a:pt x="20571" y="11228"/>
                  </a:cubicBezTo>
                  <a:lnTo>
                    <a:pt x="18514" y="11228"/>
                  </a:lnTo>
                  <a:cubicBezTo>
                    <a:pt x="21600" y="-4201"/>
                    <a:pt x="10629" y="-1115"/>
                    <a:pt x="0" y="50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9583737" y="24960"/>
              <a:ext cx="26186" cy="12701"/>
            </a:xfrm>
            <a:custGeom>
              <a:avLst/>
              <a:gdLst/>
              <a:ahLst/>
              <a:cxnLst/>
              <a:rect l="0" t="0" r="0" b="0"/>
              <a:pathLst>
                <a:path w="19793" h="9600" extrusionOk="0">
                  <a:moveTo>
                    <a:pt x="0" y="9600"/>
                  </a:moveTo>
                  <a:cubicBezTo>
                    <a:pt x="6968" y="9600"/>
                    <a:pt x="13239" y="9600"/>
                    <a:pt x="19510" y="9600"/>
                  </a:cubicBezTo>
                  <a:cubicBezTo>
                    <a:pt x="21600" y="-12000"/>
                    <a:pt x="11845" y="96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9203277" y="12426"/>
              <a:ext cx="43773" cy="12701"/>
            </a:xfrm>
            <a:custGeom>
              <a:avLst/>
              <a:gdLst/>
              <a:ahLst/>
              <a:cxnLst/>
              <a:rect l="0" t="0" r="0" b="0"/>
              <a:pathLst>
                <a:path w="9163" h="9351" extrusionOk="0">
                  <a:moveTo>
                    <a:pt x="5509" y="8469"/>
                  </a:moveTo>
                  <a:cubicBezTo>
                    <a:pt x="8283" y="10269"/>
                    <a:pt x="7292" y="-531"/>
                    <a:pt x="8878" y="3069"/>
                  </a:cubicBezTo>
                  <a:cubicBezTo>
                    <a:pt x="11850" y="-7731"/>
                    <a:pt x="-9750" y="13869"/>
                    <a:pt x="5509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9517062" y="33850"/>
              <a:ext cx="2698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2800" y="0"/>
                  </a:lnTo>
                  <a:lnTo>
                    <a:pt x="0" y="1728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9319566" y="31735"/>
              <a:ext cx="57797" cy="12701"/>
            </a:xfrm>
            <a:custGeom>
              <a:avLst/>
              <a:gdLst/>
              <a:ahLst/>
              <a:cxnLst/>
              <a:rect l="0" t="0" r="0" b="0"/>
              <a:pathLst>
                <a:path w="21254" h="15514" extrusionOk="0">
                  <a:moveTo>
                    <a:pt x="8" y="8314"/>
                  </a:moveTo>
                  <a:lnTo>
                    <a:pt x="17005" y="15514"/>
                  </a:lnTo>
                  <a:cubicBezTo>
                    <a:pt x="16651" y="8314"/>
                    <a:pt x="18775" y="8314"/>
                    <a:pt x="21254" y="8314"/>
                  </a:cubicBezTo>
                  <a:cubicBezTo>
                    <a:pt x="10985" y="1114"/>
                    <a:pt x="-346" y="-6086"/>
                    <a:pt x="8" y="8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9377362" y="32004"/>
              <a:ext cx="3651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cubicBezTo>
                    <a:pt x="8526" y="21600"/>
                    <a:pt x="17053" y="21600"/>
                    <a:pt x="21600" y="0"/>
                  </a:cubicBezTo>
                  <a:cubicBezTo>
                    <a:pt x="17053" y="0"/>
                    <a:pt x="6821" y="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9436100" y="36312"/>
              <a:ext cx="4603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5166" y="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8785839" y="32004"/>
              <a:ext cx="52254" cy="12701"/>
            </a:xfrm>
            <a:custGeom>
              <a:avLst/>
              <a:gdLst/>
              <a:ahLst/>
              <a:cxnLst/>
              <a:rect l="0" t="0" r="0" b="0"/>
              <a:pathLst>
                <a:path w="18230" h="21600" extrusionOk="0">
                  <a:moveTo>
                    <a:pt x="17620" y="0"/>
                  </a:moveTo>
                  <a:lnTo>
                    <a:pt x="340" y="5400"/>
                  </a:lnTo>
                  <a:cubicBezTo>
                    <a:pt x="-1322" y="16200"/>
                    <a:pt x="3330" y="21600"/>
                    <a:pt x="9644" y="21600"/>
                  </a:cubicBezTo>
                  <a:cubicBezTo>
                    <a:pt x="13632" y="10800"/>
                    <a:pt x="20278" y="10800"/>
                    <a:pt x="17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8961437" y="41852"/>
              <a:ext cx="2381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2343"/>
                  </a:moveTo>
                  <a:cubicBezTo>
                    <a:pt x="9504" y="9257"/>
                    <a:pt x="8640" y="6171"/>
                    <a:pt x="1728" y="0"/>
                  </a:cubicBezTo>
                  <a:lnTo>
                    <a:pt x="0" y="21600"/>
                  </a:lnTo>
                  <a:lnTo>
                    <a:pt x="21600" y="1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8805481" y="46159"/>
              <a:ext cx="54783" cy="12701"/>
            </a:xfrm>
            <a:custGeom>
              <a:avLst/>
              <a:gdLst/>
              <a:ahLst/>
              <a:cxnLst/>
              <a:rect l="0" t="0" r="0" b="0"/>
              <a:pathLst>
                <a:path w="10073" h="21600" extrusionOk="0">
                  <a:moveTo>
                    <a:pt x="6528" y="0"/>
                  </a:moveTo>
                  <a:cubicBezTo>
                    <a:pt x="5650" y="5400"/>
                    <a:pt x="-6643" y="21600"/>
                    <a:pt x="4947" y="21600"/>
                  </a:cubicBezTo>
                  <a:cubicBezTo>
                    <a:pt x="5825" y="10800"/>
                    <a:pt x="14957" y="5400"/>
                    <a:pt x="6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8098631" y="32004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9938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439368" y="53425"/>
              <a:ext cx="74916" cy="12701"/>
            </a:xfrm>
            <a:custGeom>
              <a:avLst/>
              <a:gdLst/>
              <a:ahLst/>
              <a:cxnLst/>
              <a:rect l="0" t="0" r="0" b="0"/>
              <a:pathLst>
                <a:path w="16710" h="17913" extrusionOk="0">
                  <a:moveTo>
                    <a:pt x="1221" y="17280"/>
                  </a:moveTo>
                  <a:cubicBezTo>
                    <a:pt x="14480" y="21600"/>
                    <a:pt x="4429" y="2160"/>
                    <a:pt x="16191" y="8640"/>
                  </a:cubicBezTo>
                  <a:cubicBezTo>
                    <a:pt x="19399" y="4320"/>
                    <a:pt x="6567" y="4320"/>
                    <a:pt x="9775" y="0"/>
                  </a:cubicBezTo>
                  <a:cubicBezTo>
                    <a:pt x="1862" y="4320"/>
                    <a:pt x="-2201" y="2160"/>
                    <a:pt x="1221" y="17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7483475" y="48621"/>
              <a:ext cx="1746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cubicBezTo>
                    <a:pt x="9095" y="10800"/>
                    <a:pt x="3411" y="108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5087" y="0"/>
              <a:ext cx="381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13846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0" y="3077"/>
              <a:ext cx="3016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5525" y="0"/>
                  </a:lnTo>
                  <a:lnTo>
                    <a:pt x="0" y="18000"/>
                  </a:lnTo>
                  <a:cubicBezTo>
                    <a:pt x="5400" y="18000"/>
                    <a:pt x="17550" y="180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127625" y="56622"/>
              <a:ext cx="3333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9694" y="21600"/>
                  </a:moveTo>
                  <a:lnTo>
                    <a:pt x="21600" y="10800"/>
                  </a:lnTo>
                  <a:cubicBezTo>
                    <a:pt x="17788" y="5400"/>
                    <a:pt x="11435" y="5400"/>
                    <a:pt x="0" y="0"/>
                  </a:cubicBezTo>
                  <a:lnTo>
                    <a:pt x="19694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4640262" y="49852"/>
              <a:ext cx="1587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0165" y="21600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10165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4220538" y="56694"/>
              <a:ext cx="56188" cy="12701"/>
            </a:xfrm>
            <a:custGeom>
              <a:avLst/>
              <a:gdLst/>
              <a:ahLst/>
              <a:cxnLst/>
              <a:rect l="0" t="0" r="0" b="0"/>
              <a:pathLst>
                <a:path w="20118" h="8611" extrusionOk="0">
                  <a:moveTo>
                    <a:pt x="232" y="7831"/>
                  </a:moveTo>
                  <a:cubicBezTo>
                    <a:pt x="6404" y="10531"/>
                    <a:pt x="13947" y="5131"/>
                    <a:pt x="20118" y="7831"/>
                  </a:cubicBezTo>
                  <a:cubicBezTo>
                    <a:pt x="6404" y="10531"/>
                    <a:pt x="-1482" y="-11069"/>
                    <a:pt x="232" y="78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09" name="Google Shape;209;p3"/>
          <p:cNvSpPr txBox="1">
            <a:spLocks noGrp="1"/>
          </p:cNvSpPr>
          <p:nvPr>
            <p:ph type="body" idx="1"/>
          </p:nvPr>
        </p:nvSpPr>
        <p:spPr>
          <a:xfrm>
            <a:off x="1522412" y="1905000"/>
            <a:ext cx="4419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sldNum" idx="12"/>
          </p:nvPr>
        </p:nvSpPr>
        <p:spPr>
          <a:xfrm>
            <a:off x="10409873" y="6404294"/>
            <a:ext cx="256541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"/>
          <p:cNvSpPr txBox="1">
            <a:spLocks noGrp="1"/>
          </p:cNvSpPr>
          <p:nvPr>
            <p:ph type="title"/>
          </p:nvPr>
        </p:nvSpPr>
        <p:spPr>
          <a:xfrm>
            <a:off x="1522413" y="274638"/>
            <a:ext cx="9143999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grpSp>
        <p:nvGrpSpPr>
          <p:cNvPr id="213" name="Google Shape;213;p4"/>
          <p:cNvGrpSpPr/>
          <p:nvPr/>
        </p:nvGrpSpPr>
        <p:grpSpPr>
          <a:xfrm>
            <a:off x="1522412" y="1512433"/>
            <a:ext cx="10569578" cy="69396"/>
            <a:chOff x="0" y="0"/>
            <a:chExt cx="10569576" cy="69395"/>
          </a:xfrm>
        </p:grpSpPr>
        <p:sp>
          <p:nvSpPr>
            <p:cNvPr id="214" name="Google Shape;214;p4"/>
            <p:cNvSpPr/>
            <p:nvPr/>
          </p:nvSpPr>
          <p:spPr>
            <a:xfrm>
              <a:off x="10517091" y="9232"/>
              <a:ext cx="52485" cy="12701"/>
            </a:xfrm>
            <a:custGeom>
              <a:avLst/>
              <a:gdLst/>
              <a:ahLst/>
              <a:cxnLst/>
              <a:rect l="0" t="0" r="0" b="0"/>
              <a:pathLst>
                <a:path w="17853" h="21600" extrusionOk="0">
                  <a:moveTo>
                    <a:pt x="5925" y="21600"/>
                  </a:moveTo>
                  <a:lnTo>
                    <a:pt x="17853" y="10800"/>
                  </a:lnTo>
                  <a:cubicBezTo>
                    <a:pt x="15596" y="7200"/>
                    <a:pt x="4635" y="3600"/>
                    <a:pt x="8826" y="0"/>
                  </a:cubicBezTo>
                  <a:cubicBezTo>
                    <a:pt x="-3747" y="3600"/>
                    <a:pt x="-1168" y="10800"/>
                    <a:pt x="5925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10499725" y="14876"/>
              <a:ext cx="19051" cy="12701"/>
            </a:xfrm>
            <a:custGeom>
              <a:avLst/>
              <a:gdLst/>
              <a:ahLst/>
              <a:cxnLst/>
              <a:rect l="0" t="0" r="0" b="0"/>
              <a:pathLst>
                <a:path w="21600" h="17894" extrusionOk="0">
                  <a:moveTo>
                    <a:pt x="0" y="17894"/>
                  </a:moveTo>
                  <a:lnTo>
                    <a:pt x="21600" y="7094"/>
                  </a:lnTo>
                  <a:cubicBezTo>
                    <a:pt x="17280" y="-3706"/>
                    <a:pt x="11880" y="-3706"/>
                    <a:pt x="0" y="1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10518775" y="14877"/>
              <a:ext cx="39688" cy="12701"/>
            </a:xfrm>
            <a:custGeom>
              <a:avLst/>
              <a:gdLst/>
              <a:ahLst/>
              <a:cxnLst/>
              <a:rect l="0" t="0" r="0" b="0"/>
              <a:pathLst>
                <a:path w="21600" h="13708" extrusionOk="0">
                  <a:moveTo>
                    <a:pt x="21600" y="0"/>
                  </a:moveTo>
                  <a:lnTo>
                    <a:pt x="0" y="7200"/>
                  </a:lnTo>
                  <a:cubicBezTo>
                    <a:pt x="2634" y="10800"/>
                    <a:pt x="3161" y="21600"/>
                    <a:pt x="10010" y="3600"/>
                  </a:cubicBezTo>
                  <a:cubicBezTo>
                    <a:pt x="7902" y="10800"/>
                    <a:pt x="12117" y="3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10310955" y="10462"/>
              <a:ext cx="41133" cy="12701"/>
            </a:xfrm>
            <a:custGeom>
              <a:avLst/>
              <a:gdLst/>
              <a:ahLst/>
              <a:cxnLst/>
              <a:rect l="0" t="0" r="0" b="0"/>
              <a:pathLst>
                <a:path w="20728" h="21600" extrusionOk="0">
                  <a:moveTo>
                    <a:pt x="88" y="0"/>
                  </a:moveTo>
                  <a:cubicBezTo>
                    <a:pt x="-872" y="3600"/>
                    <a:pt x="6328" y="14400"/>
                    <a:pt x="7768" y="21600"/>
                  </a:cubicBezTo>
                  <a:lnTo>
                    <a:pt x="20728" y="14400"/>
                  </a:lnTo>
                  <a:cubicBezTo>
                    <a:pt x="14008" y="10800"/>
                    <a:pt x="1048" y="720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10287000" y="14155"/>
              <a:ext cx="39689" cy="12701"/>
            </a:xfrm>
            <a:custGeom>
              <a:avLst/>
              <a:gdLst/>
              <a:ahLst/>
              <a:cxnLst/>
              <a:rect l="0" t="0" r="0" b="0"/>
              <a:pathLst>
                <a:path w="20770" h="21600" extrusionOk="0">
                  <a:moveTo>
                    <a:pt x="20618" y="0"/>
                  </a:moveTo>
                  <a:lnTo>
                    <a:pt x="0" y="21600"/>
                  </a:lnTo>
                  <a:cubicBezTo>
                    <a:pt x="18164" y="21600"/>
                    <a:pt x="21600" y="14400"/>
                    <a:pt x="2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10480675" y="20926"/>
              <a:ext cx="77788" cy="127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3688" y="2160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3688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0142537" y="6770"/>
              <a:ext cx="3968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9771" y="1728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9771" y="172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9983787" y="5539"/>
              <a:ext cx="80073" cy="12701"/>
            </a:xfrm>
            <a:custGeom>
              <a:avLst/>
              <a:gdLst/>
              <a:ahLst/>
              <a:cxnLst/>
              <a:rect l="0" t="0" r="0" b="0"/>
              <a:pathLst>
                <a:path w="18784" h="21600" extrusionOk="0">
                  <a:moveTo>
                    <a:pt x="17853" y="21600"/>
                  </a:moveTo>
                  <a:cubicBezTo>
                    <a:pt x="21600" y="10800"/>
                    <a:pt x="12563" y="3600"/>
                    <a:pt x="16531" y="0"/>
                  </a:cubicBezTo>
                  <a:cubicBezTo>
                    <a:pt x="10359" y="0"/>
                    <a:pt x="4849" y="7200"/>
                    <a:pt x="0" y="18000"/>
                  </a:cubicBezTo>
                  <a:cubicBezTo>
                    <a:pt x="5290" y="10800"/>
                    <a:pt x="10800" y="14400"/>
                    <a:pt x="17853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9948862" y="8617"/>
              <a:ext cx="3492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cubicBezTo>
                    <a:pt x="6600" y="14400"/>
                    <a:pt x="13800" y="7200"/>
                    <a:pt x="21600" y="0"/>
                  </a:cubicBezTo>
                  <a:cubicBezTo>
                    <a:pt x="14400" y="0"/>
                    <a:pt x="7200" y="72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10188575" y="12924"/>
              <a:ext cx="3016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cubicBezTo>
                    <a:pt x="19575" y="17280"/>
                    <a:pt x="15525" y="4320"/>
                    <a:pt x="0" y="0"/>
                  </a:cubicBezTo>
                  <a:lnTo>
                    <a:pt x="1080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10169525" y="14771"/>
              <a:ext cx="3492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21000" y="2160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0214768" y="21736"/>
              <a:ext cx="12701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21600" y="0"/>
                  </a:moveTo>
                  <a:lnTo>
                    <a:pt x="0" y="0"/>
                  </a:lnTo>
                  <a:cubicBezTo>
                    <a:pt x="8640" y="0"/>
                    <a:pt x="12960" y="0"/>
                    <a:pt x="2160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0345866" y="23388"/>
              <a:ext cx="44322" cy="12701"/>
            </a:xfrm>
            <a:custGeom>
              <a:avLst/>
              <a:gdLst/>
              <a:ahLst/>
              <a:cxnLst/>
              <a:rect l="0" t="0" r="0" b="0"/>
              <a:pathLst>
                <a:path w="13401" h="21600" extrusionOk="0">
                  <a:moveTo>
                    <a:pt x="13401" y="0"/>
                  </a:moveTo>
                  <a:cubicBezTo>
                    <a:pt x="6489" y="7200"/>
                    <a:pt x="-8199" y="12000"/>
                    <a:pt x="5913" y="21600"/>
                  </a:cubicBezTo>
                  <a:cubicBezTo>
                    <a:pt x="10809" y="14400"/>
                    <a:pt x="2745" y="9600"/>
                    <a:pt x="13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0242550" y="18464"/>
              <a:ext cx="4445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16200"/>
                  </a:moveTo>
                  <a:lnTo>
                    <a:pt x="20221" y="21600"/>
                  </a:lnTo>
                  <a:cubicBezTo>
                    <a:pt x="19762" y="16200"/>
                    <a:pt x="16085" y="5400"/>
                    <a:pt x="21600" y="0"/>
                  </a:cubicBezTo>
                  <a:lnTo>
                    <a:pt x="0" y="16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10221912" y="20310"/>
              <a:ext cx="2063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4909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9959975" y="14771"/>
              <a:ext cx="76927" cy="12701"/>
            </a:xfrm>
            <a:custGeom>
              <a:avLst/>
              <a:gdLst/>
              <a:ahLst/>
              <a:cxnLst/>
              <a:rect l="0" t="0" r="0" b="0"/>
              <a:pathLst>
                <a:path w="19383" h="21600" extrusionOk="0">
                  <a:moveTo>
                    <a:pt x="15120" y="0"/>
                  </a:moveTo>
                  <a:cubicBezTo>
                    <a:pt x="10560" y="10800"/>
                    <a:pt x="5520" y="10800"/>
                    <a:pt x="0" y="10800"/>
                  </a:cubicBezTo>
                  <a:cubicBezTo>
                    <a:pt x="6000" y="16200"/>
                    <a:pt x="12240" y="21600"/>
                    <a:pt x="18240" y="21600"/>
                  </a:cubicBezTo>
                  <a:cubicBezTo>
                    <a:pt x="18960" y="10800"/>
                    <a:pt x="21600" y="0"/>
                    <a:pt x="15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10100468" y="14771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2960" y="21600"/>
                    <a:pt x="21600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9735343" y="15386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17280" y="21600"/>
                  </a:lnTo>
                  <a:cubicBezTo>
                    <a:pt x="17280" y="21600"/>
                    <a:pt x="17280" y="0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10032172" y="16617"/>
              <a:ext cx="43691" cy="12701"/>
            </a:xfrm>
            <a:custGeom>
              <a:avLst/>
              <a:gdLst/>
              <a:ahLst/>
              <a:cxnLst/>
              <a:rect l="0" t="0" r="0" b="0"/>
              <a:pathLst>
                <a:path w="21231" h="21600" extrusionOk="0">
                  <a:moveTo>
                    <a:pt x="2388" y="21600"/>
                  </a:moveTo>
                  <a:cubicBezTo>
                    <a:pt x="11120" y="21600"/>
                    <a:pt x="16176" y="10800"/>
                    <a:pt x="21231" y="0"/>
                  </a:cubicBezTo>
                  <a:cubicBezTo>
                    <a:pt x="14797" y="0"/>
                    <a:pt x="7903" y="10800"/>
                    <a:pt x="550" y="10800"/>
                  </a:cubicBezTo>
                  <a:cubicBezTo>
                    <a:pt x="-369" y="10800"/>
                    <a:pt x="-369" y="21600"/>
                    <a:pt x="2388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9886950" y="11992"/>
              <a:ext cx="31751" cy="12701"/>
            </a:xfrm>
            <a:custGeom>
              <a:avLst/>
              <a:gdLst/>
              <a:ahLst/>
              <a:cxnLst/>
              <a:rect l="0" t="0" r="0" b="0"/>
              <a:pathLst>
                <a:path w="21600" h="16362" extrusionOk="0">
                  <a:moveTo>
                    <a:pt x="0" y="1962"/>
                  </a:moveTo>
                  <a:cubicBezTo>
                    <a:pt x="6545" y="9162"/>
                    <a:pt x="13745" y="16362"/>
                    <a:pt x="21600" y="16362"/>
                  </a:cubicBezTo>
                  <a:cubicBezTo>
                    <a:pt x="15055" y="9162"/>
                    <a:pt x="1964" y="-5238"/>
                    <a:pt x="0" y="19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10093869" y="12924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7894" h="9600" extrusionOk="0">
                  <a:moveTo>
                    <a:pt x="7094" y="9600"/>
                  </a:moveTo>
                  <a:lnTo>
                    <a:pt x="17894" y="9600"/>
                  </a:lnTo>
                  <a:cubicBezTo>
                    <a:pt x="-3706" y="-12000"/>
                    <a:pt x="-3706" y="9600"/>
                    <a:pt x="7094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0075862" y="14155"/>
              <a:ext cx="2857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7419" y="0"/>
                  </a:moveTo>
                  <a:cubicBezTo>
                    <a:pt x="10452" y="7200"/>
                    <a:pt x="5574" y="14400"/>
                    <a:pt x="0" y="21600"/>
                  </a:cubicBezTo>
                  <a:cubicBezTo>
                    <a:pt x="7665" y="21600"/>
                    <a:pt x="15329" y="14400"/>
                    <a:pt x="21600" y="14400"/>
                  </a:cubicBezTo>
                  <a:cubicBezTo>
                    <a:pt x="20206" y="7200"/>
                    <a:pt x="18813" y="7200"/>
                    <a:pt x="17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9626740" y="21736"/>
              <a:ext cx="157896" cy="23389"/>
            </a:xfrm>
            <a:custGeom>
              <a:avLst/>
              <a:gdLst/>
              <a:ahLst/>
              <a:cxnLst/>
              <a:rect l="0" t="0" r="0" b="0"/>
              <a:pathLst>
                <a:path w="18053" h="21600" extrusionOk="0">
                  <a:moveTo>
                    <a:pt x="5258" y="21600"/>
                  </a:moveTo>
                  <a:cubicBezTo>
                    <a:pt x="5586" y="18400"/>
                    <a:pt x="11040" y="15200"/>
                    <a:pt x="15731" y="19200"/>
                  </a:cubicBezTo>
                  <a:cubicBezTo>
                    <a:pt x="20313" y="16800"/>
                    <a:pt x="17368" y="5600"/>
                    <a:pt x="13331" y="0"/>
                  </a:cubicBezTo>
                  <a:cubicBezTo>
                    <a:pt x="13222" y="1600"/>
                    <a:pt x="13222" y="2400"/>
                    <a:pt x="8422" y="4800"/>
                  </a:cubicBezTo>
                  <a:cubicBezTo>
                    <a:pt x="10058" y="6400"/>
                    <a:pt x="19004" y="8800"/>
                    <a:pt x="14968" y="11200"/>
                  </a:cubicBezTo>
                  <a:cubicBezTo>
                    <a:pt x="8640" y="12800"/>
                    <a:pt x="9840" y="10400"/>
                    <a:pt x="6786" y="8800"/>
                  </a:cubicBezTo>
                  <a:cubicBezTo>
                    <a:pt x="9295" y="12800"/>
                    <a:pt x="-1287" y="14400"/>
                    <a:pt x="131" y="20000"/>
                  </a:cubicBezTo>
                  <a:lnTo>
                    <a:pt x="5586" y="18400"/>
                  </a:lnTo>
                  <a:cubicBezTo>
                    <a:pt x="5695" y="19200"/>
                    <a:pt x="3731" y="20800"/>
                    <a:pt x="5258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9744075" y="12924"/>
              <a:ext cx="9525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7712" y="21600"/>
                  </a:moveTo>
                  <a:lnTo>
                    <a:pt x="21600" y="21600"/>
                  </a:lnTo>
                  <a:cubicBezTo>
                    <a:pt x="17064" y="18000"/>
                    <a:pt x="14040" y="14400"/>
                    <a:pt x="8208" y="0"/>
                  </a:cubicBezTo>
                  <a:cubicBezTo>
                    <a:pt x="1728" y="7200"/>
                    <a:pt x="432" y="14400"/>
                    <a:pt x="0" y="18000"/>
                  </a:cubicBezTo>
                  <a:lnTo>
                    <a:pt x="19008" y="21600"/>
                  </a:lnTo>
                  <a:lnTo>
                    <a:pt x="17712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9839325" y="19079"/>
              <a:ext cx="120684" cy="12701"/>
            </a:xfrm>
            <a:custGeom>
              <a:avLst/>
              <a:gdLst/>
              <a:ahLst/>
              <a:cxnLst/>
              <a:rect l="0" t="0" r="0" b="0"/>
              <a:pathLst>
                <a:path w="19318" h="21600" extrusionOk="0">
                  <a:moveTo>
                    <a:pt x="12169" y="4629"/>
                  </a:moveTo>
                  <a:cubicBezTo>
                    <a:pt x="10039" y="10800"/>
                    <a:pt x="3499" y="13886"/>
                    <a:pt x="7454" y="21600"/>
                  </a:cubicBezTo>
                  <a:cubicBezTo>
                    <a:pt x="15515" y="21600"/>
                    <a:pt x="13082" y="15429"/>
                    <a:pt x="17949" y="12343"/>
                  </a:cubicBezTo>
                  <a:cubicBezTo>
                    <a:pt x="5020" y="13886"/>
                    <a:pt x="21600" y="9257"/>
                    <a:pt x="12321" y="4629"/>
                  </a:cubicBezTo>
                  <a:cubicBezTo>
                    <a:pt x="14755" y="4629"/>
                    <a:pt x="17037" y="3086"/>
                    <a:pt x="19318" y="3086"/>
                  </a:cubicBezTo>
                  <a:cubicBezTo>
                    <a:pt x="16885" y="3086"/>
                    <a:pt x="14755" y="1543"/>
                    <a:pt x="12625" y="0"/>
                  </a:cubicBezTo>
                  <a:lnTo>
                    <a:pt x="12930" y="1543"/>
                  </a:lnTo>
                  <a:cubicBezTo>
                    <a:pt x="12930" y="1543"/>
                    <a:pt x="12930" y="1543"/>
                    <a:pt x="12930" y="1543"/>
                  </a:cubicBezTo>
                  <a:cubicBezTo>
                    <a:pt x="13538" y="1543"/>
                    <a:pt x="13690" y="1543"/>
                    <a:pt x="13082" y="1543"/>
                  </a:cubicBezTo>
                  <a:lnTo>
                    <a:pt x="12777" y="1543"/>
                  </a:lnTo>
                  <a:cubicBezTo>
                    <a:pt x="12625" y="3086"/>
                    <a:pt x="12473" y="3086"/>
                    <a:pt x="12169" y="4629"/>
                  </a:cubicBezTo>
                  <a:cubicBezTo>
                    <a:pt x="8518" y="3086"/>
                    <a:pt x="11561" y="3086"/>
                    <a:pt x="12777" y="1543"/>
                  </a:cubicBezTo>
                  <a:cubicBezTo>
                    <a:pt x="12777" y="1543"/>
                    <a:pt x="12930" y="1543"/>
                    <a:pt x="12930" y="1543"/>
                  </a:cubicBezTo>
                  <a:lnTo>
                    <a:pt x="0" y="4629"/>
                  </a:lnTo>
                  <a:cubicBezTo>
                    <a:pt x="2738" y="4629"/>
                    <a:pt x="6085" y="4629"/>
                    <a:pt x="12169" y="46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0312163" y="34466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5475" h="21600" extrusionOk="0">
                  <a:moveTo>
                    <a:pt x="15475" y="21600"/>
                  </a:moveTo>
                  <a:cubicBezTo>
                    <a:pt x="9584" y="21600"/>
                    <a:pt x="9584" y="21600"/>
                    <a:pt x="9584" y="0"/>
                  </a:cubicBezTo>
                  <a:cubicBezTo>
                    <a:pt x="-2198" y="21600"/>
                    <a:pt x="-6125" y="21600"/>
                    <a:pt x="15475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0247794" y="28927"/>
              <a:ext cx="93565" cy="12700"/>
            </a:xfrm>
            <a:custGeom>
              <a:avLst/>
              <a:gdLst/>
              <a:ahLst/>
              <a:cxnLst/>
              <a:rect l="0" t="0" r="0" b="0"/>
              <a:pathLst>
                <a:path w="17204" h="21600" extrusionOk="0">
                  <a:moveTo>
                    <a:pt x="7534" y="19800"/>
                  </a:moveTo>
                  <a:cubicBezTo>
                    <a:pt x="8597" y="18000"/>
                    <a:pt x="9482" y="14400"/>
                    <a:pt x="13023" y="16200"/>
                  </a:cubicBezTo>
                  <a:cubicBezTo>
                    <a:pt x="16033" y="18000"/>
                    <a:pt x="13023" y="19800"/>
                    <a:pt x="13200" y="21600"/>
                  </a:cubicBezTo>
                  <a:cubicBezTo>
                    <a:pt x="15325" y="19800"/>
                    <a:pt x="20636" y="16200"/>
                    <a:pt x="13908" y="12600"/>
                  </a:cubicBezTo>
                  <a:lnTo>
                    <a:pt x="12846" y="14400"/>
                  </a:lnTo>
                  <a:cubicBezTo>
                    <a:pt x="6826" y="10800"/>
                    <a:pt x="-964" y="1800"/>
                    <a:pt x="98" y="0"/>
                  </a:cubicBezTo>
                  <a:cubicBezTo>
                    <a:pt x="1869" y="7200"/>
                    <a:pt x="3462" y="12600"/>
                    <a:pt x="7534" y="1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0033000" y="27695"/>
              <a:ext cx="66075" cy="12701"/>
            </a:xfrm>
            <a:custGeom>
              <a:avLst/>
              <a:gdLst/>
              <a:ahLst/>
              <a:cxnLst/>
              <a:rect l="0" t="0" r="0" b="0"/>
              <a:pathLst>
                <a:path w="20432" h="21600" extrusionOk="0">
                  <a:moveTo>
                    <a:pt x="20432" y="0"/>
                  </a:moveTo>
                  <a:lnTo>
                    <a:pt x="0" y="7200"/>
                  </a:lnTo>
                  <a:lnTo>
                    <a:pt x="10508" y="21600"/>
                  </a:lnTo>
                  <a:lnTo>
                    <a:pt x="9924" y="14400"/>
                  </a:lnTo>
                  <a:cubicBezTo>
                    <a:pt x="21600" y="14400"/>
                    <a:pt x="18973" y="7200"/>
                    <a:pt x="20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9701212" y="12310"/>
              <a:ext cx="381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6740" y="15429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16740" y="154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9623425" y="11693"/>
              <a:ext cx="2222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8900" y="21600"/>
                  </a:moveTo>
                  <a:lnTo>
                    <a:pt x="21600" y="0"/>
                  </a:lnTo>
                  <a:lnTo>
                    <a:pt x="0" y="16200"/>
                  </a:lnTo>
                  <a:lnTo>
                    <a:pt x="189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675187" y="48006"/>
              <a:ext cx="2063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0286" y="0"/>
                    <a:pt x="16457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4833674" y="46775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5589" h="21600" extrusionOk="0">
                  <a:moveTo>
                    <a:pt x="6949" y="21600"/>
                  </a:moveTo>
                  <a:lnTo>
                    <a:pt x="15589" y="0"/>
                  </a:lnTo>
                  <a:cubicBezTo>
                    <a:pt x="469" y="10800"/>
                    <a:pt x="-6011" y="21600"/>
                    <a:pt x="6949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7431415" y="7808"/>
              <a:ext cx="58410" cy="12701"/>
            </a:xfrm>
            <a:custGeom>
              <a:avLst/>
              <a:gdLst/>
              <a:ahLst/>
              <a:cxnLst/>
              <a:rect l="0" t="0" r="0" b="0"/>
              <a:pathLst>
                <a:path w="20378" h="15529" extrusionOk="0">
                  <a:moveTo>
                    <a:pt x="20378" y="15529"/>
                  </a:moveTo>
                  <a:cubicBezTo>
                    <a:pt x="10076" y="5929"/>
                    <a:pt x="-1222" y="-6071"/>
                    <a:pt x="107" y="3529"/>
                  </a:cubicBezTo>
                  <a:lnTo>
                    <a:pt x="3098" y="13129"/>
                  </a:lnTo>
                  <a:cubicBezTo>
                    <a:pt x="10409" y="10729"/>
                    <a:pt x="15726" y="13129"/>
                    <a:pt x="20378" y="15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6015037" y="29542"/>
              <a:ext cx="2857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16200"/>
                  </a:moveTo>
                  <a:lnTo>
                    <a:pt x="6703" y="21600"/>
                  </a:lnTo>
                  <a:lnTo>
                    <a:pt x="21600" y="0"/>
                  </a:lnTo>
                  <a:lnTo>
                    <a:pt x="0" y="16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56300" y="44928"/>
              <a:ext cx="381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cubicBezTo>
                    <a:pt x="4860" y="7200"/>
                    <a:pt x="11880" y="144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3887787" y="51699"/>
              <a:ext cx="24279" cy="12701"/>
            </a:xfrm>
            <a:custGeom>
              <a:avLst/>
              <a:gdLst/>
              <a:ahLst/>
              <a:cxnLst/>
              <a:rect l="0" t="0" r="0" b="0"/>
              <a:pathLst>
                <a:path w="14363" h="21600" extrusionOk="0">
                  <a:moveTo>
                    <a:pt x="13642" y="0"/>
                  </a:moveTo>
                  <a:lnTo>
                    <a:pt x="0" y="21600"/>
                  </a:lnTo>
                  <a:cubicBezTo>
                    <a:pt x="21600" y="21600"/>
                    <a:pt x="11937" y="12960"/>
                    <a:pt x="13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8683625" y="13367"/>
              <a:ext cx="61913" cy="12701"/>
            </a:xfrm>
            <a:custGeom>
              <a:avLst/>
              <a:gdLst/>
              <a:ahLst/>
              <a:cxnLst/>
              <a:rect l="0" t="0" r="0" b="0"/>
              <a:pathLst>
                <a:path w="21600" h="14683" extrusionOk="0">
                  <a:moveTo>
                    <a:pt x="21600" y="10800"/>
                  </a:moveTo>
                  <a:cubicBezTo>
                    <a:pt x="12960" y="3600"/>
                    <a:pt x="5982" y="0"/>
                    <a:pt x="0" y="0"/>
                  </a:cubicBezTo>
                  <a:cubicBezTo>
                    <a:pt x="10634" y="7200"/>
                    <a:pt x="18942" y="21600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735512" y="8001"/>
              <a:ext cx="16900" cy="12701"/>
            </a:xfrm>
            <a:custGeom>
              <a:avLst/>
              <a:gdLst/>
              <a:ahLst/>
              <a:cxnLst/>
              <a:rect l="0" t="0" r="0" b="0"/>
              <a:pathLst>
                <a:path w="19162" h="21600" extrusionOk="0">
                  <a:moveTo>
                    <a:pt x="18514" y="0"/>
                  </a:moveTo>
                  <a:cubicBezTo>
                    <a:pt x="5143" y="10800"/>
                    <a:pt x="0" y="21600"/>
                    <a:pt x="0" y="21600"/>
                  </a:cubicBezTo>
                  <a:cubicBezTo>
                    <a:pt x="13371" y="21600"/>
                    <a:pt x="21600" y="10800"/>
                    <a:pt x="18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8612187" y="11589"/>
              <a:ext cx="71438" cy="12701"/>
            </a:xfrm>
            <a:custGeom>
              <a:avLst/>
              <a:gdLst/>
              <a:ahLst/>
              <a:cxnLst/>
              <a:rect l="0" t="0" r="0" b="0"/>
              <a:pathLst>
                <a:path w="21600" h="15624" extrusionOk="0">
                  <a:moveTo>
                    <a:pt x="0" y="10224"/>
                  </a:moveTo>
                  <a:lnTo>
                    <a:pt x="3744" y="15624"/>
                  </a:lnTo>
                  <a:cubicBezTo>
                    <a:pt x="9216" y="10224"/>
                    <a:pt x="14976" y="4824"/>
                    <a:pt x="21600" y="10224"/>
                  </a:cubicBezTo>
                  <a:cubicBezTo>
                    <a:pt x="14976" y="-576"/>
                    <a:pt x="7200" y="-5976"/>
                    <a:pt x="0" y="10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058469" y="41852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9417" h="21600" extrusionOk="0">
                  <a:moveTo>
                    <a:pt x="19417" y="21600"/>
                  </a:moveTo>
                  <a:lnTo>
                    <a:pt x="517" y="0"/>
                  </a:lnTo>
                  <a:cubicBezTo>
                    <a:pt x="-2183" y="21600"/>
                    <a:pt x="5917" y="21600"/>
                    <a:pt x="19417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239712" y="3846"/>
              <a:ext cx="34926" cy="12701"/>
            </a:xfrm>
            <a:custGeom>
              <a:avLst/>
              <a:gdLst/>
              <a:ahLst/>
              <a:cxnLst/>
              <a:rect l="0" t="0" r="0" b="0"/>
              <a:pathLst>
                <a:path w="21600" h="16200" extrusionOk="0">
                  <a:moveTo>
                    <a:pt x="0" y="16200"/>
                  </a:moveTo>
                  <a:cubicBezTo>
                    <a:pt x="5400" y="16200"/>
                    <a:pt x="13800" y="16200"/>
                    <a:pt x="21600" y="16200"/>
                  </a:cubicBezTo>
                  <a:cubicBezTo>
                    <a:pt x="17400" y="-5400"/>
                    <a:pt x="11400" y="-5400"/>
                    <a:pt x="0" y="16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9288269" y="11419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0361" h="9600" extrusionOk="0">
                  <a:moveTo>
                    <a:pt x="0" y="9600"/>
                  </a:moveTo>
                  <a:cubicBezTo>
                    <a:pt x="21600" y="9600"/>
                    <a:pt x="3240" y="-120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9371805" y="27695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cubicBezTo>
                    <a:pt x="10800" y="7200"/>
                    <a:pt x="2700" y="14400"/>
                    <a:pt x="0" y="21600"/>
                  </a:cubicBezTo>
                  <a:cubicBezTo>
                    <a:pt x="5400" y="14400"/>
                    <a:pt x="10800" y="72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8420178" y="35355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5120" h="9600" extrusionOk="0">
                  <a:moveTo>
                    <a:pt x="4320" y="0"/>
                  </a:moveTo>
                  <a:lnTo>
                    <a:pt x="0" y="0"/>
                  </a:lnTo>
                  <a:cubicBezTo>
                    <a:pt x="21600" y="21600"/>
                    <a:pt x="17280" y="0"/>
                    <a:pt x="4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9294812" y="12924"/>
              <a:ext cx="2381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cubicBezTo>
                    <a:pt x="15552" y="0"/>
                    <a:pt x="8640" y="0"/>
                    <a:pt x="0" y="0"/>
                  </a:cubicBezTo>
                  <a:cubicBezTo>
                    <a:pt x="4320" y="0"/>
                    <a:pt x="10368" y="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9313862" y="11419"/>
              <a:ext cx="17741" cy="12701"/>
            </a:xfrm>
            <a:custGeom>
              <a:avLst/>
              <a:gdLst/>
              <a:ahLst/>
              <a:cxnLst/>
              <a:rect l="0" t="0" r="0" b="0"/>
              <a:pathLst>
                <a:path w="20115" h="9600" extrusionOk="0">
                  <a:moveTo>
                    <a:pt x="0" y="9600"/>
                  </a:moveTo>
                  <a:lnTo>
                    <a:pt x="19440" y="9600"/>
                  </a:lnTo>
                  <a:cubicBezTo>
                    <a:pt x="21600" y="9600"/>
                    <a:pt x="19440" y="-120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9264650" y="12309"/>
              <a:ext cx="3016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cubicBezTo>
                    <a:pt x="7665" y="0"/>
                    <a:pt x="14632" y="0"/>
                    <a:pt x="21600" y="21600"/>
                  </a:cubicBezTo>
                  <a:cubicBezTo>
                    <a:pt x="19510" y="0"/>
                    <a:pt x="18116" y="0"/>
                    <a:pt x="188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577219" y="34561"/>
              <a:ext cx="13581" cy="12701"/>
            </a:xfrm>
            <a:custGeom>
              <a:avLst/>
              <a:gdLst/>
              <a:ahLst/>
              <a:cxnLst/>
              <a:rect l="0" t="0" r="0" b="0"/>
              <a:pathLst>
                <a:path w="14213" h="12471" extrusionOk="0">
                  <a:moveTo>
                    <a:pt x="14213" y="0"/>
                  </a:moveTo>
                  <a:lnTo>
                    <a:pt x="10456" y="0"/>
                  </a:lnTo>
                  <a:cubicBezTo>
                    <a:pt x="-7387" y="21600"/>
                    <a:pt x="126" y="10800"/>
                    <a:pt x="14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00874" y="49237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72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72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6938962" y="43892"/>
              <a:ext cx="66676" cy="14772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cubicBezTo>
                    <a:pt x="9391" y="13976"/>
                    <a:pt x="14713" y="15247"/>
                    <a:pt x="21600" y="16518"/>
                  </a:cubicBezTo>
                  <a:lnTo>
                    <a:pt x="144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0174" y="8015"/>
              <a:ext cx="9552614" cy="58035"/>
            </a:xfrm>
            <a:custGeom>
              <a:avLst/>
              <a:gdLst/>
              <a:ahLst/>
              <a:cxnLst/>
              <a:rect l="0" t="0" r="0" b="0"/>
              <a:pathLst>
                <a:path w="21576" h="19584" extrusionOk="0">
                  <a:moveTo>
                    <a:pt x="5293" y="1440"/>
                  </a:moveTo>
                  <a:lnTo>
                    <a:pt x="5321" y="1728"/>
                  </a:lnTo>
                  <a:cubicBezTo>
                    <a:pt x="5259" y="2304"/>
                    <a:pt x="5276" y="1728"/>
                    <a:pt x="5293" y="1440"/>
                  </a:cubicBezTo>
                  <a:close/>
                  <a:moveTo>
                    <a:pt x="20553" y="5184"/>
                  </a:moveTo>
                  <a:cubicBezTo>
                    <a:pt x="20568" y="4896"/>
                    <a:pt x="20566" y="4608"/>
                    <a:pt x="20562" y="4608"/>
                  </a:cubicBezTo>
                  <a:cubicBezTo>
                    <a:pt x="20551" y="4896"/>
                    <a:pt x="20519" y="4896"/>
                    <a:pt x="20482" y="4896"/>
                  </a:cubicBezTo>
                  <a:cubicBezTo>
                    <a:pt x="20493" y="5184"/>
                    <a:pt x="20512" y="5472"/>
                    <a:pt x="20553" y="5184"/>
                  </a:cubicBezTo>
                  <a:close/>
                  <a:moveTo>
                    <a:pt x="20411" y="4608"/>
                  </a:moveTo>
                  <a:lnTo>
                    <a:pt x="20409" y="4608"/>
                  </a:lnTo>
                  <a:cubicBezTo>
                    <a:pt x="20340" y="4032"/>
                    <a:pt x="20364" y="4320"/>
                    <a:pt x="20411" y="4608"/>
                  </a:cubicBezTo>
                  <a:close/>
                  <a:moveTo>
                    <a:pt x="13707" y="12384"/>
                  </a:moveTo>
                  <a:cubicBezTo>
                    <a:pt x="13683" y="12960"/>
                    <a:pt x="13649" y="12672"/>
                    <a:pt x="13608" y="12096"/>
                  </a:cubicBezTo>
                  <a:cubicBezTo>
                    <a:pt x="13638" y="12096"/>
                    <a:pt x="13670" y="12096"/>
                    <a:pt x="13707" y="12384"/>
                  </a:cubicBezTo>
                  <a:close/>
                  <a:moveTo>
                    <a:pt x="11299" y="15264"/>
                  </a:moveTo>
                  <a:cubicBezTo>
                    <a:pt x="11269" y="15552"/>
                    <a:pt x="11209" y="16416"/>
                    <a:pt x="11185" y="15552"/>
                  </a:cubicBezTo>
                  <a:cubicBezTo>
                    <a:pt x="11222" y="13824"/>
                    <a:pt x="11248" y="14688"/>
                    <a:pt x="11299" y="15264"/>
                  </a:cubicBezTo>
                  <a:close/>
                  <a:moveTo>
                    <a:pt x="9716" y="15552"/>
                  </a:moveTo>
                  <a:lnTo>
                    <a:pt x="9822" y="16704"/>
                  </a:lnTo>
                  <a:cubicBezTo>
                    <a:pt x="9695" y="18432"/>
                    <a:pt x="9602" y="17856"/>
                    <a:pt x="9701" y="19584"/>
                  </a:cubicBezTo>
                  <a:cubicBezTo>
                    <a:pt x="9716" y="15552"/>
                    <a:pt x="10113" y="19296"/>
                    <a:pt x="10128" y="15264"/>
                  </a:cubicBezTo>
                  <a:lnTo>
                    <a:pt x="10199" y="16128"/>
                  </a:lnTo>
                  <a:cubicBezTo>
                    <a:pt x="10177" y="16128"/>
                    <a:pt x="10175" y="16416"/>
                    <a:pt x="10156" y="16416"/>
                  </a:cubicBezTo>
                  <a:cubicBezTo>
                    <a:pt x="10291" y="18144"/>
                    <a:pt x="10257" y="13536"/>
                    <a:pt x="10431" y="14112"/>
                  </a:cubicBezTo>
                  <a:cubicBezTo>
                    <a:pt x="10492" y="14400"/>
                    <a:pt x="10535" y="14976"/>
                    <a:pt x="10494" y="15552"/>
                  </a:cubicBezTo>
                  <a:lnTo>
                    <a:pt x="10630" y="14400"/>
                  </a:lnTo>
                  <a:cubicBezTo>
                    <a:pt x="10668" y="14688"/>
                    <a:pt x="10660" y="15264"/>
                    <a:pt x="10619" y="15264"/>
                  </a:cubicBezTo>
                  <a:lnTo>
                    <a:pt x="10828" y="14976"/>
                  </a:lnTo>
                  <a:lnTo>
                    <a:pt x="10826" y="14976"/>
                  </a:lnTo>
                  <a:cubicBezTo>
                    <a:pt x="10856" y="14400"/>
                    <a:pt x="10922" y="13536"/>
                    <a:pt x="10955" y="12960"/>
                  </a:cubicBezTo>
                  <a:cubicBezTo>
                    <a:pt x="11006" y="13536"/>
                    <a:pt x="10929" y="13536"/>
                    <a:pt x="10942" y="14112"/>
                  </a:cubicBezTo>
                  <a:lnTo>
                    <a:pt x="11056" y="12960"/>
                  </a:lnTo>
                  <a:cubicBezTo>
                    <a:pt x="11103" y="14112"/>
                    <a:pt x="11009" y="14976"/>
                    <a:pt x="10929" y="14976"/>
                  </a:cubicBezTo>
                  <a:cubicBezTo>
                    <a:pt x="11037" y="19008"/>
                    <a:pt x="11024" y="13824"/>
                    <a:pt x="11256" y="16416"/>
                  </a:cubicBezTo>
                  <a:lnTo>
                    <a:pt x="11146" y="16704"/>
                  </a:lnTo>
                  <a:cubicBezTo>
                    <a:pt x="11217" y="19008"/>
                    <a:pt x="11301" y="18144"/>
                    <a:pt x="11424" y="19584"/>
                  </a:cubicBezTo>
                  <a:cubicBezTo>
                    <a:pt x="11394" y="19008"/>
                    <a:pt x="11179" y="16128"/>
                    <a:pt x="11304" y="15264"/>
                  </a:cubicBezTo>
                  <a:cubicBezTo>
                    <a:pt x="11338" y="15552"/>
                    <a:pt x="11385" y="15552"/>
                    <a:pt x="11452" y="14976"/>
                  </a:cubicBezTo>
                  <a:cubicBezTo>
                    <a:pt x="11452" y="16128"/>
                    <a:pt x="11517" y="15840"/>
                    <a:pt x="11601" y="15840"/>
                  </a:cubicBezTo>
                  <a:lnTo>
                    <a:pt x="11594" y="17856"/>
                  </a:lnTo>
                  <a:cubicBezTo>
                    <a:pt x="11683" y="17280"/>
                    <a:pt x="11676" y="16416"/>
                    <a:pt x="11728" y="15552"/>
                  </a:cubicBezTo>
                  <a:cubicBezTo>
                    <a:pt x="11827" y="15552"/>
                    <a:pt x="11848" y="16992"/>
                    <a:pt x="11870" y="18432"/>
                  </a:cubicBezTo>
                  <a:cubicBezTo>
                    <a:pt x="12029" y="18720"/>
                    <a:pt x="11762" y="16128"/>
                    <a:pt x="11950" y="15840"/>
                  </a:cubicBezTo>
                  <a:cubicBezTo>
                    <a:pt x="12081" y="16416"/>
                    <a:pt x="12174" y="15840"/>
                    <a:pt x="12331" y="14688"/>
                  </a:cubicBezTo>
                  <a:cubicBezTo>
                    <a:pt x="12423" y="15264"/>
                    <a:pt x="12316" y="15840"/>
                    <a:pt x="12348" y="16416"/>
                  </a:cubicBezTo>
                  <a:lnTo>
                    <a:pt x="12430" y="14976"/>
                  </a:lnTo>
                  <a:cubicBezTo>
                    <a:pt x="12449" y="14976"/>
                    <a:pt x="12443" y="15264"/>
                    <a:pt x="12441" y="15552"/>
                  </a:cubicBezTo>
                  <a:cubicBezTo>
                    <a:pt x="12510" y="14976"/>
                    <a:pt x="12445" y="13824"/>
                    <a:pt x="12555" y="13248"/>
                  </a:cubicBezTo>
                  <a:cubicBezTo>
                    <a:pt x="12583" y="11232"/>
                    <a:pt x="12777" y="16416"/>
                    <a:pt x="12910" y="14112"/>
                  </a:cubicBezTo>
                  <a:cubicBezTo>
                    <a:pt x="12942" y="14688"/>
                    <a:pt x="12895" y="15264"/>
                    <a:pt x="12904" y="15840"/>
                  </a:cubicBezTo>
                  <a:cubicBezTo>
                    <a:pt x="13089" y="14400"/>
                    <a:pt x="13063" y="14976"/>
                    <a:pt x="13214" y="12960"/>
                  </a:cubicBezTo>
                  <a:lnTo>
                    <a:pt x="13341" y="14112"/>
                  </a:lnTo>
                  <a:cubicBezTo>
                    <a:pt x="13248" y="12672"/>
                    <a:pt x="13369" y="10944"/>
                    <a:pt x="13474" y="9792"/>
                  </a:cubicBezTo>
                  <a:cubicBezTo>
                    <a:pt x="13440" y="8928"/>
                    <a:pt x="13412" y="8352"/>
                    <a:pt x="13393" y="8064"/>
                  </a:cubicBezTo>
                  <a:lnTo>
                    <a:pt x="13561" y="7200"/>
                  </a:lnTo>
                  <a:cubicBezTo>
                    <a:pt x="13582" y="7488"/>
                    <a:pt x="13565" y="8064"/>
                    <a:pt x="13537" y="8928"/>
                  </a:cubicBezTo>
                  <a:lnTo>
                    <a:pt x="13567" y="8352"/>
                  </a:lnTo>
                  <a:cubicBezTo>
                    <a:pt x="13627" y="9216"/>
                    <a:pt x="13597" y="10368"/>
                    <a:pt x="13554" y="11232"/>
                  </a:cubicBezTo>
                  <a:lnTo>
                    <a:pt x="13494" y="10080"/>
                  </a:lnTo>
                  <a:cubicBezTo>
                    <a:pt x="13451" y="11232"/>
                    <a:pt x="13412" y="12384"/>
                    <a:pt x="13421" y="13536"/>
                  </a:cubicBezTo>
                  <a:cubicBezTo>
                    <a:pt x="13431" y="13248"/>
                    <a:pt x="13453" y="13248"/>
                    <a:pt x="13477" y="12960"/>
                  </a:cubicBezTo>
                  <a:cubicBezTo>
                    <a:pt x="13466" y="13248"/>
                    <a:pt x="13459" y="13536"/>
                    <a:pt x="13464" y="13824"/>
                  </a:cubicBezTo>
                  <a:cubicBezTo>
                    <a:pt x="13470" y="14112"/>
                    <a:pt x="13487" y="13536"/>
                    <a:pt x="13515" y="13248"/>
                  </a:cubicBezTo>
                  <a:lnTo>
                    <a:pt x="13552" y="15264"/>
                  </a:lnTo>
                  <a:lnTo>
                    <a:pt x="13563" y="14400"/>
                  </a:lnTo>
                  <a:lnTo>
                    <a:pt x="13782" y="15840"/>
                  </a:lnTo>
                  <a:cubicBezTo>
                    <a:pt x="13942" y="13824"/>
                    <a:pt x="14077" y="10656"/>
                    <a:pt x="14329" y="9792"/>
                  </a:cubicBezTo>
                  <a:cubicBezTo>
                    <a:pt x="14267" y="11520"/>
                    <a:pt x="14316" y="12384"/>
                    <a:pt x="14312" y="14112"/>
                  </a:cubicBezTo>
                  <a:cubicBezTo>
                    <a:pt x="14243" y="12384"/>
                    <a:pt x="14118" y="14976"/>
                    <a:pt x="13989" y="14688"/>
                  </a:cubicBezTo>
                  <a:cubicBezTo>
                    <a:pt x="14056" y="14688"/>
                    <a:pt x="14041" y="15552"/>
                    <a:pt x="14024" y="15840"/>
                  </a:cubicBezTo>
                  <a:lnTo>
                    <a:pt x="14256" y="14400"/>
                  </a:lnTo>
                  <a:cubicBezTo>
                    <a:pt x="14250" y="15840"/>
                    <a:pt x="14306" y="15264"/>
                    <a:pt x="14366" y="16128"/>
                  </a:cubicBezTo>
                  <a:cubicBezTo>
                    <a:pt x="14319" y="12960"/>
                    <a:pt x="14538" y="14112"/>
                    <a:pt x="14633" y="13248"/>
                  </a:cubicBezTo>
                  <a:cubicBezTo>
                    <a:pt x="14637" y="14112"/>
                    <a:pt x="14616" y="15264"/>
                    <a:pt x="14499" y="14976"/>
                  </a:cubicBezTo>
                  <a:cubicBezTo>
                    <a:pt x="14627" y="17280"/>
                    <a:pt x="14665" y="11520"/>
                    <a:pt x="14790" y="13536"/>
                  </a:cubicBezTo>
                  <a:cubicBezTo>
                    <a:pt x="14760" y="13536"/>
                    <a:pt x="14745" y="13248"/>
                    <a:pt x="14734" y="13824"/>
                  </a:cubicBezTo>
                  <a:cubicBezTo>
                    <a:pt x="14801" y="12960"/>
                    <a:pt x="14960" y="13824"/>
                    <a:pt x="14924" y="14688"/>
                  </a:cubicBezTo>
                  <a:lnTo>
                    <a:pt x="14896" y="14688"/>
                  </a:lnTo>
                  <a:cubicBezTo>
                    <a:pt x="15081" y="14976"/>
                    <a:pt x="15462" y="14688"/>
                    <a:pt x="15490" y="12384"/>
                  </a:cubicBezTo>
                  <a:cubicBezTo>
                    <a:pt x="15492" y="12672"/>
                    <a:pt x="15466" y="15264"/>
                    <a:pt x="15456" y="15840"/>
                  </a:cubicBezTo>
                  <a:lnTo>
                    <a:pt x="15787" y="7488"/>
                  </a:lnTo>
                  <a:cubicBezTo>
                    <a:pt x="15759" y="9792"/>
                    <a:pt x="15871" y="14688"/>
                    <a:pt x="15716" y="15840"/>
                  </a:cubicBezTo>
                  <a:cubicBezTo>
                    <a:pt x="15761" y="16128"/>
                    <a:pt x="15815" y="16704"/>
                    <a:pt x="15910" y="15840"/>
                  </a:cubicBezTo>
                  <a:cubicBezTo>
                    <a:pt x="15880" y="15552"/>
                    <a:pt x="15835" y="12672"/>
                    <a:pt x="15876" y="12672"/>
                  </a:cubicBezTo>
                  <a:cubicBezTo>
                    <a:pt x="15990" y="14976"/>
                    <a:pt x="15955" y="13824"/>
                    <a:pt x="16095" y="15840"/>
                  </a:cubicBezTo>
                  <a:cubicBezTo>
                    <a:pt x="16048" y="15552"/>
                    <a:pt x="16100" y="12096"/>
                    <a:pt x="16171" y="12384"/>
                  </a:cubicBezTo>
                  <a:cubicBezTo>
                    <a:pt x="16160" y="12672"/>
                    <a:pt x="16177" y="15552"/>
                    <a:pt x="16151" y="15840"/>
                  </a:cubicBezTo>
                  <a:lnTo>
                    <a:pt x="16330" y="12672"/>
                  </a:lnTo>
                  <a:cubicBezTo>
                    <a:pt x="16285" y="13248"/>
                    <a:pt x="16321" y="15552"/>
                    <a:pt x="16362" y="16416"/>
                  </a:cubicBezTo>
                  <a:cubicBezTo>
                    <a:pt x="16343" y="15840"/>
                    <a:pt x="16515" y="16416"/>
                    <a:pt x="16563" y="16128"/>
                  </a:cubicBezTo>
                  <a:lnTo>
                    <a:pt x="16487" y="15552"/>
                  </a:lnTo>
                  <a:cubicBezTo>
                    <a:pt x="16690" y="16128"/>
                    <a:pt x="16687" y="10944"/>
                    <a:pt x="16888" y="11232"/>
                  </a:cubicBezTo>
                  <a:cubicBezTo>
                    <a:pt x="16864" y="11808"/>
                    <a:pt x="16827" y="15264"/>
                    <a:pt x="16929" y="15840"/>
                  </a:cubicBezTo>
                  <a:cubicBezTo>
                    <a:pt x="16976" y="14112"/>
                    <a:pt x="17135" y="7776"/>
                    <a:pt x="17312" y="6336"/>
                  </a:cubicBezTo>
                  <a:lnTo>
                    <a:pt x="17346" y="7488"/>
                  </a:lnTo>
                  <a:lnTo>
                    <a:pt x="17482" y="6336"/>
                  </a:lnTo>
                  <a:cubicBezTo>
                    <a:pt x="17398" y="8928"/>
                    <a:pt x="17161" y="14112"/>
                    <a:pt x="17030" y="16128"/>
                  </a:cubicBezTo>
                  <a:cubicBezTo>
                    <a:pt x="17105" y="16992"/>
                    <a:pt x="17051" y="17280"/>
                    <a:pt x="17166" y="17280"/>
                  </a:cubicBezTo>
                  <a:cubicBezTo>
                    <a:pt x="17204" y="18144"/>
                    <a:pt x="17103" y="18720"/>
                    <a:pt x="17071" y="18720"/>
                  </a:cubicBezTo>
                  <a:lnTo>
                    <a:pt x="17334" y="19296"/>
                  </a:lnTo>
                  <a:cubicBezTo>
                    <a:pt x="17321" y="17280"/>
                    <a:pt x="17534" y="17280"/>
                    <a:pt x="17525" y="15840"/>
                  </a:cubicBezTo>
                  <a:lnTo>
                    <a:pt x="17239" y="17568"/>
                  </a:lnTo>
                  <a:cubicBezTo>
                    <a:pt x="17228" y="15840"/>
                    <a:pt x="17405" y="12096"/>
                    <a:pt x="17590" y="12672"/>
                  </a:cubicBezTo>
                  <a:cubicBezTo>
                    <a:pt x="17637" y="13248"/>
                    <a:pt x="17555" y="16128"/>
                    <a:pt x="17560" y="16704"/>
                  </a:cubicBezTo>
                  <a:cubicBezTo>
                    <a:pt x="17583" y="16128"/>
                    <a:pt x="17736" y="15552"/>
                    <a:pt x="17753" y="15840"/>
                  </a:cubicBezTo>
                  <a:lnTo>
                    <a:pt x="17674" y="16992"/>
                  </a:lnTo>
                  <a:cubicBezTo>
                    <a:pt x="17777" y="17856"/>
                    <a:pt x="17844" y="14400"/>
                    <a:pt x="17969" y="16416"/>
                  </a:cubicBezTo>
                  <a:cubicBezTo>
                    <a:pt x="18012" y="16416"/>
                    <a:pt x="18096" y="19008"/>
                    <a:pt x="18104" y="17856"/>
                  </a:cubicBezTo>
                  <a:cubicBezTo>
                    <a:pt x="18033" y="15552"/>
                    <a:pt x="18021" y="8640"/>
                    <a:pt x="18068" y="6912"/>
                  </a:cubicBezTo>
                  <a:cubicBezTo>
                    <a:pt x="18083" y="6912"/>
                    <a:pt x="18292" y="8928"/>
                    <a:pt x="18341" y="10080"/>
                  </a:cubicBezTo>
                  <a:cubicBezTo>
                    <a:pt x="18412" y="11808"/>
                    <a:pt x="18236" y="14400"/>
                    <a:pt x="18296" y="15840"/>
                  </a:cubicBezTo>
                  <a:cubicBezTo>
                    <a:pt x="18298" y="15264"/>
                    <a:pt x="18337" y="14688"/>
                    <a:pt x="18354" y="14400"/>
                  </a:cubicBezTo>
                  <a:cubicBezTo>
                    <a:pt x="18400" y="14976"/>
                    <a:pt x="18335" y="16128"/>
                    <a:pt x="18434" y="15840"/>
                  </a:cubicBezTo>
                  <a:cubicBezTo>
                    <a:pt x="18449" y="13824"/>
                    <a:pt x="18634" y="16128"/>
                    <a:pt x="18479" y="14112"/>
                  </a:cubicBezTo>
                  <a:cubicBezTo>
                    <a:pt x="18576" y="13824"/>
                    <a:pt x="18583" y="14688"/>
                    <a:pt x="18695" y="14688"/>
                  </a:cubicBezTo>
                  <a:cubicBezTo>
                    <a:pt x="18658" y="13248"/>
                    <a:pt x="18796" y="10368"/>
                    <a:pt x="18893" y="9792"/>
                  </a:cubicBezTo>
                  <a:cubicBezTo>
                    <a:pt x="18886" y="10080"/>
                    <a:pt x="18908" y="10944"/>
                    <a:pt x="18919" y="11232"/>
                  </a:cubicBezTo>
                  <a:cubicBezTo>
                    <a:pt x="19117" y="11520"/>
                    <a:pt x="19222" y="12384"/>
                    <a:pt x="19405" y="12384"/>
                  </a:cubicBezTo>
                  <a:cubicBezTo>
                    <a:pt x="19422" y="12960"/>
                    <a:pt x="19511" y="13536"/>
                    <a:pt x="19474" y="14400"/>
                  </a:cubicBezTo>
                  <a:cubicBezTo>
                    <a:pt x="19500" y="14112"/>
                    <a:pt x="19524" y="13248"/>
                    <a:pt x="19580" y="13248"/>
                  </a:cubicBezTo>
                  <a:cubicBezTo>
                    <a:pt x="19689" y="14976"/>
                    <a:pt x="19455" y="13536"/>
                    <a:pt x="19539" y="15552"/>
                  </a:cubicBezTo>
                  <a:cubicBezTo>
                    <a:pt x="19545" y="14400"/>
                    <a:pt x="19685" y="14112"/>
                    <a:pt x="19765" y="13248"/>
                  </a:cubicBezTo>
                  <a:cubicBezTo>
                    <a:pt x="19741" y="11520"/>
                    <a:pt x="19580" y="12960"/>
                    <a:pt x="19498" y="13536"/>
                  </a:cubicBezTo>
                  <a:cubicBezTo>
                    <a:pt x="19498" y="11232"/>
                    <a:pt x="19638" y="8640"/>
                    <a:pt x="19829" y="7488"/>
                  </a:cubicBezTo>
                  <a:cubicBezTo>
                    <a:pt x="19982" y="6912"/>
                    <a:pt x="19896" y="9216"/>
                    <a:pt x="19922" y="8928"/>
                  </a:cubicBezTo>
                  <a:cubicBezTo>
                    <a:pt x="20209" y="9216"/>
                    <a:pt x="20168" y="4608"/>
                    <a:pt x="20404" y="6336"/>
                  </a:cubicBezTo>
                  <a:cubicBezTo>
                    <a:pt x="20499" y="8064"/>
                    <a:pt x="20409" y="9504"/>
                    <a:pt x="20430" y="10656"/>
                  </a:cubicBezTo>
                  <a:cubicBezTo>
                    <a:pt x="20305" y="11232"/>
                    <a:pt x="20239" y="9504"/>
                    <a:pt x="20155" y="9504"/>
                  </a:cubicBezTo>
                  <a:lnTo>
                    <a:pt x="20258" y="10368"/>
                  </a:lnTo>
                  <a:cubicBezTo>
                    <a:pt x="20219" y="10944"/>
                    <a:pt x="20135" y="11232"/>
                    <a:pt x="20090" y="10944"/>
                  </a:cubicBezTo>
                  <a:cubicBezTo>
                    <a:pt x="20170" y="12384"/>
                    <a:pt x="20575" y="11232"/>
                    <a:pt x="20796" y="12672"/>
                  </a:cubicBezTo>
                  <a:cubicBezTo>
                    <a:pt x="20835" y="12096"/>
                    <a:pt x="20904" y="11520"/>
                    <a:pt x="20872" y="10944"/>
                  </a:cubicBezTo>
                  <a:lnTo>
                    <a:pt x="20801" y="10944"/>
                  </a:lnTo>
                  <a:cubicBezTo>
                    <a:pt x="20736" y="9792"/>
                    <a:pt x="20934" y="9216"/>
                    <a:pt x="20844" y="8640"/>
                  </a:cubicBezTo>
                  <a:cubicBezTo>
                    <a:pt x="20939" y="7776"/>
                    <a:pt x="21044" y="6336"/>
                    <a:pt x="21175" y="7200"/>
                  </a:cubicBezTo>
                  <a:lnTo>
                    <a:pt x="21201" y="8928"/>
                  </a:lnTo>
                  <a:cubicBezTo>
                    <a:pt x="21197" y="8352"/>
                    <a:pt x="21115" y="8064"/>
                    <a:pt x="21076" y="8352"/>
                  </a:cubicBezTo>
                  <a:cubicBezTo>
                    <a:pt x="21132" y="7776"/>
                    <a:pt x="21279" y="10944"/>
                    <a:pt x="21339" y="8640"/>
                  </a:cubicBezTo>
                  <a:lnTo>
                    <a:pt x="21247" y="7200"/>
                  </a:lnTo>
                  <a:cubicBezTo>
                    <a:pt x="21341" y="6336"/>
                    <a:pt x="21458" y="4608"/>
                    <a:pt x="21576" y="5184"/>
                  </a:cubicBezTo>
                  <a:cubicBezTo>
                    <a:pt x="21522" y="3456"/>
                    <a:pt x="21548" y="5472"/>
                    <a:pt x="21466" y="3168"/>
                  </a:cubicBezTo>
                  <a:cubicBezTo>
                    <a:pt x="21537" y="5760"/>
                    <a:pt x="21165" y="3168"/>
                    <a:pt x="21281" y="5760"/>
                  </a:cubicBezTo>
                  <a:cubicBezTo>
                    <a:pt x="21197" y="3456"/>
                    <a:pt x="21135" y="4896"/>
                    <a:pt x="21023" y="2592"/>
                  </a:cubicBezTo>
                  <a:cubicBezTo>
                    <a:pt x="21025" y="3168"/>
                    <a:pt x="21061" y="3744"/>
                    <a:pt x="20964" y="3456"/>
                  </a:cubicBezTo>
                  <a:cubicBezTo>
                    <a:pt x="20958" y="3744"/>
                    <a:pt x="20949" y="4032"/>
                    <a:pt x="20941" y="4032"/>
                  </a:cubicBezTo>
                  <a:lnTo>
                    <a:pt x="20934" y="4032"/>
                  </a:lnTo>
                  <a:lnTo>
                    <a:pt x="20941" y="4032"/>
                  </a:lnTo>
                  <a:cubicBezTo>
                    <a:pt x="20936" y="4032"/>
                    <a:pt x="20936" y="4320"/>
                    <a:pt x="20943" y="4032"/>
                  </a:cubicBezTo>
                  <a:cubicBezTo>
                    <a:pt x="20967" y="4320"/>
                    <a:pt x="20986" y="4608"/>
                    <a:pt x="20992" y="4896"/>
                  </a:cubicBezTo>
                  <a:cubicBezTo>
                    <a:pt x="20943" y="6336"/>
                    <a:pt x="20788" y="6336"/>
                    <a:pt x="20734" y="6912"/>
                  </a:cubicBezTo>
                  <a:cubicBezTo>
                    <a:pt x="20676" y="6624"/>
                    <a:pt x="20760" y="6336"/>
                    <a:pt x="20728" y="5760"/>
                  </a:cubicBezTo>
                  <a:lnTo>
                    <a:pt x="20648" y="6624"/>
                  </a:lnTo>
                  <a:cubicBezTo>
                    <a:pt x="20641" y="5472"/>
                    <a:pt x="20493" y="4608"/>
                    <a:pt x="20631" y="3744"/>
                  </a:cubicBezTo>
                  <a:lnTo>
                    <a:pt x="20508" y="3744"/>
                  </a:lnTo>
                  <a:cubicBezTo>
                    <a:pt x="20435" y="2880"/>
                    <a:pt x="20333" y="2592"/>
                    <a:pt x="20273" y="3168"/>
                  </a:cubicBezTo>
                  <a:cubicBezTo>
                    <a:pt x="20215" y="2880"/>
                    <a:pt x="20125" y="4608"/>
                    <a:pt x="20176" y="3456"/>
                  </a:cubicBezTo>
                  <a:lnTo>
                    <a:pt x="19982" y="4320"/>
                  </a:lnTo>
                  <a:lnTo>
                    <a:pt x="19980" y="4032"/>
                  </a:lnTo>
                  <a:cubicBezTo>
                    <a:pt x="19789" y="3744"/>
                    <a:pt x="19586" y="6048"/>
                    <a:pt x="19366" y="3744"/>
                  </a:cubicBezTo>
                  <a:cubicBezTo>
                    <a:pt x="19302" y="4032"/>
                    <a:pt x="19237" y="4320"/>
                    <a:pt x="19127" y="4032"/>
                  </a:cubicBezTo>
                  <a:lnTo>
                    <a:pt x="19108" y="2880"/>
                  </a:lnTo>
                  <a:cubicBezTo>
                    <a:pt x="19024" y="3168"/>
                    <a:pt x="18858" y="1728"/>
                    <a:pt x="18824" y="2880"/>
                  </a:cubicBezTo>
                  <a:cubicBezTo>
                    <a:pt x="18733" y="0"/>
                    <a:pt x="18421" y="2016"/>
                    <a:pt x="18277" y="1440"/>
                  </a:cubicBezTo>
                  <a:lnTo>
                    <a:pt x="18270" y="2880"/>
                  </a:lnTo>
                  <a:cubicBezTo>
                    <a:pt x="18171" y="2880"/>
                    <a:pt x="18074" y="3168"/>
                    <a:pt x="17949" y="3744"/>
                  </a:cubicBezTo>
                  <a:lnTo>
                    <a:pt x="17958" y="5184"/>
                  </a:lnTo>
                  <a:cubicBezTo>
                    <a:pt x="17850" y="6048"/>
                    <a:pt x="17682" y="4032"/>
                    <a:pt x="17512" y="4320"/>
                  </a:cubicBezTo>
                  <a:cubicBezTo>
                    <a:pt x="17525" y="3744"/>
                    <a:pt x="17568" y="3744"/>
                    <a:pt x="17598" y="4032"/>
                  </a:cubicBezTo>
                  <a:cubicBezTo>
                    <a:pt x="17396" y="1152"/>
                    <a:pt x="17170" y="6048"/>
                    <a:pt x="16987" y="4032"/>
                  </a:cubicBezTo>
                  <a:cubicBezTo>
                    <a:pt x="16942" y="4320"/>
                    <a:pt x="16907" y="4320"/>
                    <a:pt x="16877" y="4032"/>
                  </a:cubicBezTo>
                  <a:cubicBezTo>
                    <a:pt x="16881" y="4032"/>
                    <a:pt x="16883" y="4032"/>
                    <a:pt x="16888" y="3744"/>
                  </a:cubicBezTo>
                  <a:lnTo>
                    <a:pt x="16868" y="3744"/>
                  </a:lnTo>
                  <a:lnTo>
                    <a:pt x="16806" y="3168"/>
                  </a:lnTo>
                  <a:cubicBezTo>
                    <a:pt x="16823" y="3456"/>
                    <a:pt x="16843" y="3744"/>
                    <a:pt x="16858" y="3744"/>
                  </a:cubicBezTo>
                  <a:cubicBezTo>
                    <a:pt x="16823" y="3744"/>
                    <a:pt x="16769" y="4032"/>
                    <a:pt x="16718" y="4320"/>
                  </a:cubicBezTo>
                  <a:lnTo>
                    <a:pt x="16694" y="2880"/>
                  </a:lnTo>
                  <a:lnTo>
                    <a:pt x="16683" y="2880"/>
                  </a:lnTo>
                  <a:cubicBezTo>
                    <a:pt x="16631" y="2304"/>
                    <a:pt x="16642" y="3456"/>
                    <a:pt x="16668" y="4608"/>
                  </a:cubicBezTo>
                  <a:cubicBezTo>
                    <a:pt x="16642" y="4896"/>
                    <a:pt x="16619" y="5184"/>
                    <a:pt x="16599" y="5472"/>
                  </a:cubicBezTo>
                  <a:cubicBezTo>
                    <a:pt x="16558" y="3168"/>
                    <a:pt x="16461" y="6336"/>
                    <a:pt x="16405" y="3744"/>
                  </a:cubicBezTo>
                  <a:cubicBezTo>
                    <a:pt x="16369" y="4896"/>
                    <a:pt x="16140" y="4608"/>
                    <a:pt x="16112" y="7200"/>
                  </a:cubicBezTo>
                  <a:cubicBezTo>
                    <a:pt x="16110" y="6624"/>
                    <a:pt x="16095" y="6624"/>
                    <a:pt x="16123" y="6624"/>
                  </a:cubicBezTo>
                  <a:cubicBezTo>
                    <a:pt x="16065" y="6336"/>
                    <a:pt x="16007" y="6048"/>
                    <a:pt x="15955" y="6624"/>
                  </a:cubicBezTo>
                  <a:lnTo>
                    <a:pt x="15929" y="4896"/>
                  </a:lnTo>
                  <a:lnTo>
                    <a:pt x="15802" y="7200"/>
                  </a:lnTo>
                  <a:cubicBezTo>
                    <a:pt x="15725" y="6048"/>
                    <a:pt x="15693" y="5472"/>
                    <a:pt x="15770" y="4032"/>
                  </a:cubicBezTo>
                  <a:cubicBezTo>
                    <a:pt x="15583" y="6048"/>
                    <a:pt x="15617" y="4896"/>
                    <a:pt x="15460" y="6912"/>
                  </a:cubicBezTo>
                  <a:lnTo>
                    <a:pt x="15469" y="5760"/>
                  </a:lnTo>
                  <a:cubicBezTo>
                    <a:pt x="15410" y="5760"/>
                    <a:pt x="15320" y="7200"/>
                    <a:pt x="15286" y="6336"/>
                  </a:cubicBezTo>
                  <a:cubicBezTo>
                    <a:pt x="15161" y="4032"/>
                    <a:pt x="14661" y="5760"/>
                    <a:pt x="14336" y="3744"/>
                  </a:cubicBezTo>
                  <a:cubicBezTo>
                    <a:pt x="14398" y="7200"/>
                    <a:pt x="14185" y="2016"/>
                    <a:pt x="14172" y="4896"/>
                  </a:cubicBezTo>
                  <a:cubicBezTo>
                    <a:pt x="14153" y="4032"/>
                    <a:pt x="14108" y="3456"/>
                    <a:pt x="14159" y="2880"/>
                  </a:cubicBezTo>
                  <a:cubicBezTo>
                    <a:pt x="13993" y="3456"/>
                    <a:pt x="13912" y="1440"/>
                    <a:pt x="13797" y="3744"/>
                  </a:cubicBezTo>
                  <a:cubicBezTo>
                    <a:pt x="13778" y="2880"/>
                    <a:pt x="13832" y="2592"/>
                    <a:pt x="13815" y="2016"/>
                  </a:cubicBezTo>
                  <a:cubicBezTo>
                    <a:pt x="13802" y="2016"/>
                    <a:pt x="13763" y="2592"/>
                    <a:pt x="13746" y="2304"/>
                  </a:cubicBezTo>
                  <a:cubicBezTo>
                    <a:pt x="13729" y="1728"/>
                    <a:pt x="13769" y="1440"/>
                    <a:pt x="13795" y="1152"/>
                  </a:cubicBezTo>
                  <a:cubicBezTo>
                    <a:pt x="13627" y="1152"/>
                    <a:pt x="13610" y="3744"/>
                    <a:pt x="13597" y="6048"/>
                  </a:cubicBezTo>
                  <a:cubicBezTo>
                    <a:pt x="13511" y="4896"/>
                    <a:pt x="13468" y="5184"/>
                    <a:pt x="13405" y="6624"/>
                  </a:cubicBezTo>
                  <a:cubicBezTo>
                    <a:pt x="13377" y="5760"/>
                    <a:pt x="13326" y="4896"/>
                    <a:pt x="13431" y="4896"/>
                  </a:cubicBezTo>
                  <a:cubicBezTo>
                    <a:pt x="13373" y="4608"/>
                    <a:pt x="13070" y="3456"/>
                    <a:pt x="13065" y="5472"/>
                  </a:cubicBezTo>
                  <a:cubicBezTo>
                    <a:pt x="13046" y="4896"/>
                    <a:pt x="12981" y="5184"/>
                    <a:pt x="12966" y="5472"/>
                  </a:cubicBezTo>
                  <a:cubicBezTo>
                    <a:pt x="12833" y="5184"/>
                    <a:pt x="12822" y="5184"/>
                    <a:pt x="12690" y="5184"/>
                  </a:cubicBezTo>
                  <a:lnTo>
                    <a:pt x="12727" y="5472"/>
                  </a:lnTo>
                  <a:cubicBezTo>
                    <a:pt x="12675" y="7776"/>
                    <a:pt x="12619" y="6048"/>
                    <a:pt x="12514" y="6336"/>
                  </a:cubicBezTo>
                  <a:lnTo>
                    <a:pt x="12516" y="6048"/>
                  </a:lnTo>
                  <a:cubicBezTo>
                    <a:pt x="12275" y="4320"/>
                    <a:pt x="12413" y="6912"/>
                    <a:pt x="12176" y="4896"/>
                  </a:cubicBezTo>
                  <a:lnTo>
                    <a:pt x="12189" y="6336"/>
                  </a:lnTo>
                  <a:cubicBezTo>
                    <a:pt x="12165" y="9216"/>
                    <a:pt x="11978" y="4320"/>
                    <a:pt x="11840" y="5472"/>
                  </a:cubicBezTo>
                  <a:lnTo>
                    <a:pt x="11889" y="6336"/>
                  </a:lnTo>
                  <a:cubicBezTo>
                    <a:pt x="11814" y="7488"/>
                    <a:pt x="11678" y="2304"/>
                    <a:pt x="11603" y="1728"/>
                  </a:cubicBezTo>
                  <a:cubicBezTo>
                    <a:pt x="11586" y="1440"/>
                    <a:pt x="11629" y="1440"/>
                    <a:pt x="11652" y="1152"/>
                  </a:cubicBezTo>
                  <a:cubicBezTo>
                    <a:pt x="11454" y="-288"/>
                    <a:pt x="11627" y="2880"/>
                    <a:pt x="11478" y="3456"/>
                  </a:cubicBezTo>
                  <a:cubicBezTo>
                    <a:pt x="11450" y="2304"/>
                    <a:pt x="11513" y="864"/>
                    <a:pt x="11413" y="576"/>
                  </a:cubicBezTo>
                  <a:cubicBezTo>
                    <a:pt x="11364" y="0"/>
                    <a:pt x="11125" y="3744"/>
                    <a:pt x="10989" y="1728"/>
                  </a:cubicBezTo>
                  <a:cubicBezTo>
                    <a:pt x="11019" y="2592"/>
                    <a:pt x="11049" y="3456"/>
                    <a:pt x="10981" y="4032"/>
                  </a:cubicBezTo>
                  <a:cubicBezTo>
                    <a:pt x="10875" y="4032"/>
                    <a:pt x="10696" y="864"/>
                    <a:pt x="10602" y="3456"/>
                  </a:cubicBezTo>
                  <a:cubicBezTo>
                    <a:pt x="10589" y="3168"/>
                    <a:pt x="10582" y="2880"/>
                    <a:pt x="10582" y="2592"/>
                  </a:cubicBezTo>
                  <a:cubicBezTo>
                    <a:pt x="10503" y="3456"/>
                    <a:pt x="10322" y="3744"/>
                    <a:pt x="10272" y="4896"/>
                  </a:cubicBezTo>
                  <a:cubicBezTo>
                    <a:pt x="10199" y="288"/>
                    <a:pt x="9772" y="7200"/>
                    <a:pt x="9775" y="2592"/>
                  </a:cubicBezTo>
                  <a:lnTo>
                    <a:pt x="9527" y="2880"/>
                  </a:lnTo>
                  <a:lnTo>
                    <a:pt x="9533" y="2304"/>
                  </a:lnTo>
                  <a:cubicBezTo>
                    <a:pt x="9376" y="2016"/>
                    <a:pt x="9320" y="3168"/>
                    <a:pt x="9264" y="4320"/>
                  </a:cubicBezTo>
                  <a:cubicBezTo>
                    <a:pt x="9228" y="3744"/>
                    <a:pt x="9256" y="3456"/>
                    <a:pt x="9258" y="3168"/>
                  </a:cubicBezTo>
                  <a:cubicBezTo>
                    <a:pt x="9027" y="2304"/>
                    <a:pt x="9004" y="2304"/>
                    <a:pt x="8810" y="4608"/>
                  </a:cubicBezTo>
                  <a:lnTo>
                    <a:pt x="8790" y="3168"/>
                  </a:lnTo>
                  <a:cubicBezTo>
                    <a:pt x="8737" y="4032"/>
                    <a:pt x="8457" y="864"/>
                    <a:pt x="8231" y="2304"/>
                  </a:cubicBezTo>
                  <a:cubicBezTo>
                    <a:pt x="8233" y="2304"/>
                    <a:pt x="8237" y="2016"/>
                    <a:pt x="8254" y="1728"/>
                  </a:cubicBezTo>
                  <a:cubicBezTo>
                    <a:pt x="8000" y="3456"/>
                    <a:pt x="7645" y="-2016"/>
                    <a:pt x="7552" y="2880"/>
                  </a:cubicBezTo>
                  <a:lnTo>
                    <a:pt x="7382" y="4032"/>
                  </a:lnTo>
                  <a:cubicBezTo>
                    <a:pt x="7600" y="4608"/>
                    <a:pt x="7350" y="6336"/>
                    <a:pt x="7440" y="7200"/>
                  </a:cubicBezTo>
                  <a:cubicBezTo>
                    <a:pt x="7354" y="7488"/>
                    <a:pt x="7218" y="5760"/>
                    <a:pt x="7324" y="5472"/>
                  </a:cubicBezTo>
                  <a:lnTo>
                    <a:pt x="7341" y="5760"/>
                  </a:lnTo>
                  <a:cubicBezTo>
                    <a:pt x="7380" y="2880"/>
                    <a:pt x="7070" y="4608"/>
                    <a:pt x="7076" y="2592"/>
                  </a:cubicBezTo>
                  <a:cubicBezTo>
                    <a:pt x="6648" y="2880"/>
                    <a:pt x="6230" y="1152"/>
                    <a:pt x="5829" y="864"/>
                  </a:cubicBezTo>
                  <a:lnTo>
                    <a:pt x="5877" y="3168"/>
                  </a:lnTo>
                  <a:lnTo>
                    <a:pt x="5737" y="2880"/>
                  </a:lnTo>
                  <a:cubicBezTo>
                    <a:pt x="5700" y="2304"/>
                    <a:pt x="5687" y="1152"/>
                    <a:pt x="5786" y="1440"/>
                  </a:cubicBezTo>
                  <a:cubicBezTo>
                    <a:pt x="5735" y="288"/>
                    <a:pt x="5618" y="2304"/>
                    <a:pt x="5616" y="2880"/>
                  </a:cubicBezTo>
                  <a:cubicBezTo>
                    <a:pt x="5420" y="2016"/>
                    <a:pt x="5694" y="576"/>
                    <a:pt x="5633" y="576"/>
                  </a:cubicBezTo>
                  <a:lnTo>
                    <a:pt x="5569" y="576"/>
                  </a:lnTo>
                  <a:cubicBezTo>
                    <a:pt x="5504" y="1440"/>
                    <a:pt x="5498" y="2304"/>
                    <a:pt x="5377" y="2304"/>
                  </a:cubicBezTo>
                  <a:cubicBezTo>
                    <a:pt x="5302" y="1728"/>
                    <a:pt x="5338" y="864"/>
                    <a:pt x="5308" y="864"/>
                  </a:cubicBezTo>
                  <a:cubicBezTo>
                    <a:pt x="5310" y="864"/>
                    <a:pt x="5300" y="576"/>
                    <a:pt x="5263" y="864"/>
                  </a:cubicBezTo>
                  <a:lnTo>
                    <a:pt x="5086" y="576"/>
                  </a:lnTo>
                  <a:lnTo>
                    <a:pt x="5157" y="2304"/>
                  </a:lnTo>
                  <a:cubicBezTo>
                    <a:pt x="5080" y="3168"/>
                    <a:pt x="4992" y="2304"/>
                    <a:pt x="5073" y="4032"/>
                  </a:cubicBezTo>
                  <a:cubicBezTo>
                    <a:pt x="4953" y="1152"/>
                    <a:pt x="4417" y="2880"/>
                    <a:pt x="4343" y="2016"/>
                  </a:cubicBezTo>
                  <a:cubicBezTo>
                    <a:pt x="4234" y="3168"/>
                    <a:pt x="4126" y="3168"/>
                    <a:pt x="3990" y="2880"/>
                  </a:cubicBezTo>
                  <a:cubicBezTo>
                    <a:pt x="4025" y="3456"/>
                    <a:pt x="4044" y="5184"/>
                    <a:pt x="3930" y="4896"/>
                  </a:cubicBezTo>
                  <a:cubicBezTo>
                    <a:pt x="3971" y="1152"/>
                    <a:pt x="3717" y="3168"/>
                    <a:pt x="3624" y="576"/>
                  </a:cubicBezTo>
                  <a:cubicBezTo>
                    <a:pt x="3708" y="2304"/>
                    <a:pt x="3297" y="864"/>
                    <a:pt x="3428" y="3456"/>
                  </a:cubicBezTo>
                  <a:cubicBezTo>
                    <a:pt x="3331" y="3168"/>
                    <a:pt x="3422" y="2016"/>
                    <a:pt x="3348" y="1152"/>
                  </a:cubicBezTo>
                  <a:cubicBezTo>
                    <a:pt x="3120" y="2592"/>
                    <a:pt x="2842" y="288"/>
                    <a:pt x="2560" y="576"/>
                  </a:cubicBezTo>
                  <a:cubicBezTo>
                    <a:pt x="2556" y="1152"/>
                    <a:pt x="2603" y="1728"/>
                    <a:pt x="2543" y="2592"/>
                  </a:cubicBezTo>
                  <a:lnTo>
                    <a:pt x="2392" y="288"/>
                  </a:lnTo>
                  <a:cubicBezTo>
                    <a:pt x="2336" y="576"/>
                    <a:pt x="2341" y="2880"/>
                    <a:pt x="2239" y="1152"/>
                  </a:cubicBezTo>
                  <a:cubicBezTo>
                    <a:pt x="2254" y="1728"/>
                    <a:pt x="2276" y="2304"/>
                    <a:pt x="2237" y="2304"/>
                  </a:cubicBezTo>
                  <a:cubicBezTo>
                    <a:pt x="1682" y="0"/>
                    <a:pt x="1104" y="4320"/>
                    <a:pt x="540" y="0"/>
                  </a:cubicBezTo>
                  <a:cubicBezTo>
                    <a:pt x="616" y="576"/>
                    <a:pt x="566" y="864"/>
                    <a:pt x="508" y="864"/>
                  </a:cubicBezTo>
                  <a:cubicBezTo>
                    <a:pt x="545" y="1152"/>
                    <a:pt x="506" y="2016"/>
                    <a:pt x="514" y="2880"/>
                  </a:cubicBezTo>
                  <a:lnTo>
                    <a:pt x="277" y="864"/>
                  </a:lnTo>
                  <a:cubicBezTo>
                    <a:pt x="234" y="2880"/>
                    <a:pt x="26" y="864"/>
                    <a:pt x="0" y="2880"/>
                  </a:cubicBezTo>
                  <a:lnTo>
                    <a:pt x="75" y="2304"/>
                  </a:lnTo>
                  <a:cubicBezTo>
                    <a:pt x="-24" y="4608"/>
                    <a:pt x="215" y="7200"/>
                    <a:pt x="200" y="10080"/>
                  </a:cubicBezTo>
                  <a:cubicBezTo>
                    <a:pt x="312" y="7488"/>
                    <a:pt x="493" y="13824"/>
                    <a:pt x="676" y="10368"/>
                  </a:cubicBezTo>
                  <a:cubicBezTo>
                    <a:pt x="717" y="10944"/>
                    <a:pt x="641" y="11232"/>
                    <a:pt x="663" y="11808"/>
                  </a:cubicBezTo>
                  <a:cubicBezTo>
                    <a:pt x="708" y="10656"/>
                    <a:pt x="764" y="10368"/>
                    <a:pt x="868" y="10944"/>
                  </a:cubicBezTo>
                  <a:lnTo>
                    <a:pt x="857" y="11232"/>
                  </a:lnTo>
                  <a:cubicBezTo>
                    <a:pt x="1148" y="10944"/>
                    <a:pt x="1272" y="12096"/>
                    <a:pt x="1600" y="12960"/>
                  </a:cubicBezTo>
                  <a:lnTo>
                    <a:pt x="1574" y="11520"/>
                  </a:lnTo>
                  <a:cubicBezTo>
                    <a:pt x="1645" y="11808"/>
                    <a:pt x="1660" y="12096"/>
                    <a:pt x="1692" y="12384"/>
                  </a:cubicBezTo>
                  <a:cubicBezTo>
                    <a:pt x="1774" y="10368"/>
                    <a:pt x="1496" y="12384"/>
                    <a:pt x="1570" y="10080"/>
                  </a:cubicBezTo>
                  <a:cubicBezTo>
                    <a:pt x="1662" y="12960"/>
                    <a:pt x="2065" y="10080"/>
                    <a:pt x="2127" y="13248"/>
                  </a:cubicBezTo>
                  <a:cubicBezTo>
                    <a:pt x="2235" y="13536"/>
                    <a:pt x="2095" y="11808"/>
                    <a:pt x="2203" y="11808"/>
                  </a:cubicBezTo>
                  <a:lnTo>
                    <a:pt x="2233" y="12672"/>
                  </a:lnTo>
                  <a:lnTo>
                    <a:pt x="2259" y="11520"/>
                  </a:lnTo>
                  <a:cubicBezTo>
                    <a:pt x="2330" y="11808"/>
                    <a:pt x="2366" y="12960"/>
                    <a:pt x="2369" y="13536"/>
                  </a:cubicBezTo>
                  <a:cubicBezTo>
                    <a:pt x="2351" y="13536"/>
                    <a:pt x="2319" y="13824"/>
                    <a:pt x="2302" y="13824"/>
                  </a:cubicBezTo>
                  <a:cubicBezTo>
                    <a:pt x="2392" y="14976"/>
                    <a:pt x="2560" y="13536"/>
                    <a:pt x="2593" y="13824"/>
                  </a:cubicBezTo>
                  <a:lnTo>
                    <a:pt x="2487" y="13248"/>
                  </a:lnTo>
                  <a:cubicBezTo>
                    <a:pt x="2782" y="12384"/>
                    <a:pt x="3142" y="13824"/>
                    <a:pt x="3428" y="12096"/>
                  </a:cubicBezTo>
                  <a:lnTo>
                    <a:pt x="3407" y="11232"/>
                  </a:lnTo>
                  <a:cubicBezTo>
                    <a:pt x="3624" y="10080"/>
                    <a:pt x="3581" y="12096"/>
                    <a:pt x="3818" y="11520"/>
                  </a:cubicBezTo>
                  <a:lnTo>
                    <a:pt x="3809" y="11808"/>
                  </a:lnTo>
                  <a:cubicBezTo>
                    <a:pt x="3859" y="10944"/>
                    <a:pt x="3921" y="10656"/>
                    <a:pt x="3988" y="10944"/>
                  </a:cubicBezTo>
                  <a:cubicBezTo>
                    <a:pt x="3928" y="11520"/>
                    <a:pt x="4100" y="12384"/>
                    <a:pt x="4023" y="13248"/>
                  </a:cubicBezTo>
                  <a:cubicBezTo>
                    <a:pt x="4257" y="11808"/>
                    <a:pt x="4139" y="12096"/>
                    <a:pt x="4294" y="9792"/>
                  </a:cubicBezTo>
                  <a:lnTo>
                    <a:pt x="4330" y="10944"/>
                  </a:lnTo>
                  <a:cubicBezTo>
                    <a:pt x="4382" y="9792"/>
                    <a:pt x="4386" y="9504"/>
                    <a:pt x="4507" y="9216"/>
                  </a:cubicBezTo>
                  <a:cubicBezTo>
                    <a:pt x="4408" y="10080"/>
                    <a:pt x="4582" y="10656"/>
                    <a:pt x="4473" y="12096"/>
                  </a:cubicBezTo>
                  <a:cubicBezTo>
                    <a:pt x="4725" y="14400"/>
                    <a:pt x="4845" y="9792"/>
                    <a:pt x="4959" y="13248"/>
                  </a:cubicBezTo>
                  <a:cubicBezTo>
                    <a:pt x="5076" y="10080"/>
                    <a:pt x="4744" y="11520"/>
                    <a:pt x="4809" y="10944"/>
                  </a:cubicBezTo>
                  <a:cubicBezTo>
                    <a:pt x="4755" y="9792"/>
                    <a:pt x="4903" y="8640"/>
                    <a:pt x="4981" y="8928"/>
                  </a:cubicBezTo>
                  <a:cubicBezTo>
                    <a:pt x="5061" y="8928"/>
                    <a:pt x="5116" y="12672"/>
                    <a:pt x="5319" y="12672"/>
                  </a:cubicBezTo>
                  <a:cubicBezTo>
                    <a:pt x="5297" y="12672"/>
                    <a:pt x="5297" y="12960"/>
                    <a:pt x="5276" y="12960"/>
                  </a:cubicBezTo>
                  <a:cubicBezTo>
                    <a:pt x="5351" y="13824"/>
                    <a:pt x="5424" y="11808"/>
                    <a:pt x="5517" y="13248"/>
                  </a:cubicBezTo>
                  <a:cubicBezTo>
                    <a:pt x="5569" y="11520"/>
                    <a:pt x="5636" y="13248"/>
                    <a:pt x="5651" y="10944"/>
                  </a:cubicBezTo>
                  <a:lnTo>
                    <a:pt x="5468" y="11520"/>
                  </a:lnTo>
                  <a:cubicBezTo>
                    <a:pt x="5571" y="10944"/>
                    <a:pt x="5670" y="8352"/>
                    <a:pt x="5842" y="9504"/>
                  </a:cubicBezTo>
                  <a:cubicBezTo>
                    <a:pt x="5829" y="10080"/>
                    <a:pt x="5778" y="10656"/>
                    <a:pt x="5741" y="10944"/>
                  </a:cubicBezTo>
                  <a:cubicBezTo>
                    <a:pt x="5793" y="11808"/>
                    <a:pt x="5838" y="10656"/>
                    <a:pt x="5892" y="11232"/>
                  </a:cubicBezTo>
                  <a:cubicBezTo>
                    <a:pt x="5877" y="13536"/>
                    <a:pt x="5668" y="11808"/>
                    <a:pt x="5556" y="13536"/>
                  </a:cubicBezTo>
                  <a:cubicBezTo>
                    <a:pt x="5610" y="14400"/>
                    <a:pt x="5767" y="11808"/>
                    <a:pt x="5711" y="14400"/>
                  </a:cubicBezTo>
                  <a:cubicBezTo>
                    <a:pt x="5791" y="11232"/>
                    <a:pt x="5909" y="14688"/>
                    <a:pt x="6045" y="12384"/>
                  </a:cubicBezTo>
                  <a:lnTo>
                    <a:pt x="6036" y="13824"/>
                  </a:lnTo>
                  <a:cubicBezTo>
                    <a:pt x="6058" y="13536"/>
                    <a:pt x="6103" y="12960"/>
                    <a:pt x="6142" y="12960"/>
                  </a:cubicBezTo>
                  <a:lnTo>
                    <a:pt x="6071" y="14688"/>
                  </a:lnTo>
                  <a:cubicBezTo>
                    <a:pt x="6180" y="13248"/>
                    <a:pt x="6282" y="16128"/>
                    <a:pt x="6387" y="15264"/>
                  </a:cubicBezTo>
                  <a:cubicBezTo>
                    <a:pt x="6167" y="15264"/>
                    <a:pt x="6338" y="13536"/>
                    <a:pt x="6245" y="12672"/>
                  </a:cubicBezTo>
                  <a:cubicBezTo>
                    <a:pt x="6518" y="10944"/>
                    <a:pt x="6402" y="16416"/>
                    <a:pt x="6708" y="15840"/>
                  </a:cubicBezTo>
                  <a:cubicBezTo>
                    <a:pt x="6667" y="15840"/>
                    <a:pt x="6553" y="14688"/>
                    <a:pt x="6618" y="14112"/>
                  </a:cubicBezTo>
                  <a:cubicBezTo>
                    <a:pt x="6676" y="14400"/>
                    <a:pt x="6751" y="14976"/>
                    <a:pt x="6788" y="15840"/>
                  </a:cubicBezTo>
                  <a:cubicBezTo>
                    <a:pt x="6990" y="15552"/>
                    <a:pt x="6757" y="14400"/>
                    <a:pt x="6844" y="13536"/>
                  </a:cubicBezTo>
                  <a:cubicBezTo>
                    <a:pt x="6913" y="15264"/>
                    <a:pt x="6943" y="12960"/>
                    <a:pt x="7031" y="12384"/>
                  </a:cubicBezTo>
                  <a:lnTo>
                    <a:pt x="7031" y="13824"/>
                  </a:lnTo>
                  <a:cubicBezTo>
                    <a:pt x="7264" y="14688"/>
                    <a:pt x="7093" y="10944"/>
                    <a:pt x="7300" y="12096"/>
                  </a:cubicBezTo>
                  <a:lnTo>
                    <a:pt x="7214" y="13824"/>
                  </a:lnTo>
                  <a:lnTo>
                    <a:pt x="7322" y="13536"/>
                  </a:lnTo>
                  <a:lnTo>
                    <a:pt x="7298" y="14976"/>
                  </a:lnTo>
                  <a:cubicBezTo>
                    <a:pt x="7416" y="13824"/>
                    <a:pt x="7453" y="14112"/>
                    <a:pt x="7569" y="14688"/>
                  </a:cubicBezTo>
                  <a:cubicBezTo>
                    <a:pt x="7541" y="13536"/>
                    <a:pt x="7584" y="12096"/>
                    <a:pt x="7686" y="12096"/>
                  </a:cubicBezTo>
                  <a:cubicBezTo>
                    <a:pt x="7757" y="12960"/>
                    <a:pt x="7647" y="13536"/>
                    <a:pt x="7793" y="13248"/>
                  </a:cubicBezTo>
                  <a:cubicBezTo>
                    <a:pt x="7759" y="14112"/>
                    <a:pt x="7724" y="15264"/>
                    <a:pt x="7660" y="13824"/>
                  </a:cubicBezTo>
                  <a:cubicBezTo>
                    <a:pt x="7653" y="14400"/>
                    <a:pt x="7628" y="14688"/>
                    <a:pt x="7621" y="15264"/>
                  </a:cubicBezTo>
                  <a:cubicBezTo>
                    <a:pt x="7696" y="16128"/>
                    <a:pt x="7811" y="15552"/>
                    <a:pt x="7862" y="15552"/>
                  </a:cubicBezTo>
                  <a:cubicBezTo>
                    <a:pt x="7843" y="15552"/>
                    <a:pt x="7819" y="15264"/>
                    <a:pt x="7806" y="15264"/>
                  </a:cubicBezTo>
                  <a:lnTo>
                    <a:pt x="8017" y="13248"/>
                  </a:lnTo>
                  <a:cubicBezTo>
                    <a:pt x="8050" y="13824"/>
                    <a:pt x="8024" y="14112"/>
                    <a:pt x="7998" y="14688"/>
                  </a:cubicBezTo>
                  <a:cubicBezTo>
                    <a:pt x="8039" y="14400"/>
                    <a:pt x="8069" y="13824"/>
                    <a:pt x="8131" y="13824"/>
                  </a:cubicBezTo>
                  <a:cubicBezTo>
                    <a:pt x="8116" y="14976"/>
                    <a:pt x="8119" y="16128"/>
                    <a:pt x="8030" y="16704"/>
                  </a:cubicBezTo>
                  <a:lnTo>
                    <a:pt x="8231" y="15264"/>
                  </a:lnTo>
                  <a:cubicBezTo>
                    <a:pt x="8243" y="15840"/>
                    <a:pt x="8334" y="16704"/>
                    <a:pt x="8308" y="17280"/>
                  </a:cubicBezTo>
                  <a:cubicBezTo>
                    <a:pt x="8418" y="17856"/>
                    <a:pt x="8579" y="14976"/>
                    <a:pt x="8728" y="15840"/>
                  </a:cubicBezTo>
                  <a:cubicBezTo>
                    <a:pt x="8734" y="15840"/>
                    <a:pt x="8750" y="15552"/>
                    <a:pt x="8782" y="15264"/>
                  </a:cubicBezTo>
                  <a:cubicBezTo>
                    <a:pt x="8920" y="15840"/>
                    <a:pt x="9042" y="17280"/>
                    <a:pt x="9206" y="15552"/>
                  </a:cubicBezTo>
                  <a:lnTo>
                    <a:pt x="9299" y="17568"/>
                  </a:lnTo>
                  <a:cubicBezTo>
                    <a:pt x="9428" y="17280"/>
                    <a:pt x="9174" y="14976"/>
                    <a:pt x="9387" y="14400"/>
                  </a:cubicBezTo>
                  <a:cubicBezTo>
                    <a:pt x="9538" y="13824"/>
                    <a:pt x="9443" y="16128"/>
                    <a:pt x="9497" y="16704"/>
                  </a:cubicBezTo>
                  <a:cubicBezTo>
                    <a:pt x="9572" y="15840"/>
                    <a:pt x="9704" y="13536"/>
                    <a:pt x="9841" y="15264"/>
                  </a:cubicBezTo>
                  <a:cubicBezTo>
                    <a:pt x="9796" y="15840"/>
                    <a:pt x="9760" y="15264"/>
                    <a:pt x="9716" y="15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86817" y="43083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7130" h="21600" extrusionOk="0">
                  <a:moveTo>
                    <a:pt x="17130" y="21600"/>
                  </a:moveTo>
                  <a:cubicBezTo>
                    <a:pt x="9930" y="14400"/>
                    <a:pt x="8130" y="7200"/>
                    <a:pt x="6330" y="0"/>
                  </a:cubicBezTo>
                  <a:cubicBezTo>
                    <a:pt x="-2670" y="7200"/>
                    <a:pt x="-4470" y="14400"/>
                    <a:pt x="1713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3907631" y="49237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2960" y="0"/>
                  </a:lnTo>
                  <a:cubicBezTo>
                    <a:pt x="4320" y="21600"/>
                    <a:pt x="4320" y="21600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8151067" y="49852"/>
              <a:ext cx="24559" cy="12701"/>
            </a:xfrm>
            <a:custGeom>
              <a:avLst/>
              <a:gdLst/>
              <a:ahLst/>
              <a:cxnLst/>
              <a:rect l="0" t="0" r="0" b="0"/>
              <a:pathLst>
                <a:path w="20884" h="21600" extrusionOk="0">
                  <a:moveTo>
                    <a:pt x="20884" y="21600"/>
                  </a:moveTo>
                  <a:cubicBezTo>
                    <a:pt x="9684" y="14400"/>
                    <a:pt x="4084" y="7200"/>
                    <a:pt x="84" y="0"/>
                  </a:cubicBezTo>
                  <a:cubicBezTo>
                    <a:pt x="-716" y="7200"/>
                    <a:pt x="4084" y="14400"/>
                    <a:pt x="20884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9444037" y="11693"/>
              <a:ext cx="3968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7200"/>
                  </a:lnTo>
                  <a:cubicBezTo>
                    <a:pt x="10286" y="7200"/>
                    <a:pt x="13886" y="14400"/>
                    <a:pt x="19543" y="21600"/>
                  </a:cubicBezTo>
                  <a:cubicBezTo>
                    <a:pt x="19029" y="14400"/>
                    <a:pt x="14914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9820717" y="35081"/>
              <a:ext cx="31309" cy="12701"/>
            </a:xfrm>
            <a:custGeom>
              <a:avLst/>
              <a:gdLst/>
              <a:ahLst/>
              <a:cxnLst/>
              <a:rect l="0" t="0" r="0" b="0"/>
              <a:pathLst>
                <a:path w="15213" h="21600" extrusionOk="0">
                  <a:moveTo>
                    <a:pt x="6291" y="21600"/>
                  </a:moveTo>
                  <a:cubicBezTo>
                    <a:pt x="9109" y="14400"/>
                    <a:pt x="12396" y="21600"/>
                    <a:pt x="15213" y="14400"/>
                  </a:cubicBezTo>
                  <a:lnTo>
                    <a:pt x="14274" y="0"/>
                  </a:lnTo>
                  <a:cubicBezTo>
                    <a:pt x="2065" y="0"/>
                    <a:pt x="-6387" y="14400"/>
                    <a:pt x="6291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9520237" y="24731"/>
              <a:ext cx="57453" cy="12701"/>
            </a:xfrm>
            <a:custGeom>
              <a:avLst/>
              <a:gdLst/>
              <a:ahLst/>
              <a:cxnLst/>
              <a:rect l="0" t="0" r="0" b="0"/>
              <a:pathLst>
                <a:path w="20571" h="13988" extrusionOk="0">
                  <a:moveTo>
                    <a:pt x="0" y="5056"/>
                  </a:moveTo>
                  <a:cubicBezTo>
                    <a:pt x="1029" y="17399"/>
                    <a:pt x="10286" y="14313"/>
                    <a:pt x="20571" y="11228"/>
                  </a:cubicBezTo>
                  <a:lnTo>
                    <a:pt x="18514" y="11228"/>
                  </a:lnTo>
                  <a:cubicBezTo>
                    <a:pt x="21600" y="-4201"/>
                    <a:pt x="10629" y="-1115"/>
                    <a:pt x="0" y="50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9583737" y="24960"/>
              <a:ext cx="26186" cy="12701"/>
            </a:xfrm>
            <a:custGeom>
              <a:avLst/>
              <a:gdLst/>
              <a:ahLst/>
              <a:cxnLst/>
              <a:rect l="0" t="0" r="0" b="0"/>
              <a:pathLst>
                <a:path w="19793" h="9600" extrusionOk="0">
                  <a:moveTo>
                    <a:pt x="0" y="9600"/>
                  </a:moveTo>
                  <a:cubicBezTo>
                    <a:pt x="6968" y="9600"/>
                    <a:pt x="13239" y="9600"/>
                    <a:pt x="19510" y="9600"/>
                  </a:cubicBezTo>
                  <a:cubicBezTo>
                    <a:pt x="21600" y="-12000"/>
                    <a:pt x="11845" y="96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9203277" y="12426"/>
              <a:ext cx="43773" cy="12701"/>
            </a:xfrm>
            <a:custGeom>
              <a:avLst/>
              <a:gdLst/>
              <a:ahLst/>
              <a:cxnLst/>
              <a:rect l="0" t="0" r="0" b="0"/>
              <a:pathLst>
                <a:path w="9163" h="9351" extrusionOk="0">
                  <a:moveTo>
                    <a:pt x="5509" y="8469"/>
                  </a:moveTo>
                  <a:cubicBezTo>
                    <a:pt x="8283" y="10269"/>
                    <a:pt x="7292" y="-531"/>
                    <a:pt x="8878" y="3069"/>
                  </a:cubicBezTo>
                  <a:cubicBezTo>
                    <a:pt x="11850" y="-7731"/>
                    <a:pt x="-9750" y="13869"/>
                    <a:pt x="5509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9517062" y="33850"/>
              <a:ext cx="2698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2800" y="0"/>
                  </a:lnTo>
                  <a:lnTo>
                    <a:pt x="0" y="1728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9319566" y="31735"/>
              <a:ext cx="57797" cy="12701"/>
            </a:xfrm>
            <a:custGeom>
              <a:avLst/>
              <a:gdLst/>
              <a:ahLst/>
              <a:cxnLst/>
              <a:rect l="0" t="0" r="0" b="0"/>
              <a:pathLst>
                <a:path w="21254" h="15514" extrusionOk="0">
                  <a:moveTo>
                    <a:pt x="8" y="8314"/>
                  </a:moveTo>
                  <a:lnTo>
                    <a:pt x="17005" y="15514"/>
                  </a:lnTo>
                  <a:cubicBezTo>
                    <a:pt x="16651" y="8314"/>
                    <a:pt x="18775" y="8314"/>
                    <a:pt x="21254" y="8314"/>
                  </a:cubicBezTo>
                  <a:cubicBezTo>
                    <a:pt x="10985" y="1114"/>
                    <a:pt x="-346" y="-6086"/>
                    <a:pt x="8" y="8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9377362" y="32004"/>
              <a:ext cx="3651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cubicBezTo>
                    <a:pt x="8526" y="21600"/>
                    <a:pt x="17053" y="21600"/>
                    <a:pt x="21600" y="0"/>
                  </a:cubicBezTo>
                  <a:cubicBezTo>
                    <a:pt x="17053" y="0"/>
                    <a:pt x="6821" y="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9436100" y="36312"/>
              <a:ext cx="4603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5166" y="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785839" y="32004"/>
              <a:ext cx="52254" cy="12701"/>
            </a:xfrm>
            <a:custGeom>
              <a:avLst/>
              <a:gdLst/>
              <a:ahLst/>
              <a:cxnLst/>
              <a:rect l="0" t="0" r="0" b="0"/>
              <a:pathLst>
                <a:path w="18230" h="21600" extrusionOk="0">
                  <a:moveTo>
                    <a:pt x="17620" y="0"/>
                  </a:moveTo>
                  <a:lnTo>
                    <a:pt x="340" y="5400"/>
                  </a:lnTo>
                  <a:cubicBezTo>
                    <a:pt x="-1322" y="16200"/>
                    <a:pt x="3330" y="21600"/>
                    <a:pt x="9644" y="21600"/>
                  </a:cubicBezTo>
                  <a:cubicBezTo>
                    <a:pt x="13632" y="10800"/>
                    <a:pt x="20278" y="10800"/>
                    <a:pt x="17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8961437" y="41852"/>
              <a:ext cx="2381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2343"/>
                  </a:moveTo>
                  <a:cubicBezTo>
                    <a:pt x="9504" y="9257"/>
                    <a:pt x="8640" y="6171"/>
                    <a:pt x="1728" y="0"/>
                  </a:cubicBezTo>
                  <a:lnTo>
                    <a:pt x="0" y="21600"/>
                  </a:lnTo>
                  <a:lnTo>
                    <a:pt x="21600" y="1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8805481" y="46159"/>
              <a:ext cx="54783" cy="12701"/>
            </a:xfrm>
            <a:custGeom>
              <a:avLst/>
              <a:gdLst/>
              <a:ahLst/>
              <a:cxnLst/>
              <a:rect l="0" t="0" r="0" b="0"/>
              <a:pathLst>
                <a:path w="10073" h="21600" extrusionOk="0">
                  <a:moveTo>
                    <a:pt x="6528" y="0"/>
                  </a:moveTo>
                  <a:cubicBezTo>
                    <a:pt x="5650" y="5400"/>
                    <a:pt x="-6643" y="21600"/>
                    <a:pt x="4947" y="21600"/>
                  </a:cubicBezTo>
                  <a:cubicBezTo>
                    <a:pt x="5825" y="10800"/>
                    <a:pt x="14957" y="5400"/>
                    <a:pt x="6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8098631" y="32004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9938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7439368" y="53425"/>
              <a:ext cx="74916" cy="12701"/>
            </a:xfrm>
            <a:custGeom>
              <a:avLst/>
              <a:gdLst/>
              <a:ahLst/>
              <a:cxnLst/>
              <a:rect l="0" t="0" r="0" b="0"/>
              <a:pathLst>
                <a:path w="16710" h="17913" extrusionOk="0">
                  <a:moveTo>
                    <a:pt x="1221" y="17280"/>
                  </a:moveTo>
                  <a:cubicBezTo>
                    <a:pt x="14480" y="21600"/>
                    <a:pt x="4429" y="2160"/>
                    <a:pt x="16191" y="8640"/>
                  </a:cubicBezTo>
                  <a:cubicBezTo>
                    <a:pt x="19399" y="4320"/>
                    <a:pt x="6567" y="4320"/>
                    <a:pt x="9775" y="0"/>
                  </a:cubicBezTo>
                  <a:cubicBezTo>
                    <a:pt x="1862" y="4320"/>
                    <a:pt x="-2201" y="2160"/>
                    <a:pt x="1221" y="17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7483475" y="48621"/>
              <a:ext cx="1746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cubicBezTo>
                    <a:pt x="9095" y="10800"/>
                    <a:pt x="3411" y="108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65087" y="0"/>
              <a:ext cx="381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13846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0" y="3077"/>
              <a:ext cx="3016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5525" y="0"/>
                  </a:lnTo>
                  <a:lnTo>
                    <a:pt x="0" y="18000"/>
                  </a:lnTo>
                  <a:cubicBezTo>
                    <a:pt x="5400" y="18000"/>
                    <a:pt x="17550" y="180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5127625" y="56622"/>
              <a:ext cx="3333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9694" y="21600"/>
                  </a:moveTo>
                  <a:lnTo>
                    <a:pt x="21600" y="10800"/>
                  </a:lnTo>
                  <a:cubicBezTo>
                    <a:pt x="17788" y="5400"/>
                    <a:pt x="11435" y="5400"/>
                    <a:pt x="0" y="0"/>
                  </a:cubicBezTo>
                  <a:lnTo>
                    <a:pt x="19694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4640262" y="49852"/>
              <a:ext cx="1587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0165" y="21600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10165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220538" y="56694"/>
              <a:ext cx="56188" cy="12701"/>
            </a:xfrm>
            <a:custGeom>
              <a:avLst/>
              <a:gdLst/>
              <a:ahLst/>
              <a:cxnLst/>
              <a:rect l="0" t="0" r="0" b="0"/>
              <a:pathLst>
                <a:path w="20118" h="8611" extrusionOk="0">
                  <a:moveTo>
                    <a:pt x="232" y="7831"/>
                  </a:moveTo>
                  <a:cubicBezTo>
                    <a:pt x="6404" y="10531"/>
                    <a:pt x="13947" y="5131"/>
                    <a:pt x="20118" y="7831"/>
                  </a:cubicBezTo>
                  <a:cubicBezTo>
                    <a:pt x="6404" y="10531"/>
                    <a:pt x="-1482" y="-11069"/>
                    <a:pt x="232" y="78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88" name="Google Shape;288;p4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9144001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89" name="Google Shape;289;p4"/>
          <p:cNvSpPr txBox="1">
            <a:spLocks noGrp="1"/>
          </p:cNvSpPr>
          <p:nvPr>
            <p:ph type="sldNum" idx="12"/>
          </p:nvPr>
        </p:nvSpPr>
        <p:spPr>
          <a:xfrm>
            <a:off x="10409873" y="6404294"/>
            <a:ext cx="256541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sldNum" idx="12"/>
          </p:nvPr>
        </p:nvSpPr>
        <p:spPr>
          <a:xfrm>
            <a:off x="10409873" y="6404294"/>
            <a:ext cx="256541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"/>
          <p:cNvSpPr txBox="1">
            <a:spLocks noGrp="1"/>
          </p:cNvSpPr>
          <p:nvPr>
            <p:ph type="title"/>
          </p:nvPr>
        </p:nvSpPr>
        <p:spPr>
          <a:xfrm>
            <a:off x="1522412" y="1905000"/>
            <a:ext cx="9144001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nsolas"/>
              <a:buNone/>
              <a:defRPr sz="4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grpSp>
        <p:nvGrpSpPr>
          <p:cNvPr id="294" name="Google Shape;294;p6"/>
          <p:cNvGrpSpPr/>
          <p:nvPr/>
        </p:nvGrpSpPr>
        <p:grpSpPr>
          <a:xfrm>
            <a:off x="1584896" y="4721711"/>
            <a:ext cx="8631938" cy="72098"/>
            <a:chOff x="0" y="0"/>
            <a:chExt cx="8631936" cy="72096"/>
          </a:xfrm>
        </p:grpSpPr>
        <p:sp>
          <p:nvSpPr>
            <p:cNvPr id="295" name="Google Shape;295;p6"/>
            <p:cNvSpPr/>
            <p:nvPr/>
          </p:nvSpPr>
          <p:spPr>
            <a:xfrm>
              <a:off x="8399533" y="26061"/>
              <a:ext cx="232403" cy="12701"/>
            </a:xfrm>
            <a:custGeom>
              <a:avLst/>
              <a:gdLst/>
              <a:ahLst/>
              <a:cxnLst/>
              <a:rect l="0" t="0" r="0" b="0"/>
              <a:pathLst>
                <a:path w="21600" h="16557" extrusionOk="0">
                  <a:moveTo>
                    <a:pt x="1859" y="11157"/>
                  </a:moveTo>
                  <a:cubicBezTo>
                    <a:pt x="3718" y="11157"/>
                    <a:pt x="5223" y="16557"/>
                    <a:pt x="4603" y="16557"/>
                  </a:cubicBezTo>
                  <a:cubicBezTo>
                    <a:pt x="8321" y="13857"/>
                    <a:pt x="8321" y="19257"/>
                    <a:pt x="8852" y="11157"/>
                  </a:cubicBezTo>
                  <a:cubicBezTo>
                    <a:pt x="11243" y="8457"/>
                    <a:pt x="13721" y="13857"/>
                    <a:pt x="11066" y="16557"/>
                  </a:cubicBezTo>
                  <a:lnTo>
                    <a:pt x="17882" y="13857"/>
                  </a:lnTo>
                  <a:lnTo>
                    <a:pt x="13810" y="11157"/>
                  </a:lnTo>
                  <a:cubicBezTo>
                    <a:pt x="14872" y="3057"/>
                    <a:pt x="20361" y="13857"/>
                    <a:pt x="21600" y="5757"/>
                  </a:cubicBezTo>
                  <a:lnTo>
                    <a:pt x="14252" y="5757"/>
                  </a:lnTo>
                  <a:lnTo>
                    <a:pt x="14607" y="3057"/>
                  </a:lnTo>
                  <a:cubicBezTo>
                    <a:pt x="12925" y="5757"/>
                    <a:pt x="9649" y="3057"/>
                    <a:pt x="8498" y="3057"/>
                  </a:cubicBezTo>
                  <a:cubicBezTo>
                    <a:pt x="8675" y="357"/>
                    <a:pt x="8587" y="357"/>
                    <a:pt x="9826" y="357"/>
                  </a:cubicBezTo>
                  <a:cubicBezTo>
                    <a:pt x="885" y="-2343"/>
                    <a:pt x="7436" y="11157"/>
                    <a:pt x="0" y="11157"/>
                  </a:cubicBezTo>
                  <a:cubicBezTo>
                    <a:pt x="443" y="11157"/>
                    <a:pt x="1062" y="11157"/>
                    <a:pt x="1859" y="11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8198090" y="22638"/>
              <a:ext cx="214837" cy="12701"/>
            </a:xfrm>
            <a:custGeom>
              <a:avLst/>
              <a:gdLst/>
              <a:ahLst/>
              <a:cxnLst/>
              <a:rect l="0" t="0" r="0" b="0"/>
              <a:pathLst>
                <a:path w="20242" h="21600" extrusionOk="0">
                  <a:moveTo>
                    <a:pt x="13162" y="7200"/>
                  </a:moveTo>
                  <a:lnTo>
                    <a:pt x="10025" y="12600"/>
                  </a:lnTo>
                  <a:lnTo>
                    <a:pt x="4737" y="10800"/>
                  </a:lnTo>
                  <a:cubicBezTo>
                    <a:pt x="4647" y="12600"/>
                    <a:pt x="793" y="14400"/>
                    <a:pt x="3392" y="16200"/>
                  </a:cubicBezTo>
                  <a:cubicBezTo>
                    <a:pt x="3930" y="16200"/>
                    <a:pt x="4916" y="14400"/>
                    <a:pt x="5722" y="16200"/>
                  </a:cubicBezTo>
                  <a:cubicBezTo>
                    <a:pt x="5185" y="19800"/>
                    <a:pt x="-1358" y="16200"/>
                    <a:pt x="255" y="19800"/>
                  </a:cubicBezTo>
                  <a:cubicBezTo>
                    <a:pt x="4468" y="19800"/>
                    <a:pt x="5095" y="21600"/>
                    <a:pt x="7694" y="18000"/>
                  </a:cubicBezTo>
                  <a:cubicBezTo>
                    <a:pt x="11548" y="19800"/>
                    <a:pt x="14327" y="19800"/>
                    <a:pt x="16119" y="21600"/>
                  </a:cubicBezTo>
                  <a:cubicBezTo>
                    <a:pt x="17284" y="21600"/>
                    <a:pt x="17374" y="19800"/>
                    <a:pt x="18898" y="19800"/>
                  </a:cubicBezTo>
                  <a:lnTo>
                    <a:pt x="17912" y="19800"/>
                  </a:lnTo>
                  <a:lnTo>
                    <a:pt x="17732" y="12600"/>
                  </a:lnTo>
                  <a:cubicBezTo>
                    <a:pt x="16478" y="14400"/>
                    <a:pt x="15402" y="12600"/>
                    <a:pt x="14058" y="12600"/>
                  </a:cubicBezTo>
                  <a:lnTo>
                    <a:pt x="20242" y="7200"/>
                  </a:lnTo>
                  <a:cubicBezTo>
                    <a:pt x="18270" y="1800"/>
                    <a:pt x="12176" y="3600"/>
                    <a:pt x="9666" y="0"/>
                  </a:cubicBezTo>
                  <a:cubicBezTo>
                    <a:pt x="12713" y="7200"/>
                    <a:pt x="7246" y="3600"/>
                    <a:pt x="13162" y="7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3398572" y="36264"/>
              <a:ext cx="211132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7492" y="15429"/>
                  </a:moveTo>
                  <a:cubicBezTo>
                    <a:pt x="6032" y="15429"/>
                    <a:pt x="5643" y="15429"/>
                    <a:pt x="5449" y="18514"/>
                  </a:cubicBezTo>
                  <a:lnTo>
                    <a:pt x="21600" y="15429"/>
                  </a:lnTo>
                  <a:cubicBezTo>
                    <a:pt x="21016" y="15429"/>
                    <a:pt x="16443" y="12343"/>
                    <a:pt x="19459" y="9257"/>
                  </a:cubicBezTo>
                  <a:cubicBezTo>
                    <a:pt x="18097" y="6171"/>
                    <a:pt x="13914" y="9257"/>
                    <a:pt x="13330" y="12343"/>
                  </a:cubicBezTo>
                  <a:lnTo>
                    <a:pt x="14497" y="9257"/>
                  </a:lnTo>
                  <a:cubicBezTo>
                    <a:pt x="10703" y="15429"/>
                    <a:pt x="8173" y="3086"/>
                    <a:pt x="10605" y="0"/>
                  </a:cubicBezTo>
                  <a:lnTo>
                    <a:pt x="10314" y="0"/>
                  </a:lnTo>
                  <a:lnTo>
                    <a:pt x="0" y="21600"/>
                  </a:lnTo>
                  <a:cubicBezTo>
                    <a:pt x="3795" y="21600"/>
                    <a:pt x="2919" y="15429"/>
                    <a:pt x="7492" y="15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230037" y="35630"/>
              <a:ext cx="20930" cy="12701"/>
            </a:xfrm>
            <a:custGeom>
              <a:avLst/>
              <a:gdLst/>
              <a:ahLst/>
              <a:cxnLst/>
              <a:rect l="0" t="0" r="0" b="0"/>
              <a:pathLst>
                <a:path w="19787" h="21600" extrusionOk="0">
                  <a:moveTo>
                    <a:pt x="0" y="21600"/>
                  </a:moveTo>
                  <a:cubicBezTo>
                    <a:pt x="18900" y="0"/>
                    <a:pt x="21600" y="0"/>
                    <a:pt x="18900" y="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3343426" y="42284"/>
              <a:ext cx="3151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9164" y="10800"/>
                    <a:pt x="16364" y="108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3579767" y="12182"/>
              <a:ext cx="1418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21600" y="0"/>
                    <a:pt x="21600" y="0"/>
                  </a:cubicBez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3856285" y="3991"/>
              <a:ext cx="164652" cy="12701"/>
            </a:xfrm>
            <a:custGeom>
              <a:avLst/>
              <a:gdLst/>
              <a:ahLst/>
              <a:cxnLst/>
              <a:rect l="0" t="0" r="0" b="0"/>
              <a:pathLst>
                <a:path w="21600" h="20194" extrusionOk="0">
                  <a:moveTo>
                    <a:pt x="21600" y="0"/>
                  </a:moveTo>
                  <a:lnTo>
                    <a:pt x="12361" y="4800"/>
                  </a:lnTo>
                  <a:cubicBezTo>
                    <a:pt x="13609" y="4800"/>
                    <a:pt x="9239" y="4800"/>
                    <a:pt x="11112" y="2400"/>
                  </a:cubicBezTo>
                  <a:cubicBezTo>
                    <a:pt x="10488" y="2400"/>
                    <a:pt x="7117" y="2400"/>
                    <a:pt x="7991" y="4800"/>
                  </a:cubicBezTo>
                  <a:lnTo>
                    <a:pt x="9864" y="4800"/>
                  </a:lnTo>
                  <a:cubicBezTo>
                    <a:pt x="5119" y="12000"/>
                    <a:pt x="7991" y="14400"/>
                    <a:pt x="0" y="19200"/>
                  </a:cubicBezTo>
                  <a:cubicBezTo>
                    <a:pt x="4994" y="21600"/>
                    <a:pt x="7117" y="19200"/>
                    <a:pt x="9739" y="16800"/>
                  </a:cubicBezTo>
                  <a:lnTo>
                    <a:pt x="12236" y="14400"/>
                  </a:lnTo>
                  <a:lnTo>
                    <a:pt x="19852" y="48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1202530" y="28671"/>
              <a:ext cx="12701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1207798" y="22005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1621" h="21600" extrusionOk="0">
                  <a:moveTo>
                    <a:pt x="3411" y="0"/>
                  </a:moveTo>
                  <a:lnTo>
                    <a:pt x="0" y="21600"/>
                  </a:lnTo>
                  <a:cubicBezTo>
                    <a:pt x="4547" y="0"/>
                    <a:pt x="21600" y="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3374938" y="40383"/>
              <a:ext cx="23635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1232" y="0"/>
                  </a:moveTo>
                  <a:cubicBezTo>
                    <a:pt x="10368" y="0"/>
                    <a:pt x="6048" y="10800"/>
                    <a:pt x="0" y="21600"/>
                  </a:cubicBezTo>
                  <a:lnTo>
                    <a:pt x="21600" y="0"/>
                  </a:lnTo>
                  <a:lnTo>
                    <a:pt x="11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3440326" y="33412"/>
              <a:ext cx="81145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15755" y="108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2399448" y="45149"/>
              <a:ext cx="943979" cy="20281"/>
            </a:xfrm>
            <a:custGeom>
              <a:avLst/>
              <a:gdLst/>
              <a:ahLst/>
              <a:cxnLst/>
              <a:rect l="0" t="0" r="0" b="0"/>
              <a:pathLst>
                <a:path w="21497" h="21600" extrusionOk="0">
                  <a:moveTo>
                    <a:pt x="8030" y="12209"/>
                  </a:moveTo>
                  <a:cubicBezTo>
                    <a:pt x="5254" y="13148"/>
                    <a:pt x="8724" y="9391"/>
                    <a:pt x="7444" y="8452"/>
                  </a:cubicBezTo>
                  <a:cubicBezTo>
                    <a:pt x="6663" y="9391"/>
                    <a:pt x="6381" y="10330"/>
                    <a:pt x="5904" y="11270"/>
                  </a:cubicBezTo>
                  <a:cubicBezTo>
                    <a:pt x="8116" y="9391"/>
                    <a:pt x="5601" y="15965"/>
                    <a:pt x="7834" y="15026"/>
                  </a:cubicBezTo>
                  <a:cubicBezTo>
                    <a:pt x="7531" y="17843"/>
                    <a:pt x="6230" y="17843"/>
                    <a:pt x="5470" y="17843"/>
                  </a:cubicBezTo>
                  <a:cubicBezTo>
                    <a:pt x="4625" y="15026"/>
                    <a:pt x="6230" y="15965"/>
                    <a:pt x="6425" y="13148"/>
                  </a:cubicBezTo>
                  <a:cubicBezTo>
                    <a:pt x="5514" y="13148"/>
                    <a:pt x="5687" y="14087"/>
                    <a:pt x="5297" y="15026"/>
                  </a:cubicBezTo>
                  <a:cubicBezTo>
                    <a:pt x="3887" y="15026"/>
                    <a:pt x="2391" y="18783"/>
                    <a:pt x="1545" y="15026"/>
                  </a:cubicBezTo>
                  <a:cubicBezTo>
                    <a:pt x="526" y="15965"/>
                    <a:pt x="591" y="16904"/>
                    <a:pt x="5" y="18783"/>
                  </a:cubicBezTo>
                  <a:cubicBezTo>
                    <a:pt x="-103" y="21600"/>
                    <a:pt x="1524" y="19722"/>
                    <a:pt x="1914" y="21600"/>
                  </a:cubicBezTo>
                  <a:cubicBezTo>
                    <a:pt x="1827" y="21600"/>
                    <a:pt x="1675" y="21600"/>
                    <a:pt x="1719" y="20661"/>
                  </a:cubicBezTo>
                  <a:lnTo>
                    <a:pt x="2608" y="21600"/>
                  </a:lnTo>
                  <a:cubicBezTo>
                    <a:pt x="1762" y="20661"/>
                    <a:pt x="2716" y="18783"/>
                    <a:pt x="3172" y="18783"/>
                  </a:cubicBezTo>
                  <a:cubicBezTo>
                    <a:pt x="3475" y="18783"/>
                    <a:pt x="4126" y="17843"/>
                    <a:pt x="4039" y="18783"/>
                  </a:cubicBezTo>
                  <a:lnTo>
                    <a:pt x="3540" y="19722"/>
                  </a:lnTo>
                  <a:cubicBezTo>
                    <a:pt x="4191" y="20661"/>
                    <a:pt x="4950" y="17843"/>
                    <a:pt x="5622" y="18783"/>
                  </a:cubicBezTo>
                  <a:cubicBezTo>
                    <a:pt x="5644" y="19722"/>
                    <a:pt x="5405" y="19722"/>
                    <a:pt x="5362" y="20661"/>
                  </a:cubicBezTo>
                  <a:cubicBezTo>
                    <a:pt x="6099" y="18783"/>
                    <a:pt x="6837" y="18783"/>
                    <a:pt x="7943" y="16904"/>
                  </a:cubicBezTo>
                  <a:lnTo>
                    <a:pt x="7292" y="19722"/>
                  </a:lnTo>
                  <a:cubicBezTo>
                    <a:pt x="8181" y="16904"/>
                    <a:pt x="10198" y="17843"/>
                    <a:pt x="11586" y="18783"/>
                  </a:cubicBezTo>
                  <a:cubicBezTo>
                    <a:pt x="11434" y="18783"/>
                    <a:pt x="11152" y="17843"/>
                    <a:pt x="11326" y="17843"/>
                  </a:cubicBezTo>
                  <a:cubicBezTo>
                    <a:pt x="12128" y="16904"/>
                    <a:pt x="12757" y="18783"/>
                    <a:pt x="12367" y="19722"/>
                  </a:cubicBezTo>
                  <a:cubicBezTo>
                    <a:pt x="13169" y="17843"/>
                    <a:pt x="15425" y="21600"/>
                    <a:pt x="16509" y="18783"/>
                  </a:cubicBezTo>
                  <a:lnTo>
                    <a:pt x="21497" y="4696"/>
                  </a:lnTo>
                  <a:cubicBezTo>
                    <a:pt x="21324" y="4696"/>
                    <a:pt x="21107" y="5635"/>
                    <a:pt x="20911" y="5635"/>
                  </a:cubicBezTo>
                  <a:cubicBezTo>
                    <a:pt x="20456" y="2817"/>
                    <a:pt x="20217" y="3757"/>
                    <a:pt x="20998" y="939"/>
                  </a:cubicBezTo>
                  <a:cubicBezTo>
                    <a:pt x="20217" y="2817"/>
                    <a:pt x="20521" y="4696"/>
                    <a:pt x="19350" y="4696"/>
                  </a:cubicBezTo>
                  <a:cubicBezTo>
                    <a:pt x="19805" y="2817"/>
                    <a:pt x="19936" y="0"/>
                    <a:pt x="18808" y="0"/>
                  </a:cubicBezTo>
                  <a:cubicBezTo>
                    <a:pt x="15989" y="2817"/>
                    <a:pt x="14124" y="9391"/>
                    <a:pt x="11499" y="13148"/>
                  </a:cubicBezTo>
                  <a:cubicBezTo>
                    <a:pt x="11391" y="11270"/>
                    <a:pt x="9331" y="12209"/>
                    <a:pt x="8333" y="12209"/>
                  </a:cubicBezTo>
                  <a:cubicBezTo>
                    <a:pt x="8702" y="10330"/>
                    <a:pt x="9461" y="9391"/>
                    <a:pt x="10220" y="8452"/>
                  </a:cubicBezTo>
                  <a:lnTo>
                    <a:pt x="8290" y="8452"/>
                  </a:lnTo>
                  <a:lnTo>
                    <a:pt x="8030" y="122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3028652" y="50219"/>
              <a:ext cx="12701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21600" y="0"/>
                  </a:moveTo>
                  <a:lnTo>
                    <a:pt x="0" y="0"/>
                  </a:lnTo>
                  <a:cubicBezTo>
                    <a:pt x="2160" y="0"/>
                    <a:pt x="8640" y="0"/>
                    <a:pt x="2160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2852907" y="53388"/>
              <a:ext cx="12701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0" y="0"/>
                  </a:moveTo>
                  <a:cubicBezTo>
                    <a:pt x="21600" y="0"/>
                    <a:pt x="0" y="0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3356787" y="34679"/>
              <a:ext cx="21304" cy="12701"/>
            </a:xfrm>
            <a:custGeom>
              <a:avLst/>
              <a:gdLst/>
              <a:ahLst/>
              <a:cxnLst/>
              <a:rect l="0" t="0" r="0" b="0"/>
              <a:pathLst>
                <a:path w="20140" h="21600" extrusionOk="0">
                  <a:moveTo>
                    <a:pt x="1240" y="21600"/>
                  </a:moveTo>
                  <a:lnTo>
                    <a:pt x="20140" y="0"/>
                  </a:lnTo>
                  <a:lnTo>
                    <a:pt x="5740" y="21600"/>
                  </a:lnTo>
                  <a:cubicBezTo>
                    <a:pt x="340" y="21600"/>
                    <a:pt x="-1460" y="21600"/>
                    <a:pt x="124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3376946" y="39116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0193" h="21600" extrusionOk="0">
                  <a:moveTo>
                    <a:pt x="8640" y="0"/>
                  </a:moveTo>
                  <a:lnTo>
                    <a:pt x="0" y="21600"/>
                  </a:lnTo>
                  <a:lnTo>
                    <a:pt x="19440" y="21600"/>
                  </a:lnTo>
                  <a:cubicBezTo>
                    <a:pt x="21600" y="0"/>
                    <a:pt x="19440" y="0"/>
                    <a:pt x="8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2272364" y="35630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3292" y="21600"/>
                    <a:pt x="18277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2536090" y="44010"/>
              <a:ext cx="501321" cy="12701"/>
            </a:xfrm>
            <a:custGeom>
              <a:avLst/>
              <a:gdLst/>
              <a:ahLst/>
              <a:cxnLst/>
              <a:rect l="0" t="0" r="0" b="0"/>
              <a:pathLst>
                <a:path w="20273" h="19200" extrusionOk="0">
                  <a:moveTo>
                    <a:pt x="3235" y="19200"/>
                  </a:moveTo>
                  <a:cubicBezTo>
                    <a:pt x="4967" y="19200"/>
                    <a:pt x="3427" y="12000"/>
                    <a:pt x="5891" y="12000"/>
                  </a:cubicBezTo>
                  <a:lnTo>
                    <a:pt x="5160" y="12000"/>
                  </a:lnTo>
                  <a:cubicBezTo>
                    <a:pt x="6892" y="9600"/>
                    <a:pt x="9973" y="9600"/>
                    <a:pt x="12052" y="9600"/>
                  </a:cubicBezTo>
                  <a:cubicBezTo>
                    <a:pt x="11821" y="12000"/>
                    <a:pt x="13322" y="12000"/>
                    <a:pt x="13091" y="16800"/>
                  </a:cubicBezTo>
                  <a:cubicBezTo>
                    <a:pt x="14478" y="16800"/>
                    <a:pt x="15902" y="14400"/>
                    <a:pt x="16634" y="9600"/>
                  </a:cubicBezTo>
                  <a:cubicBezTo>
                    <a:pt x="17519" y="12000"/>
                    <a:pt x="18867" y="7200"/>
                    <a:pt x="19983" y="9600"/>
                  </a:cubicBezTo>
                  <a:cubicBezTo>
                    <a:pt x="19483" y="7200"/>
                    <a:pt x="21562" y="0"/>
                    <a:pt x="18828" y="4800"/>
                  </a:cubicBezTo>
                  <a:cubicBezTo>
                    <a:pt x="19059" y="4800"/>
                    <a:pt x="18905" y="2400"/>
                    <a:pt x="19136" y="2400"/>
                  </a:cubicBezTo>
                  <a:cubicBezTo>
                    <a:pt x="17365" y="0"/>
                    <a:pt x="16672" y="4800"/>
                    <a:pt x="15171" y="4800"/>
                  </a:cubicBezTo>
                  <a:cubicBezTo>
                    <a:pt x="14285" y="2400"/>
                    <a:pt x="16634" y="2400"/>
                    <a:pt x="15787" y="0"/>
                  </a:cubicBezTo>
                  <a:cubicBezTo>
                    <a:pt x="13900" y="2400"/>
                    <a:pt x="9896" y="-2400"/>
                    <a:pt x="10011" y="7200"/>
                  </a:cubicBezTo>
                  <a:cubicBezTo>
                    <a:pt x="8625" y="9600"/>
                    <a:pt x="8433" y="7200"/>
                    <a:pt x="8048" y="4800"/>
                  </a:cubicBezTo>
                  <a:cubicBezTo>
                    <a:pt x="5853" y="14400"/>
                    <a:pt x="-38" y="0"/>
                    <a:pt x="1" y="14400"/>
                  </a:cubicBezTo>
                  <a:cubicBezTo>
                    <a:pt x="771" y="14400"/>
                    <a:pt x="2080" y="14400"/>
                    <a:pt x="3235" y="12000"/>
                  </a:cubicBezTo>
                  <a:lnTo>
                    <a:pt x="3235" y="19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3302911" y="47671"/>
              <a:ext cx="521075" cy="12701"/>
            </a:xfrm>
            <a:custGeom>
              <a:avLst/>
              <a:gdLst/>
              <a:ahLst/>
              <a:cxnLst/>
              <a:rect l="0" t="0" r="0" b="0"/>
              <a:pathLst>
                <a:path w="21452" h="21600" extrusionOk="0">
                  <a:moveTo>
                    <a:pt x="19257" y="15429"/>
                  </a:moveTo>
                  <a:lnTo>
                    <a:pt x="17924" y="13886"/>
                  </a:lnTo>
                  <a:cubicBezTo>
                    <a:pt x="18237" y="15429"/>
                    <a:pt x="18747" y="15429"/>
                    <a:pt x="19257" y="15429"/>
                  </a:cubicBezTo>
                  <a:close/>
                  <a:moveTo>
                    <a:pt x="21452" y="13886"/>
                  </a:moveTo>
                  <a:lnTo>
                    <a:pt x="20707" y="20057"/>
                  </a:lnTo>
                  <a:cubicBezTo>
                    <a:pt x="16513" y="21600"/>
                    <a:pt x="15023" y="20057"/>
                    <a:pt x="11377" y="20057"/>
                  </a:cubicBezTo>
                  <a:cubicBezTo>
                    <a:pt x="11103" y="18514"/>
                    <a:pt x="11534" y="18514"/>
                    <a:pt x="11769" y="18514"/>
                  </a:cubicBezTo>
                  <a:cubicBezTo>
                    <a:pt x="9182" y="20057"/>
                    <a:pt x="5340" y="18514"/>
                    <a:pt x="3498" y="21600"/>
                  </a:cubicBezTo>
                  <a:cubicBezTo>
                    <a:pt x="2675" y="21600"/>
                    <a:pt x="518" y="20057"/>
                    <a:pt x="1342" y="18514"/>
                  </a:cubicBezTo>
                  <a:cubicBezTo>
                    <a:pt x="950" y="18514"/>
                    <a:pt x="479" y="18514"/>
                    <a:pt x="9" y="18514"/>
                  </a:cubicBezTo>
                  <a:cubicBezTo>
                    <a:pt x="-109" y="16971"/>
                    <a:pt x="1028" y="18514"/>
                    <a:pt x="1067" y="16971"/>
                  </a:cubicBezTo>
                  <a:cubicBezTo>
                    <a:pt x="714" y="16971"/>
                    <a:pt x="558" y="15429"/>
                    <a:pt x="479" y="16971"/>
                  </a:cubicBezTo>
                  <a:cubicBezTo>
                    <a:pt x="1106" y="15429"/>
                    <a:pt x="-148" y="9257"/>
                    <a:pt x="2714" y="9257"/>
                  </a:cubicBezTo>
                  <a:cubicBezTo>
                    <a:pt x="3811" y="13886"/>
                    <a:pt x="714" y="10800"/>
                    <a:pt x="1381" y="15429"/>
                  </a:cubicBezTo>
                  <a:cubicBezTo>
                    <a:pt x="2322" y="15429"/>
                    <a:pt x="2204" y="13886"/>
                    <a:pt x="2282" y="12343"/>
                  </a:cubicBezTo>
                  <a:cubicBezTo>
                    <a:pt x="3498" y="12343"/>
                    <a:pt x="3459" y="13886"/>
                    <a:pt x="3380" y="15429"/>
                  </a:cubicBezTo>
                  <a:cubicBezTo>
                    <a:pt x="3851" y="13886"/>
                    <a:pt x="5379" y="15429"/>
                    <a:pt x="6007" y="13886"/>
                  </a:cubicBezTo>
                  <a:cubicBezTo>
                    <a:pt x="8320" y="12343"/>
                    <a:pt x="5889" y="16971"/>
                    <a:pt x="7418" y="16971"/>
                  </a:cubicBezTo>
                  <a:lnTo>
                    <a:pt x="8280" y="12343"/>
                  </a:lnTo>
                  <a:lnTo>
                    <a:pt x="10828" y="12343"/>
                  </a:lnTo>
                  <a:cubicBezTo>
                    <a:pt x="14474" y="10800"/>
                    <a:pt x="10280" y="3086"/>
                    <a:pt x="14474" y="0"/>
                  </a:cubicBezTo>
                  <a:cubicBezTo>
                    <a:pt x="13925" y="3086"/>
                    <a:pt x="15611" y="7714"/>
                    <a:pt x="17571" y="9257"/>
                  </a:cubicBezTo>
                  <a:cubicBezTo>
                    <a:pt x="16395" y="9257"/>
                    <a:pt x="14239" y="12343"/>
                    <a:pt x="12749" y="10800"/>
                  </a:cubicBezTo>
                  <a:cubicBezTo>
                    <a:pt x="14866" y="15429"/>
                    <a:pt x="9809" y="12343"/>
                    <a:pt x="10907" y="16971"/>
                  </a:cubicBezTo>
                  <a:cubicBezTo>
                    <a:pt x="11965" y="13886"/>
                    <a:pt x="13729" y="13886"/>
                    <a:pt x="15101" y="13886"/>
                  </a:cubicBezTo>
                  <a:lnTo>
                    <a:pt x="14631" y="15429"/>
                  </a:lnTo>
                  <a:cubicBezTo>
                    <a:pt x="16081" y="15429"/>
                    <a:pt x="17179" y="10800"/>
                    <a:pt x="19218" y="12343"/>
                  </a:cubicBezTo>
                  <a:cubicBezTo>
                    <a:pt x="20198" y="12343"/>
                    <a:pt x="20002" y="13886"/>
                    <a:pt x="19845" y="13886"/>
                  </a:cubicBezTo>
                  <a:cubicBezTo>
                    <a:pt x="20668" y="13886"/>
                    <a:pt x="21452" y="12343"/>
                    <a:pt x="21452" y="138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7882688" y="18519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cubicBezTo>
                    <a:pt x="17280" y="21600"/>
                    <a:pt x="8640" y="216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5430311" y="457"/>
              <a:ext cx="2678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cubicBezTo>
                    <a:pt x="13114" y="0"/>
                    <a:pt x="6171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6274834" y="15363"/>
              <a:ext cx="14969" cy="1271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317" name="Google Shape;317;p6"/>
            <p:cNvGrpSpPr/>
            <p:nvPr/>
          </p:nvGrpSpPr>
          <p:grpSpPr>
            <a:xfrm>
              <a:off x="4837444" y="17240"/>
              <a:ext cx="12702" cy="683"/>
              <a:chOff x="0" y="0"/>
              <a:chExt cx="12700" cy="681"/>
            </a:xfrm>
          </p:grpSpPr>
          <p:cxnSp>
            <p:nvCxnSpPr>
              <p:cNvPr id="318" name="Google Shape;318;p6"/>
              <p:cNvCxnSpPr/>
              <p:nvPr/>
            </p:nvCxnSpPr>
            <p:spPr>
              <a:xfrm flipH="1">
                <a:off x="0" y="0"/>
                <a:ext cx="12700" cy="68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319" name="Google Shape;319;p6"/>
              <p:cNvCxnSpPr/>
              <p:nvPr/>
            </p:nvCxnSpPr>
            <p:spPr>
              <a:xfrm rot="10800000" flipH="1">
                <a:off x="0" y="0"/>
                <a:ext cx="12700" cy="68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sp>
          <p:nvSpPr>
            <p:cNvPr id="320" name="Google Shape;320;p6"/>
            <p:cNvSpPr/>
            <p:nvPr/>
          </p:nvSpPr>
          <p:spPr>
            <a:xfrm>
              <a:off x="4175344" y="12828"/>
              <a:ext cx="25211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21600" y="0"/>
                  </a:moveTo>
                  <a:lnTo>
                    <a:pt x="0" y="0"/>
                  </a:lnTo>
                  <a:cubicBezTo>
                    <a:pt x="10800" y="0"/>
                    <a:pt x="16615" y="0"/>
                    <a:pt x="2160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4774464" y="9647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8404" h="21600" extrusionOk="0">
                  <a:moveTo>
                    <a:pt x="17280" y="0"/>
                  </a:moveTo>
                  <a:lnTo>
                    <a:pt x="0" y="21600"/>
                  </a:lnTo>
                  <a:cubicBezTo>
                    <a:pt x="12960" y="21600"/>
                    <a:pt x="21600" y="21600"/>
                    <a:pt x="17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8106471" y="30573"/>
              <a:ext cx="22848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cubicBezTo>
                    <a:pt x="13500" y="0"/>
                    <a:pt x="5400" y="0"/>
                    <a:pt x="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6641949" y="14742"/>
              <a:ext cx="22661" cy="12701"/>
            </a:xfrm>
            <a:custGeom>
              <a:avLst/>
              <a:gdLst/>
              <a:ahLst/>
              <a:cxnLst/>
              <a:rect l="0" t="0" r="0" b="0"/>
              <a:pathLst>
                <a:path w="17751" h="13824" extrusionOk="0">
                  <a:moveTo>
                    <a:pt x="0" y="3024"/>
                  </a:moveTo>
                  <a:cubicBezTo>
                    <a:pt x="5214" y="3024"/>
                    <a:pt x="17131" y="13824"/>
                    <a:pt x="11172" y="13824"/>
                  </a:cubicBezTo>
                  <a:cubicBezTo>
                    <a:pt x="21600" y="13824"/>
                    <a:pt x="20855" y="-7776"/>
                    <a:pt x="0" y="30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7921248" y="46404"/>
              <a:ext cx="15059" cy="12701"/>
            </a:xfrm>
            <a:custGeom>
              <a:avLst/>
              <a:gdLst/>
              <a:ahLst/>
              <a:cxnLst/>
              <a:rect l="0" t="0" r="0" b="0"/>
              <a:pathLst>
                <a:path w="18766" h="21600" extrusionOk="0">
                  <a:moveTo>
                    <a:pt x="766" y="21600"/>
                  </a:moveTo>
                  <a:cubicBezTo>
                    <a:pt x="5566" y="21600"/>
                    <a:pt x="12766" y="0"/>
                    <a:pt x="18766" y="0"/>
                  </a:cubicBezTo>
                  <a:cubicBezTo>
                    <a:pt x="6766" y="0"/>
                    <a:pt x="-2834" y="21600"/>
                    <a:pt x="766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325" name="Google Shape;325;p6"/>
            <p:cNvGrpSpPr/>
            <p:nvPr/>
          </p:nvGrpSpPr>
          <p:grpSpPr>
            <a:xfrm>
              <a:off x="7936258" y="51484"/>
              <a:ext cx="12702" cy="640"/>
              <a:chOff x="0" y="0"/>
              <a:chExt cx="12700" cy="639"/>
            </a:xfrm>
          </p:grpSpPr>
          <p:cxnSp>
            <p:nvCxnSpPr>
              <p:cNvPr id="326" name="Google Shape;326;p6"/>
              <p:cNvCxnSpPr/>
              <p:nvPr/>
            </p:nvCxnSpPr>
            <p:spPr>
              <a:xfrm rot="10800000" flipH="1">
                <a:off x="0" y="0"/>
                <a:ext cx="12700" cy="63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327" name="Google Shape;327;p6"/>
              <p:cNvCxnSpPr/>
              <p:nvPr/>
            </p:nvCxnSpPr>
            <p:spPr>
              <a:xfrm flipH="1">
                <a:off x="0" y="0"/>
                <a:ext cx="12700" cy="639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sp>
          <p:nvSpPr>
            <p:cNvPr id="328" name="Google Shape;328;p6"/>
            <p:cNvSpPr/>
            <p:nvPr/>
          </p:nvSpPr>
          <p:spPr>
            <a:xfrm>
              <a:off x="6461495" y="39116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cubicBezTo>
                    <a:pt x="16200" y="0"/>
                    <a:pt x="8100" y="0"/>
                    <a:pt x="0" y="0"/>
                  </a:cubicBezTo>
                  <a:cubicBezTo>
                    <a:pt x="2700" y="0"/>
                    <a:pt x="108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8048961" y="20737"/>
              <a:ext cx="201311" cy="12701"/>
            </a:xfrm>
            <a:custGeom>
              <a:avLst/>
              <a:gdLst/>
              <a:ahLst/>
              <a:cxnLst/>
              <a:rect l="0" t="0" r="0" b="0"/>
              <a:pathLst>
                <a:path w="19299" h="21600" extrusionOk="0">
                  <a:moveTo>
                    <a:pt x="9336" y="21600"/>
                  </a:moveTo>
                  <a:cubicBezTo>
                    <a:pt x="9793" y="19440"/>
                    <a:pt x="19037" y="17280"/>
                    <a:pt x="11258" y="15120"/>
                  </a:cubicBezTo>
                  <a:cubicBezTo>
                    <a:pt x="11532" y="8640"/>
                    <a:pt x="16200" y="12960"/>
                    <a:pt x="18305" y="12960"/>
                  </a:cubicBezTo>
                  <a:cubicBezTo>
                    <a:pt x="16841" y="10800"/>
                    <a:pt x="19037" y="8640"/>
                    <a:pt x="18580" y="6480"/>
                  </a:cubicBezTo>
                  <a:cubicBezTo>
                    <a:pt x="17573" y="8640"/>
                    <a:pt x="16383" y="8640"/>
                    <a:pt x="14644" y="8640"/>
                  </a:cubicBezTo>
                  <a:cubicBezTo>
                    <a:pt x="13912" y="6480"/>
                    <a:pt x="16475" y="4320"/>
                    <a:pt x="18488" y="6480"/>
                  </a:cubicBezTo>
                  <a:cubicBezTo>
                    <a:pt x="16017" y="2160"/>
                    <a:pt x="21600" y="2160"/>
                    <a:pt x="18122" y="0"/>
                  </a:cubicBezTo>
                  <a:cubicBezTo>
                    <a:pt x="10617" y="0"/>
                    <a:pt x="5217" y="0"/>
                    <a:pt x="0" y="8640"/>
                  </a:cubicBezTo>
                  <a:cubicBezTo>
                    <a:pt x="4210" y="6480"/>
                    <a:pt x="9061" y="6480"/>
                    <a:pt x="12539" y="8640"/>
                  </a:cubicBezTo>
                  <a:lnTo>
                    <a:pt x="11075" y="12960"/>
                  </a:lnTo>
                  <a:cubicBezTo>
                    <a:pt x="7139" y="8640"/>
                    <a:pt x="4668" y="10800"/>
                    <a:pt x="732" y="10800"/>
                  </a:cubicBezTo>
                  <a:lnTo>
                    <a:pt x="9519" y="15120"/>
                  </a:lnTo>
                  <a:cubicBezTo>
                    <a:pt x="13637" y="19440"/>
                    <a:pt x="10892" y="19440"/>
                    <a:pt x="7688" y="19440"/>
                  </a:cubicBezTo>
                  <a:cubicBezTo>
                    <a:pt x="8420" y="19440"/>
                    <a:pt x="9153" y="19440"/>
                    <a:pt x="9336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4195020" y="46404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9779" h="21600" extrusionOk="0">
                  <a:moveTo>
                    <a:pt x="19200" y="0"/>
                  </a:moveTo>
                  <a:lnTo>
                    <a:pt x="0" y="21600"/>
                  </a:lnTo>
                  <a:cubicBezTo>
                    <a:pt x="16800" y="0"/>
                    <a:pt x="21600" y="0"/>
                    <a:pt x="19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4393912" y="52120"/>
              <a:ext cx="12701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21600" y="0"/>
                  </a:moveTo>
                  <a:lnTo>
                    <a:pt x="0" y="0"/>
                  </a:lnTo>
                  <a:cubicBezTo>
                    <a:pt x="10800" y="0"/>
                    <a:pt x="10800" y="0"/>
                    <a:pt x="2160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4444769" y="3309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3997" h="21600" extrusionOk="0">
                  <a:moveTo>
                    <a:pt x="13997" y="21600"/>
                  </a:moveTo>
                  <a:cubicBezTo>
                    <a:pt x="13997" y="21600"/>
                    <a:pt x="13997" y="21600"/>
                    <a:pt x="9677" y="0"/>
                  </a:cubicBezTo>
                  <a:cubicBezTo>
                    <a:pt x="-7603" y="21600"/>
                    <a:pt x="1037" y="21600"/>
                    <a:pt x="13997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5341059" y="37214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8838" h="21600" extrusionOk="0">
                  <a:moveTo>
                    <a:pt x="18838" y="21600"/>
                  </a:moveTo>
                  <a:lnTo>
                    <a:pt x="1558" y="0"/>
                  </a:lnTo>
                  <a:cubicBezTo>
                    <a:pt x="-2762" y="0"/>
                    <a:pt x="1558" y="0"/>
                    <a:pt x="18838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4388397" y="46404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2000" y="0"/>
                    <a:pt x="19200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5628396" y="27391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144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637916" y="26939"/>
              <a:ext cx="198114" cy="12701"/>
            </a:xfrm>
            <a:custGeom>
              <a:avLst/>
              <a:gdLst/>
              <a:ahLst/>
              <a:cxnLst/>
              <a:rect l="0" t="0" r="0" b="0"/>
              <a:pathLst>
                <a:path w="21600" h="18514" extrusionOk="0">
                  <a:moveTo>
                    <a:pt x="10696" y="15429"/>
                  </a:moveTo>
                  <a:cubicBezTo>
                    <a:pt x="10281" y="15429"/>
                    <a:pt x="10177" y="18514"/>
                    <a:pt x="9969" y="18514"/>
                  </a:cubicBezTo>
                  <a:cubicBezTo>
                    <a:pt x="13812" y="15429"/>
                    <a:pt x="20769" y="18514"/>
                    <a:pt x="21600" y="12343"/>
                  </a:cubicBezTo>
                  <a:cubicBezTo>
                    <a:pt x="20354" y="12343"/>
                    <a:pt x="13604" y="6171"/>
                    <a:pt x="14746" y="3086"/>
                  </a:cubicBezTo>
                  <a:cubicBezTo>
                    <a:pt x="12046" y="6171"/>
                    <a:pt x="8204" y="0"/>
                    <a:pt x="6750" y="0"/>
                  </a:cubicBezTo>
                  <a:cubicBezTo>
                    <a:pt x="11112" y="6171"/>
                    <a:pt x="7165" y="6171"/>
                    <a:pt x="4258" y="9257"/>
                  </a:cubicBezTo>
                  <a:cubicBezTo>
                    <a:pt x="1558" y="6171"/>
                    <a:pt x="4777" y="3086"/>
                    <a:pt x="2492" y="3086"/>
                  </a:cubicBezTo>
                  <a:lnTo>
                    <a:pt x="1662" y="3086"/>
                  </a:lnTo>
                  <a:lnTo>
                    <a:pt x="0" y="9257"/>
                  </a:lnTo>
                  <a:lnTo>
                    <a:pt x="519" y="9257"/>
                  </a:lnTo>
                  <a:cubicBezTo>
                    <a:pt x="9658" y="6171"/>
                    <a:pt x="1350" y="21600"/>
                    <a:pt x="10696" y="15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5715495" y="36276"/>
              <a:ext cx="13394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21600" y="0"/>
                  </a:moveTo>
                  <a:lnTo>
                    <a:pt x="0" y="0"/>
                  </a:lnTo>
                  <a:cubicBezTo>
                    <a:pt x="12343" y="0"/>
                    <a:pt x="16971" y="0"/>
                    <a:pt x="2160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338" name="Google Shape;338;p6"/>
            <p:cNvGrpSpPr/>
            <p:nvPr/>
          </p:nvGrpSpPr>
          <p:grpSpPr>
            <a:xfrm>
              <a:off x="6070794" y="38811"/>
              <a:ext cx="15758" cy="636"/>
              <a:chOff x="0" y="0"/>
              <a:chExt cx="15757" cy="634"/>
            </a:xfrm>
          </p:grpSpPr>
          <p:cxnSp>
            <p:nvCxnSpPr>
              <p:cNvPr id="339" name="Google Shape;339;p6"/>
              <p:cNvCxnSpPr/>
              <p:nvPr/>
            </p:nvCxnSpPr>
            <p:spPr>
              <a:xfrm rot="10800000" flipH="1">
                <a:off x="0" y="0"/>
                <a:ext cx="15757" cy="63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340" name="Google Shape;340;p6"/>
              <p:cNvCxnSpPr/>
              <p:nvPr/>
            </p:nvCxnSpPr>
            <p:spPr>
              <a:xfrm flipH="1">
                <a:off x="0" y="0"/>
                <a:ext cx="15757" cy="63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sp>
          <p:nvSpPr>
            <p:cNvPr id="341" name="Google Shape;341;p6"/>
            <p:cNvSpPr/>
            <p:nvPr/>
          </p:nvSpPr>
          <p:spPr>
            <a:xfrm>
              <a:off x="3563223" y="33010"/>
              <a:ext cx="49483" cy="12701"/>
            </a:xfrm>
            <a:custGeom>
              <a:avLst/>
              <a:gdLst/>
              <a:ahLst/>
              <a:cxnLst/>
              <a:rect l="0" t="0" r="0" b="0"/>
              <a:pathLst>
                <a:path w="21198" h="12471" extrusionOk="0">
                  <a:moveTo>
                    <a:pt x="0" y="0"/>
                  </a:moveTo>
                  <a:cubicBezTo>
                    <a:pt x="815" y="10800"/>
                    <a:pt x="21600" y="21600"/>
                    <a:pt x="21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983855" y="32474"/>
              <a:ext cx="20483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21600" y="0"/>
                  </a:moveTo>
                  <a:lnTo>
                    <a:pt x="0" y="0"/>
                  </a:lnTo>
                  <a:cubicBezTo>
                    <a:pt x="4114" y="0"/>
                    <a:pt x="15429" y="0"/>
                    <a:pt x="2160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73005" y="24856"/>
              <a:ext cx="14969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cubicBezTo>
                    <a:pt x="8100" y="0"/>
                    <a:pt x="2700" y="21600"/>
                    <a:pt x="0" y="21600"/>
                  </a:cubicBezTo>
                  <a:cubicBezTo>
                    <a:pt x="8100" y="21600"/>
                    <a:pt x="16200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7006701" y="30560"/>
              <a:ext cx="5751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cubicBezTo>
                    <a:pt x="2520" y="0"/>
                    <a:pt x="6480" y="10800"/>
                    <a:pt x="6840" y="21600"/>
                  </a:cubicBezTo>
                  <a:cubicBezTo>
                    <a:pt x="12240" y="21600"/>
                    <a:pt x="16200" y="10800"/>
                    <a:pt x="21600" y="10800"/>
                  </a:cubicBezTo>
                  <a:cubicBezTo>
                    <a:pt x="15480" y="10800"/>
                    <a:pt x="8280" y="108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0" y="5359"/>
              <a:ext cx="8181313" cy="51198"/>
            </a:xfrm>
            <a:custGeom>
              <a:avLst/>
              <a:gdLst/>
              <a:ahLst/>
              <a:cxnLst/>
              <a:rect l="0" t="0" r="0" b="0"/>
              <a:pathLst>
                <a:path w="21600" h="20529" extrusionOk="0">
                  <a:moveTo>
                    <a:pt x="10677" y="3969"/>
                  </a:moveTo>
                  <a:lnTo>
                    <a:pt x="10672" y="3969"/>
                  </a:lnTo>
                  <a:lnTo>
                    <a:pt x="10677" y="3969"/>
                  </a:lnTo>
                  <a:close/>
                  <a:moveTo>
                    <a:pt x="13318" y="9729"/>
                  </a:moveTo>
                  <a:lnTo>
                    <a:pt x="13173" y="10089"/>
                  </a:lnTo>
                  <a:lnTo>
                    <a:pt x="13188" y="10089"/>
                  </a:lnTo>
                  <a:lnTo>
                    <a:pt x="13044" y="10449"/>
                  </a:lnTo>
                  <a:cubicBezTo>
                    <a:pt x="13132" y="10809"/>
                    <a:pt x="13190" y="11529"/>
                    <a:pt x="13067" y="11889"/>
                  </a:cubicBezTo>
                  <a:cubicBezTo>
                    <a:pt x="13077" y="11889"/>
                    <a:pt x="13042" y="11529"/>
                    <a:pt x="13085" y="11169"/>
                  </a:cubicBezTo>
                  <a:cubicBezTo>
                    <a:pt x="13002" y="10809"/>
                    <a:pt x="12821" y="10449"/>
                    <a:pt x="12869" y="11529"/>
                  </a:cubicBezTo>
                  <a:cubicBezTo>
                    <a:pt x="13027" y="10449"/>
                    <a:pt x="12904" y="12969"/>
                    <a:pt x="13029" y="11889"/>
                  </a:cubicBezTo>
                  <a:cubicBezTo>
                    <a:pt x="12962" y="12609"/>
                    <a:pt x="12896" y="12609"/>
                    <a:pt x="12833" y="12609"/>
                  </a:cubicBezTo>
                  <a:cubicBezTo>
                    <a:pt x="12899" y="12249"/>
                    <a:pt x="12818" y="11529"/>
                    <a:pt x="12720" y="11169"/>
                  </a:cubicBezTo>
                  <a:cubicBezTo>
                    <a:pt x="12677" y="11529"/>
                    <a:pt x="12559" y="11169"/>
                    <a:pt x="12489" y="11529"/>
                  </a:cubicBezTo>
                  <a:cubicBezTo>
                    <a:pt x="12514" y="12249"/>
                    <a:pt x="12451" y="12609"/>
                    <a:pt x="12569" y="12609"/>
                  </a:cubicBezTo>
                  <a:cubicBezTo>
                    <a:pt x="12527" y="12969"/>
                    <a:pt x="12459" y="12969"/>
                    <a:pt x="12386" y="12609"/>
                  </a:cubicBezTo>
                  <a:cubicBezTo>
                    <a:pt x="12416" y="12609"/>
                    <a:pt x="12466" y="12609"/>
                    <a:pt x="12464" y="12249"/>
                  </a:cubicBezTo>
                  <a:cubicBezTo>
                    <a:pt x="12416" y="11529"/>
                    <a:pt x="12358" y="11529"/>
                    <a:pt x="12328" y="11529"/>
                  </a:cubicBezTo>
                  <a:lnTo>
                    <a:pt x="12255" y="11529"/>
                  </a:lnTo>
                  <a:cubicBezTo>
                    <a:pt x="12263" y="11529"/>
                    <a:pt x="12268" y="11529"/>
                    <a:pt x="12273" y="11889"/>
                  </a:cubicBezTo>
                  <a:lnTo>
                    <a:pt x="12192" y="12249"/>
                  </a:lnTo>
                  <a:cubicBezTo>
                    <a:pt x="12300" y="11889"/>
                    <a:pt x="12243" y="12609"/>
                    <a:pt x="12240" y="12969"/>
                  </a:cubicBezTo>
                  <a:cubicBezTo>
                    <a:pt x="12243" y="12249"/>
                    <a:pt x="12170" y="12969"/>
                    <a:pt x="12132" y="12969"/>
                  </a:cubicBezTo>
                  <a:lnTo>
                    <a:pt x="12215" y="13689"/>
                  </a:lnTo>
                  <a:cubicBezTo>
                    <a:pt x="12175" y="14049"/>
                    <a:pt x="12077" y="13329"/>
                    <a:pt x="12097" y="14049"/>
                  </a:cubicBezTo>
                  <a:cubicBezTo>
                    <a:pt x="12268" y="14409"/>
                    <a:pt x="12333" y="14049"/>
                    <a:pt x="12489" y="14049"/>
                  </a:cubicBezTo>
                  <a:lnTo>
                    <a:pt x="12426" y="13329"/>
                  </a:lnTo>
                  <a:cubicBezTo>
                    <a:pt x="12602" y="12969"/>
                    <a:pt x="12534" y="14409"/>
                    <a:pt x="12730" y="14409"/>
                  </a:cubicBezTo>
                  <a:cubicBezTo>
                    <a:pt x="12813" y="13689"/>
                    <a:pt x="13027" y="14049"/>
                    <a:pt x="13029" y="12969"/>
                  </a:cubicBezTo>
                  <a:cubicBezTo>
                    <a:pt x="13004" y="13329"/>
                    <a:pt x="13153" y="14049"/>
                    <a:pt x="13220" y="13329"/>
                  </a:cubicBezTo>
                  <a:cubicBezTo>
                    <a:pt x="13293" y="12609"/>
                    <a:pt x="13519" y="12249"/>
                    <a:pt x="13452" y="11889"/>
                  </a:cubicBezTo>
                  <a:cubicBezTo>
                    <a:pt x="13391" y="11889"/>
                    <a:pt x="13308" y="12249"/>
                    <a:pt x="13261" y="11889"/>
                  </a:cubicBezTo>
                  <a:lnTo>
                    <a:pt x="13376" y="11529"/>
                  </a:lnTo>
                  <a:lnTo>
                    <a:pt x="13301" y="10809"/>
                  </a:lnTo>
                  <a:cubicBezTo>
                    <a:pt x="13341" y="11169"/>
                    <a:pt x="13336" y="10449"/>
                    <a:pt x="13318" y="9729"/>
                  </a:cubicBezTo>
                  <a:close/>
                  <a:moveTo>
                    <a:pt x="13806" y="8649"/>
                  </a:moveTo>
                  <a:cubicBezTo>
                    <a:pt x="13884" y="10449"/>
                    <a:pt x="13967" y="11889"/>
                    <a:pt x="14326" y="11529"/>
                  </a:cubicBezTo>
                  <a:lnTo>
                    <a:pt x="14299" y="11529"/>
                  </a:lnTo>
                  <a:cubicBezTo>
                    <a:pt x="14480" y="12609"/>
                    <a:pt x="14651" y="10449"/>
                    <a:pt x="14869" y="11529"/>
                  </a:cubicBezTo>
                  <a:cubicBezTo>
                    <a:pt x="14764" y="11889"/>
                    <a:pt x="14769" y="11889"/>
                    <a:pt x="14651" y="13329"/>
                  </a:cubicBezTo>
                  <a:lnTo>
                    <a:pt x="14766" y="12969"/>
                  </a:lnTo>
                  <a:cubicBezTo>
                    <a:pt x="14733" y="13689"/>
                    <a:pt x="14847" y="13329"/>
                    <a:pt x="14932" y="13329"/>
                  </a:cubicBezTo>
                  <a:lnTo>
                    <a:pt x="14857" y="14409"/>
                  </a:lnTo>
                  <a:cubicBezTo>
                    <a:pt x="14806" y="14049"/>
                    <a:pt x="14676" y="14049"/>
                    <a:pt x="14681" y="14409"/>
                  </a:cubicBezTo>
                  <a:cubicBezTo>
                    <a:pt x="14708" y="14049"/>
                    <a:pt x="14507" y="12969"/>
                    <a:pt x="14399" y="13329"/>
                  </a:cubicBezTo>
                  <a:cubicBezTo>
                    <a:pt x="14409" y="14049"/>
                    <a:pt x="14640" y="13689"/>
                    <a:pt x="14537" y="14769"/>
                  </a:cubicBezTo>
                  <a:cubicBezTo>
                    <a:pt x="14628" y="14409"/>
                    <a:pt x="14640" y="15129"/>
                    <a:pt x="14733" y="14769"/>
                  </a:cubicBezTo>
                  <a:cubicBezTo>
                    <a:pt x="14643" y="15129"/>
                    <a:pt x="14711" y="15849"/>
                    <a:pt x="14645" y="16209"/>
                  </a:cubicBezTo>
                  <a:lnTo>
                    <a:pt x="14799" y="15849"/>
                  </a:lnTo>
                  <a:cubicBezTo>
                    <a:pt x="14804" y="16209"/>
                    <a:pt x="14573" y="16569"/>
                    <a:pt x="14701" y="17289"/>
                  </a:cubicBezTo>
                  <a:cubicBezTo>
                    <a:pt x="14764" y="16929"/>
                    <a:pt x="14929" y="17649"/>
                    <a:pt x="14932" y="16569"/>
                  </a:cubicBezTo>
                  <a:lnTo>
                    <a:pt x="14937" y="16929"/>
                  </a:lnTo>
                  <a:cubicBezTo>
                    <a:pt x="15053" y="17289"/>
                    <a:pt x="14987" y="15849"/>
                    <a:pt x="15131" y="16209"/>
                  </a:cubicBezTo>
                  <a:cubicBezTo>
                    <a:pt x="15133" y="15849"/>
                    <a:pt x="15105" y="15849"/>
                    <a:pt x="15053" y="15849"/>
                  </a:cubicBezTo>
                  <a:cubicBezTo>
                    <a:pt x="15010" y="15849"/>
                    <a:pt x="15002" y="16569"/>
                    <a:pt x="14914" y="16569"/>
                  </a:cubicBezTo>
                  <a:cubicBezTo>
                    <a:pt x="14874" y="15849"/>
                    <a:pt x="15022" y="16569"/>
                    <a:pt x="14960" y="15489"/>
                  </a:cubicBezTo>
                  <a:cubicBezTo>
                    <a:pt x="14929" y="15129"/>
                    <a:pt x="14723" y="16209"/>
                    <a:pt x="14789" y="14769"/>
                  </a:cubicBezTo>
                  <a:lnTo>
                    <a:pt x="14907" y="15129"/>
                  </a:lnTo>
                  <a:cubicBezTo>
                    <a:pt x="14909" y="14409"/>
                    <a:pt x="14992" y="14409"/>
                    <a:pt x="14990" y="13689"/>
                  </a:cubicBezTo>
                  <a:cubicBezTo>
                    <a:pt x="15063" y="13329"/>
                    <a:pt x="15128" y="14409"/>
                    <a:pt x="15201" y="13689"/>
                  </a:cubicBezTo>
                  <a:cubicBezTo>
                    <a:pt x="15231" y="13329"/>
                    <a:pt x="15178" y="12249"/>
                    <a:pt x="15299" y="12609"/>
                  </a:cubicBezTo>
                  <a:cubicBezTo>
                    <a:pt x="15392" y="13689"/>
                    <a:pt x="15668" y="13689"/>
                    <a:pt x="15774" y="13329"/>
                  </a:cubicBezTo>
                  <a:lnTo>
                    <a:pt x="15864" y="12969"/>
                  </a:lnTo>
                  <a:cubicBezTo>
                    <a:pt x="15857" y="12609"/>
                    <a:pt x="15691" y="12969"/>
                    <a:pt x="15749" y="12609"/>
                  </a:cubicBezTo>
                  <a:lnTo>
                    <a:pt x="15890" y="12249"/>
                  </a:lnTo>
                  <a:lnTo>
                    <a:pt x="15880" y="12609"/>
                  </a:lnTo>
                  <a:cubicBezTo>
                    <a:pt x="15927" y="12609"/>
                    <a:pt x="15975" y="12249"/>
                    <a:pt x="16018" y="12249"/>
                  </a:cubicBezTo>
                  <a:cubicBezTo>
                    <a:pt x="15973" y="12609"/>
                    <a:pt x="15872" y="12609"/>
                    <a:pt x="15892" y="13329"/>
                  </a:cubicBezTo>
                  <a:cubicBezTo>
                    <a:pt x="15957" y="13329"/>
                    <a:pt x="15968" y="13689"/>
                    <a:pt x="16028" y="13689"/>
                  </a:cubicBezTo>
                  <a:cubicBezTo>
                    <a:pt x="16015" y="13689"/>
                    <a:pt x="16005" y="13689"/>
                    <a:pt x="16005" y="13689"/>
                  </a:cubicBezTo>
                  <a:cubicBezTo>
                    <a:pt x="16141" y="14049"/>
                    <a:pt x="16136" y="12969"/>
                    <a:pt x="16169" y="12609"/>
                  </a:cubicBezTo>
                  <a:cubicBezTo>
                    <a:pt x="16304" y="11889"/>
                    <a:pt x="16033" y="11889"/>
                    <a:pt x="16050" y="10809"/>
                  </a:cubicBezTo>
                  <a:lnTo>
                    <a:pt x="16445" y="10449"/>
                  </a:lnTo>
                  <a:cubicBezTo>
                    <a:pt x="16410" y="10809"/>
                    <a:pt x="16377" y="11169"/>
                    <a:pt x="16390" y="11529"/>
                  </a:cubicBezTo>
                  <a:cubicBezTo>
                    <a:pt x="16485" y="11889"/>
                    <a:pt x="16392" y="11889"/>
                    <a:pt x="16528" y="11889"/>
                  </a:cubicBezTo>
                  <a:cubicBezTo>
                    <a:pt x="16518" y="10809"/>
                    <a:pt x="16699" y="11529"/>
                    <a:pt x="16794" y="10809"/>
                  </a:cubicBezTo>
                  <a:cubicBezTo>
                    <a:pt x="16840" y="11169"/>
                    <a:pt x="16850" y="11169"/>
                    <a:pt x="16752" y="11169"/>
                  </a:cubicBezTo>
                  <a:cubicBezTo>
                    <a:pt x="16762" y="11889"/>
                    <a:pt x="16892" y="11889"/>
                    <a:pt x="16940" y="11889"/>
                  </a:cubicBezTo>
                  <a:lnTo>
                    <a:pt x="17043" y="11529"/>
                  </a:lnTo>
                  <a:cubicBezTo>
                    <a:pt x="17003" y="11169"/>
                    <a:pt x="17021" y="10449"/>
                    <a:pt x="17106" y="10449"/>
                  </a:cubicBezTo>
                  <a:lnTo>
                    <a:pt x="17111" y="10089"/>
                  </a:lnTo>
                  <a:cubicBezTo>
                    <a:pt x="16970" y="10089"/>
                    <a:pt x="16754" y="9009"/>
                    <a:pt x="16666" y="9729"/>
                  </a:cubicBezTo>
                  <a:lnTo>
                    <a:pt x="16691" y="9369"/>
                  </a:lnTo>
                  <a:cubicBezTo>
                    <a:pt x="16531" y="9009"/>
                    <a:pt x="16342" y="10809"/>
                    <a:pt x="16267" y="9369"/>
                  </a:cubicBezTo>
                  <a:cubicBezTo>
                    <a:pt x="16274" y="9009"/>
                    <a:pt x="16234" y="9369"/>
                    <a:pt x="16236" y="8649"/>
                  </a:cubicBezTo>
                  <a:lnTo>
                    <a:pt x="16118" y="9009"/>
                  </a:lnTo>
                  <a:lnTo>
                    <a:pt x="16143" y="8649"/>
                  </a:lnTo>
                  <a:lnTo>
                    <a:pt x="15942" y="9009"/>
                  </a:lnTo>
                  <a:lnTo>
                    <a:pt x="15947" y="8649"/>
                  </a:lnTo>
                  <a:lnTo>
                    <a:pt x="15716" y="10449"/>
                  </a:lnTo>
                  <a:cubicBezTo>
                    <a:pt x="15716" y="10809"/>
                    <a:pt x="15721" y="10809"/>
                    <a:pt x="15689" y="11169"/>
                  </a:cubicBezTo>
                  <a:cubicBezTo>
                    <a:pt x="15658" y="11169"/>
                    <a:pt x="15633" y="11169"/>
                    <a:pt x="15611" y="11169"/>
                  </a:cubicBezTo>
                  <a:cubicBezTo>
                    <a:pt x="15611" y="11169"/>
                    <a:pt x="15611" y="11169"/>
                    <a:pt x="15611" y="11169"/>
                  </a:cubicBezTo>
                  <a:cubicBezTo>
                    <a:pt x="15560" y="11169"/>
                    <a:pt x="15528" y="10449"/>
                    <a:pt x="15467" y="10449"/>
                  </a:cubicBezTo>
                  <a:lnTo>
                    <a:pt x="15656" y="10449"/>
                  </a:lnTo>
                  <a:cubicBezTo>
                    <a:pt x="15671" y="9729"/>
                    <a:pt x="15653" y="9369"/>
                    <a:pt x="15563" y="8649"/>
                  </a:cubicBezTo>
                  <a:cubicBezTo>
                    <a:pt x="15601" y="8649"/>
                    <a:pt x="15616" y="8289"/>
                    <a:pt x="15570" y="8289"/>
                  </a:cubicBezTo>
                  <a:cubicBezTo>
                    <a:pt x="15563" y="8289"/>
                    <a:pt x="15447" y="8649"/>
                    <a:pt x="15490" y="9009"/>
                  </a:cubicBezTo>
                  <a:cubicBezTo>
                    <a:pt x="15312" y="9369"/>
                    <a:pt x="15025" y="7929"/>
                    <a:pt x="14754" y="9009"/>
                  </a:cubicBezTo>
                  <a:cubicBezTo>
                    <a:pt x="14947" y="8289"/>
                    <a:pt x="14598" y="7929"/>
                    <a:pt x="14814" y="7929"/>
                  </a:cubicBezTo>
                  <a:cubicBezTo>
                    <a:pt x="14663" y="6849"/>
                    <a:pt x="14683" y="8649"/>
                    <a:pt x="14530" y="8649"/>
                  </a:cubicBezTo>
                  <a:cubicBezTo>
                    <a:pt x="14517" y="8289"/>
                    <a:pt x="14613" y="8649"/>
                    <a:pt x="14648" y="7929"/>
                  </a:cubicBezTo>
                  <a:cubicBezTo>
                    <a:pt x="14394" y="7569"/>
                    <a:pt x="14218" y="9369"/>
                    <a:pt x="13969" y="9369"/>
                  </a:cubicBezTo>
                  <a:lnTo>
                    <a:pt x="13959" y="8649"/>
                  </a:lnTo>
                  <a:lnTo>
                    <a:pt x="13806" y="8649"/>
                  </a:lnTo>
                  <a:close/>
                  <a:moveTo>
                    <a:pt x="17958" y="10449"/>
                  </a:moveTo>
                  <a:cubicBezTo>
                    <a:pt x="17973" y="10449"/>
                    <a:pt x="17978" y="10089"/>
                    <a:pt x="17978" y="10089"/>
                  </a:cubicBezTo>
                  <a:cubicBezTo>
                    <a:pt x="17664" y="11889"/>
                    <a:pt x="17408" y="12249"/>
                    <a:pt x="17239" y="11889"/>
                  </a:cubicBezTo>
                  <a:cubicBezTo>
                    <a:pt x="17272" y="12609"/>
                    <a:pt x="17423" y="13329"/>
                    <a:pt x="17496" y="13689"/>
                  </a:cubicBezTo>
                  <a:lnTo>
                    <a:pt x="17433" y="14409"/>
                  </a:lnTo>
                  <a:lnTo>
                    <a:pt x="17393" y="13689"/>
                  </a:lnTo>
                  <a:lnTo>
                    <a:pt x="17282" y="14409"/>
                  </a:lnTo>
                  <a:cubicBezTo>
                    <a:pt x="17312" y="14769"/>
                    <a:pt x="17403" y="14769"/>
                    <a:pt x="17460" y="15129"/>
                  </a:cubicBezTo>
                  <a:lnTo>
                    <a:pt x="17709" y="13689"/>
                  </a:lnTo>
                  <a:lnTo>
                    <a:pt x="17558" y="13329"/>
                  </a:lnTo>
                  <a:cubicBezTo>
                    <a:pt x="17599" y="13329"/>
                    <a:pt x="17800" y="13329"/>
                    <a:pt x="17880" y="13329"/>
                  </a:cubicBezTo>
                  <a:cubicBezTo>
                    <a:pt x="17883" y="12609"/>
                    <a:pt x="17744" y="12249"/>
                    <a:pt x="17727" y="12969"/>
                  </a:cubicBezTo>
                  <a:cubicBezTo>
                    <a:pt x="17712" y="12249"/>
                    <a:pt x="17870" y="12609"/>
                    <a:pt x="17770" y="11889"/>
                  </a:cubicBezTo>
                  <a:cubicBezTo>
                    <a:pt x="17888" y="11169"/>
                    <a:pt x="18079" y="11889"/>
                    <a:pt x="18167" y="12249"/>
                  </a:cubicBezTo>
                  <a:lnTo>
                    <a:pt x="18182" y="12969"/>
                  </a:lnTo>
                  <a:cubicBezTo>
                    <a:pt x="18277" y="13689"/>
                    <a:pt x="18247" y="11889"/>
                    <a:pt x="18360" y="12609"/>
                  </a:cubicBezTo>
                  <a:cubicBezTo>
                    <a:pt x="18220" y="12609"/>
                    <a:pt x="18385" y="13689"/>
                    <a:pt x="18272" y="13689"/>
                  </a:cubicBezTo>
                  <a:cubicBezTo>
                    <a:pt x="18307" y="14049"/>
                    <a:pt x="18272" y="14769"/>
                    <a:pt x="18385" y="14769"/>
                  </a:cubicBezTo>
                  <a:cubicBezTo>
                    <a:pt x="18478" y="13329"/>
                    <a:pt x="18504" y="15489"/>
                    <a:pt x="18594" y="14409"/>
                  </a:cubicBezTo>
                  <a:cubicBezTo>
                    <a:pt x="18652" y="14769"/>
                    <a:pt x="18529" y="15129"/>
                    <a:pt x="18644" y="15489"/>
                  </a:cubicBezTo>
                  <a:cubicBezTo>
                    <a:pt x="18780" y="14769"/>
                    <a:pt x="18772" y="14409"/>
                    <a:pt x="18780" y="13329"/>
                  </a:cubicBezTo>
                  <a:cubicBezTo>
                    <a:pt x="18654" y="12969"/>
                    <a:pt x="18639" y="14409"/>
                    <a:pt x="18536" y="14049"/>
                  </a:cubicBezTo>
                  <a:lnTo>
                    <a:pt x="18740" y="12609"/>
                  </a:lnTo>
                  <a:cubicBezTo>
                    <a:pt x="18702" y="12609"/>
                    <a:pt x="18674" y="12609"/>
                    <a:pt x="18652" y="12609"/>
                  </a:cubicBezTo>
                  <a:cubicBezTo>
                    <a:pt x="18692" y="12609"/>
                    <a:pt x="18727" y="12249"/>
                    <a:pt x="18757" y="11889"/>
                  </a:cubicBezTo>
                  <a:lnTo>
                    <a:pt x="18805" y="11529"/>
                  </a:lnTo>
                  <a:cubicBezTo>
                    <a:pt x="18690" y="11529"/>
                    <a:pt x="18586" y="11529"/>
                    <a:pt x="18569" y="11169"/>
                  </a:cubicBezTo>
                  <a:lnTo>
                    <a:pt x="18584" y="10449"/>
                  </a:lnTo>
                  <a:cubicBezTo>
                    <a:pt x="18544" y="10089"/>
                    <a:pt x="18478" y="10449"/>
                    <a:pt x="18446" y="10809"/>
                  </a:cubicBezTo>
                  <a:cubicBezTo>
                    <a:pt x="18345" y="10809"/>
                    <a:pt x="18242" y="11169"/>
                    <a:pt x="18220" y="10809"/>
                  </a:cubicBezTo>
                  <a:lnTo>
                    <a:pt x="18257" y="10449"/>
                  </a:lnTo>
                  <a:lnTo>
                    <a:pt x="17958" y="10449"/>
                  </a:lnTo>
                  <a:close/>
                  <a:moveTo>
                    <a:pt x="19564" y="12969"/>
                  </a:moveTo>
                  <a:lnTo>
                    <a:pt x="19592" y="13329"/>
                  </a:lnTo>
                  <a:lnTo>
                    <a:pt x="19514" y="13689"/>
                  </a:lnTo>
                  <a:cubicBezTo>
                    <a:pt x="19376" y="13689"/>
                    <a:pt x="19263" y="12249"/>
                    <a:pt x="19137" y="13329"/>
                  </a:cubicBezTo>
                  <a:cubicBezTo>
                    <a:pt x="19079" y="12969"/>
                    <a:pt x="19046" y="12249"/>
                    <a:pt x="19016" y="11889"/>
                  </a:cubicBezTo>
                  <a:lnTo>
                    <a:pt x="19094" y="11889"/>
                  </a:lnTo>
                  <a:cubicBezTo>
                    <a:pt x="19446" y="10449"/>
                    <a:pt x="19278" y="13689"/>
                    <a:pt x="19564" y="12969"/>
                  </a:cubicBezTo>
                  <a:close/>
                  <a:moveTo>
                    <a:pt x="11021" y="14409"/>
                  </a:moveTo>
                  <a:cubicBezTo>
                    <a:pt x="11061" y="13329"/>
                    <a:pt x="11197" y="13329"/>
                    <a:pt x="11205" y="12609"/>
                  </a:cubicBezTo>
                  <a:cubicBezTo>
                    <a:pt x="11215" y="12249"/>
                    <a:pt x="11185" y="12249"/>
                    <a:pt x="11152" y="12249"/>
                  </a:cubicBezTo>
                  <a:lnTo>
                    <a:pt x="11039" y="11889"/>
                  </a:lnTo>
                  <a:cubicBezTo>
                    <a:pt x="11036" y="12249"/>
                    <a:pt x="11029" y="12249"/>
                    <a:pt x="11016" y="12249"/>
                  </a:cubicBezTo>
                  <a:cubicBezTo>
                    <a:pt x="11056" y="12609"/>
                    <a:pt x="11081" y="12609"/>
                    <a:pt x="11066" y="13329"/>
                  </a:cubicBezTo>
                  <a:cubicBezTo>
                    <a:pt x="10963" y="12249"/>
                    <a:pt x="10973" y="14049"/>
                    <a:pt x="10863" y="14049"/>
                  </a:cubicBezTo>
                  <a:cubicBezTo>
                    <a:pt x="10828" y="14409"/>
                    <a:pt x="10986" y="14409"/>
                    <a:pt x="11021" y="14409"/>
                  </a:cubicBezTo>
                  <a:close/>
                  <a:moveTo>
                    <a:pt x="10378" y="12249"/>
                  </a:moveTo>
                  <a:lnTo>
                    <a:pt x="10400" y="11529"/>
                  </a:lnTo>
                  <a:lnTo>
                    <a:pt x="10335" y="11529"/>
                  </a:lnTo>
                  <a:cubicBezTo>
                    <a:pt x="10343" y="11889"/>
                    <a:pt x="10350" y="12249"/>
                    <a:pt x="10378" y="12249"/>
                  </a:cubicBezTo>
                  <a:close/>
                  <a:moveTo>
                    <a:pt x="10177" y="11529"/>
                  </a:moveTo>
                  <a:lnTo>
                    <a:pt x="10187" y="11529"/>
                  </a:lnTo>
                  <a:lnTo>
                    <a:pt x="10116" y="11169"/>
                  </a:lnTo>
                  <a:cubicBezTo>
                    <a:pt x="10126" y="11529"/>
                    <a:pt x="10144" y="11529"/>
                    <a:pt x="10177" y="11529"/>
                  </a:cubicBezTo>
                  <a:close/>
                  <a:moveTo>
                    <a:pt x="12094" y="11529"/>
                  </a:moveTo>
                  <a:cubicBezTo>
                    <a:pt x="12084" y="11529"/>
                    <a:pt x="12074" y="11529"/>
                    <a:pt x="12069" y="11529"/>
                  </a:cubicBezTo>
                  <a:lnTo>
                    <a:pt x="12094" y="11529"/>
                  </a:lnTo>
                  <a:close/>
                  <a:moveTo>
                    <a:pt x="12009" y="12249"/>
                  </a:moveTo>
                  <a:cubicBezTo>
                    <a:pt x="12107" y="12609"/>
                    <a:pt x="12084" y="12249"/>
                    <a:pt x="12099" y="11889"/>
                  </a:cubicBezTo>
                  <a:lnTo>
                    <a:pt x="11996" y="11889"/>
                  </a:lnTo>
                  <a:cubicBezTo>
                    <a:pt x="12009" y="11889"/>
                    <a:pt x="12016" y="12249"/>
                    <a:pt x="12009" y="12249"/>
                  </a:cubicBezTo>
                  <a:close/>
                  <a:moveTo>
                    <a:pt x="11886" y="9369"/>
                  </a:moveTo>
                  <a:lnTo>
                    <a:pt x="11368" y="9009"/>
                  </a:lnTo>
                  <a:cubicBezTo>
                    <a:pt x="11670" y="10809"/>
                    <a:pt x="11883" y="11889"/>
                    <a:pt x="11378" y="12249"/>
                  </a:cubicBezTo>
                  <a:lnTo>
                    <a:pt x="11345" y="12249"/>
                  </a:lnTo>
                  <a:cubicBezTo>
                    <a:pt x="11411" y="12609"/>
                    <a:pt x="11526" y="12609"/>
                    <a:pt x="11632" y="12249"/>
                  </a:cubicBezTo>
                  <a:cubicBezTo>
                    <a:pt x="11717" y="11529"/>
                    <a:pt x="11996" y="9369"/>
                    <a:pt x="11994" y="9009"/>
                  </a:cubicBezTo>
                  <a:cubicBezTo>
                    <a:pt x="11964" y="8649"/>
                    <a:pt x="11918" y="9009"/>
                    <a:pt x="11863" y="9009"/>
                  </a:cubicBezTo>
                  <a:lnTo>
                    <a:pt x="11886" y="9369"/>
                  </a:lnTo>
                  <a:close/>
                  <a:moveTo>
                    <a:pt x="875" y="13329"/>
                  </a:moveTo>
                  <a:cubicBezTo>
                    <a:pt x="885" y="13329"/>
                    <a:pt x="890" y="13329"/>
                    <a:pt x="895" y="13329"/>
                  </a:cubicBezTo>
                  <a:cubicBezTo>
                    <a:pt x="890" y="13329"/>
                    <a:pt x="895" y="13329"/>
                    <a:pt x="875" y="13329"/>
                  </a:cubicBezTo>
                  <a:close/>
                  <a:moveTo>
                    <a:pt x="9332" y="12969"/>
                  </a:moveTo>
                  <a:lnTo>
                    <a:pt x="9297" y="13329"/>
                  </a:lnTo>
                  <a:lnTo>
                    <a:pt x="9315" y="12969"/>
                  </a:lnTo>
                  <a:lnTo>
                    <a:pt x="9189" y="12969"/>
                  </a:lnTo>
                  <a:cubicBezTo>
                    <a:pt x="9194" y="12969"/>
                    <a:pt x="9199" y="12969"/>
                    <a:pt x="9201" y="12969"/>
                  </a:cubicBezTo>
                  <a:lnTo>
                    <a:pt x="9174" y="12609"/>
                  </a:lnTo>
                  <a:cubicBezTo>
                    <a:pt x="9103" y="13329"/>
                    <a:pt x="8928" y="14049"/>
                    <a:pt x="8877" y="14409"/>
                  </a:cubicBezTo>
                  <a:cubicBezTo>
                    <a:pt x="8809" y="14769"/>
                    <a:pt x="8729" y="14769"/>
                    <a:pt x="8676" y="14769"/>
                  </a:cubicBezTo>
                  <a:cubicBezTo>
                    <a:pt x="8724" y="14769"/>
                    <a:pt x="8787" y="14769"/>
                    <a:pt x="8769" y="14409"/>
                  </a:cubicBezTo>
                  <a:cubicBezTo>
                    <a:pt x="8671" y="14049"/>
                    <a:pt x="8623" y="12969"/>
                    <a:pt x="8458" y="13689"/>
                  </a:cubicBezTo>
                  <a:lnTo>
                    <a:pt x="8556" y="13689"/>
                  </a:lnTo>
                  <a:lnTo>
                    <a:pt x="8334" y="15129"/>
                  </a:lnTo>
                  <a:cubicBezTo>
                    <a:pt x="8259" y="14769"/>
                    <a:pt x="8445" y="14409"/>
                    <a:pt x="8475" y="14049"/>
                  </a:cubicBezTo>
                  <a:cubicBezTo>
                    <a:pt x="8304" y="14769"/>
                    <a:pt x="8161" y="12969"/>
                    <a:pt x="8083" y="14049"/>
                  </a:cubicBezTo>
                  <a:cubicBezTo>
                    <a:pt x="8070" y="13329"/>
                    <a:pt x="8053" y="12249"/>
                    <a:pt x="7940" y="12249"/>
                  </a:cubicBezTo>
                  <a:cubicBezTo>
                    <a:pt x="8020" y="13329"/>
                    <a:pt x="7872" y="12969"/>
                    <a:pt x="7940" y="13689"/>
                  </a:cubicBezTo>
                  <a:cubicBezTo>
                    <a:pt x="7900" y="14049"/>
                    <a:pt x="7814" y="13689"/>
                    <a:pt x="7807" y="14049"/>
                  </a:cubicBezTo>
                  <a:lnTo>
                    <a:pt x="7817" y="13689"/>
                  </a:lnTo>
                  <a:cubicBezTo>
                    <a:pt x="7626" y="12609"/>
                    <a:pt x="7563" y="14409"/>
                    <a:pt x="7480" y="15129"/>
                  </a:cubicBezTo>
                  <a:cubicBezTo>
                    <a:pt x="7251" y="15489"/>
                    <a:pt x="7146" y="15129"/>
                    <a:pt x="6957" y="15129"/>
                  </a:cubicBezTo>
                  <a:cubicBezTo>
                    <a:pt x="6949" y="14769"/>
                    <a:pt x="6899" y="13329"/>
                    <a:pt x="6824" y="13329"/>
                  </a:cubicBezTo>
                  <a:cubicBezTo>
                    <a:pt x="6789" y="14049"/>
                    <a:pt x="6618" y="14409"/>
                    <a:pt x="6600" y="15129"/>
                  </a:cubicBezTo>
                  <a:cubicBezTo>
                    <a:pt x="6736" y="15489"/>
                    <a:pt x="6711" y="14409"/>
                    <a:pt x="6791" y="14409"/>
                  </a:cubicBezTo>
                  <a:cubicBezTo>
                    <a:pt x="6859" y="15129"/>
                    <a:pt x="6799" y="15129"/>
                    <a:pt x="6889" y="15489"/>
                  </a:cubicBezTo>
                  <a:cubicBezTo>
                    <a:pt x="6816" y="15489"/>
                    <a:pt x="6555" y="16209"/>
                    <a:pt x="6474" y="15489"/>
                  </a:cubicBezTo>
                  <a:lnTo>
                    <a:pt x="6502" y="15129"/>
                  </a:lnTo>
                  <a:cubicBezTo>
                    <a:pt x="6374" y="14769"/>
                    <a:pt x="6349" y="12969"/>
                    <a:pt x="6135" y="14049"/>
                  </a:cubicBezTo>
                  <a:lnTo>
                    <a:pt x="6032" y="14409"/>
                  </a:lnTo>
                  <a:cubicBezTo>
                    <a:pt x="6037" y="14409"/>
                    <a:pt x="6037" y="14409"/>
                    <a:pt x="6040" y="14409"/>
                  </a:cubicBezTo>
                  <a:cubicBezTo>
                    <a:pt x="5871" y="14409"/>
                    <a:pt x="5916" y="13329"/>
                    <a:pt x="5731" y="14049"/>
                  </a:cubicBezTo>
                  <a:cubicBezTo>
                    <a:pt x="5746" y="14049"/>
                    <a:pt x="5738" y="14049"/>
                    <a:pt x="5751" y="14049"/>
                  </a:cubicBezTo>
                  <a:cubicBezTo>
                    <a:pt x="5645" y="13329"/>
                    <a:pt x="5539" y="14409"/>
                    <a:pt x="5459" y="14769"/>
                  </a:cubicBezTo>
                  <a:cubicBezTo>
                    <a:pt x="5411" y="14049"/>
                    <a:pt x="5472" y="14049"/>
                    <a:pt x="5502" y="13329"/>
                  </a:cubicBezTo>
                  <a:cubicBezTo>
                    <a:pt x="5316" y="13329"/>
                    <a:pt x="5115" y="14409"/>
                    <a:pt x="4999" y="15129"/>
                  </a:cubicBezTo>
                  <a:lnTo>
                    <a:pt x="4878" y="14769"/>
                  </a:lnTo>
                  <a:cubicBezTo>
                    <a:pt x="4949" y="14409"/>
                    <a:pt x="5037" y="13689"/>
                    <a:pt x="5014" y="13329"/>
                  </a:cubicBezTo>
                  <a:cubicBezTo>
                    <a:pt x="4949" y="13689"/>
                    <a:pt x="4961" y="14049"/>
                    <a:pt x="4868" y="13689"/>
                  </a:cubicBezTo>
                  <a:cubicBezTo>
                    <a:pt x="4883" y="13329"/>
                    <a:pt x="4924" y="12969"/>
                    <a:pt x="4966" y="12249"/>
                  </a:cubicBezTo>
                  <a:cubicBezTo>
                    <a:pt x="4775" y="11529"/>
                    <a:pt x="4924" y="14049"/>
                    <a:pt x="4788" y="12609"/>
                  </a:cubicBezTo>
                  <a:cubicBezTo>
                    <a:pt x="4728" y="12609"/>
                    <a:pt x="4692" y="13329"/>
                    <a:pt x="4687" y="13689"/>
                  </a:cubicBezTo>
                  <a:lnTo>
                    <a:pt x="4577" y="12969"/>
                  </a:lnTo>
                  <a:cubicBezTo>
                    <a:pt x="4564" y="13689"/>
                    <a:pt x="4429" y="13689"/>
                    <a:pt x="4341" y="14049"/>
                  </a:cubicBezTo>
                  <a:cubicBezTo>
                    <a:pt x="4328" y="14049"/>
                    <a:pt x="4411" y="14769"/>
                    <a:pt x="4446" y="14409"/>
                  </a:cubicBezTo>
                  <a:cubicBezTo>
                    <a:pt x="4439" y="14769"/>
                    <a:pt x="4343" y="15129"/>
                    <a:pt x="4283" y="15129"/>
                  </a:cubicBezTo>
                  <a:cubicBezTo>
                    <a:pt x="4260" y="13689"/>
                    <a:pt x="3886" y="15489"/>
                    <a:pt x="3956" y="13689"/>
                  </a:cubicBezTo>
                  <a:cubicBezTo>
                    <a:pt x="3685" y="14049"/>
                    <a:pt x="3300" y="14409"/>
                    <a:pt x="3119" y="14769"/>
                  </a:cubicBezTo>
                  <a:cubicBezTo>
                    <a:pt x="3061" y="14409"/>
                    <a:pt x="2941" y="14409"/>
                    <a:pt x="3011" y="13689"/>
                  </a:cubicBezTo>
                  <a:cubicBezTo>
                    <a:pt x="2792" y="13689"/>
                    <a:pt x="2679" y="15129"/>
                    <a:pt x="2461" y="14769"/>
                  </a:cubicBezTo>
                  <a:cubicBezTo>
                    <a:pt x="2443" y="14769"/>
                    <a:pt x="2559" y="14769"/>
                    <a:pt x="2551" y="14409"/>
                  </a:cubicBezTo>
                  <a:cubicBezTo>
                    <a:pt x="2408" y="14769"/>
                    <a:pt x="2292" y="13689"/>
                    <a:pt x="2071" y="14049"/>
                  </a:cubicBezTo>
                  <a:cubicBezTo>
                    <a:pt x="2109" y="14049"/>
                    <a:pt x="2119" y="13689"/>
                    <a:pt x="2124" y="13689"/>
                  </a:cubicBezTo>
                  <a:cubicBezTo>
                    <a:pt x="2129" y="13689"/>
                    <a:pt x="2033" y="14049"/>
                    <a:pt x="1976" y="14409"/>
                  </a:cubicBezTo>
                  <a:cubicBezTo>
                    <a:pt x="1943" y="14049"/>
                    <a:pt x="2018" y="14049"/>
                    <a:pt x="2001" y="14049"/>
                  </a:cubicBezTo>
                  <a:cubicBezTo>
                    <a:pt x="1573" y="13329"/>
                    <a:pt x="1247" y="15129"/>
                    <a:pt x="822" y="14769"/>
                  </a:cubicBezTo>
                  <a:cubicBezTo>
                    <a:pt x="945" y="14769"/>
                    <a:pt x="990" y="14049"/>
                    <a:pt x="990" y="13689"/>
                  </a:cubicBezTo>
                  <a:lnTo>
                    <a:pt x="872" y="13689"/>
                  </a:lnTo>
                  <a:cubicBezTo>
                    <a:pt x="827" y="14049"/>
                    <a:pt x="736" y="14049"/>
                    <a:pt x="661" y="14409"/>
                  </a:cubicBezTo>
                  <a:cubicBezTo>
                    <a:pt x="653" y="14049"/>
                    <a:pt x="616" y="14049"/>
                    <a:pt x="653" y="13689"/>
                  </a:cubicBezTo>
                  <a:cubicBezTo>
                    <a:pt x="420" y="12609"/>
                    <a:pt x="287" y="15129"/>
                    <a:pt x="0" y="14769"/>
                  </a:cubicBezTo>
                  <a:lnTo>
                    <a:pt x="347" y="12969"/>
                  </a:lnTo>
                  <a:lnTo>
                    <a:pt x="261" y="12249"/>
                  </a:lnTo>
                  <a:lnTo>
                    <a:pt x="415" y="11529"/>
                  </a:lnTo>
                  <a:cubicBezTo>
                    <a:pt x="324" y="10809"/>
                    <a:pt x="244" y="11889"/>
                    <a:pt x="231" y="11169"/>
                  </a:cubicBezTo>
                  <a:cubicBezTo>
                    <a:pt x="251" y="11169"/>
                    <a:pt x="299" y="11169"/>
                    <a:pt x="299" y="10809"/>
                  </a:cubicBezTo>
                  <a:cubicBezTo>
                    <a:pt x="211" y="10449"/>
                    <a:pt x="206" y="11169"/>
                    <a:pt x="138" y="11169"/>
                  </a:cubicBezTo>
                  <a:cubicBezTo>
                    <a:pt x="314" y="9729"/>
                    <a:pt x="653" y="10089"/>
                    <a:pt x="837" y="9729"/>
                  </a:cubicBezTo>
                  <a:cubicBezTo>
                    <a:pt x="867" y="9729"/>
                    <a:pt x="814" y="10089"/>
                    <a:pt x="809" y="10089"/>
                  </a:cubicBezTo>
                  <a:cubicBezTo>
                    <a:pt x="882" y="10089"/>
                    <a:pt x="927" y="10449"/>
                    <a:pt x="1023" y="10449"/>
                  </a:cubicBezTo>
                  <a:cubicBezTo>
                    <a:pt x="1081" y="9729"/>
                    <a:pt x="978" y="9729"/>
                    <a:pt x="932" y="9729"/>
                  </a:cubicBezTo>
                  <a:cubicBezTo>
                    <a:pt x="937" y="9369"/>
                    <a:pt x="960" y="9369"/>
                    <a:pt x="1013" y="9369"/>
                  </a:cubicBezTo>
                  <a:cubicBezTo>
                    <a:pt x="1025" y="10089"/>
                    <a:pt x="1297" y="9729"/>
                    <a:pt x="1365" y="10449"/>
                  </a:cubicBezTo>
                  <a:cubicBezTo>
                    <a:pt x="1641" y="10449"/>
                    <a:pt x="1320" y="8649"/>
                    <a:pt x="1591" y="9009"/>
                  </a:cubicBezTo>
                  <a:lnTo>
                    <a:pt x="1671" y="9729"/>
                  </a:lnTo>
                  <a:cubicBezTo>
                    <a:pt x="1827" y="9369"/>
                    <a:pt x="2031" y="8649"/>
                    <a:pt x="2207" y="9009"/>
                  </a:cubicBezTo>
                  <a:lnTo>
                    <a:pt x="2172" y="9009"/>
                  </a:lnTo>
                  <a:cubicBezTo>
                    <a:pt x="2146" y="9369"/>
                    <a:pt x="2187" y="9369"/>
                    <a:pt x="2204" y="9729"/>
                  </a:cubicBezTo>
                  <a:cubicBezTo>
                    <a:pt x="2340" y="10089"/>
                    <a:pt x="2461" y="9009"/>
                    <a:pt x="2541" y="9729"/>
                  </a:cubicBezTo>
                  <a:cubicBezTo>
                    <a:pt x="2694" y="9009"/>
                    <a:pt x="2948" y="8289"/>
                    <a:pt x="3124" y="7929"/>
                  </a:cubicBezTo>
                  <a:cubicBezTo>
                    <a:pt x="3172" y="9009"/>
                    <a:pt x="2895" y="9009"/>
                    <a:pt x="2823" y="9729"/>
                  </a:cubicBezTo>
                  <a:lnTo>
                    <a:pt x="2983" y="9729"/>
                  </a:lnTo>
                  <a:cubicBezTo>
                    <a:pt x="2883" y="9729"/>
                    <a:pt x="2845" y="10089"/>
                    <a:pt x="2785" y="10449"/>
                  </a:cubicBezTo>
                  <a:cubicBezTo>
                    <a:pt x="2926" y="10809"/>
                    <a:pt x="2971" y="9729"/>
                    <a:pt x="3104" y="9729"/>
                  </a:cubicBezTo>
                  <a:cubicBezTo>
                    <a:pt x="3094" y="9729"/>
                    <a:pt x="3112" y="10089"/>
                    <a:pt x="3172" y="10089"/>
                  </a:cubicBezTo>
                  <a:lnTo>
                    <a:pt x="3189" y="9369"/>
                  </a:lnTo>
                  <a:cubicBezTo>
                    <a:pt x="3189" y="9369"/>
                    <a:pt x="3197" y="9369"/>
                    <a:pt x="3217" y="9369"/>
                  </a:cubicBezTo>
                  <a:lnTo>
                    <a:pt x="3451" y="9009"/>
                  </a:lnTo>
                  <a:cubicBezTo>
                    <a:pt x="3401" y="8649"/>
                    <a:pt x="3398" y="8289"/>
                    <a:pt x="3338" y="8289"/>
                  </a:cubicBezTo>
                  <a:cubicBezTo>
                    <a:pt x="3360" y="8649"/>
                    <a:pt x="3308" y="8649"/>
                    <a:pt x="3247" y="8649"/>
                  </a:cubicBezTo>
                  <a:cubicBezTo>
                    <a:pt x="3300" y="8289"/>
                    <a:pt x="3189" y="8289"/>
                    <a:pt x="3189" y="7929"/>
                  </a:cubicBezTo>
                  <a:cubicBezTo>
                    <a:pt x="3313" y="7929"/>
                    <a:pt x="3461" y="7929"/>
                    <a:pt x="3541" y="7569"/>
                  </a:cubicBezTo>
                  <a:lnTo>
                    <a:pt x="3566" y="8289"/>
                  </a:lnTo>
                  <a:lnTo>
                    <a:pt x="3886" y="8289"/>
                  </a:lnTo>
                  <a:lnTo>
                    <a:pt x="3861" y="8649"/>
                  </a:lnTo>
                  <a:cubicBezTo>
                    <a:pt x="3999" y="8649"/>
                    <a:pt x="4137" y="8289"/>
                    <a:pt x="4260" y="9009"/>
                  </a:cubicBezTo>
                  <a:cubicBezTo>
                    <a:pt x="4386" y="8289"/>
                    <a:pt x="4542" y="7569"/>
                    <a:pt x="4645" y="6849"/>
                  </a:cubicBezTo>
                  <a:cubicBezTo>
                    <a:pt x="4698" y="6129"/>
                    <a:pt x="5009" y="7929"/>
                    <a:pt x="5150" y="6489"/>
                  </a:cubicBezTo>
                  <a:cubicBezTo>
                    <a:pt x="5157" y="6849"/>
                    <a:pt x="5052" y="7209"/>
                    <a:pt x="5004" y="7569"/>
                  </a:cubicBezTo>
                  <a:cubicBezTo>
                    <a:pt x="5097" y="7569"/>
                    <a:pt x="5173" y="6849"/>
                    <a:pt x="5203" y="7569"/>
                  </a:cubicBezTo>
                  <a:cubicBezTo>
                    <a:pt x="4992" y="7209"/>
                    <a:pt x="5213" y="8289"/>
                    <a:pt x="5120" y="8649"/>
                  </a:cubicBezTo>
                  <a:cubicBezTo>
                    <a:pt x="5218" y="8649"/>
                    <a:pt x="5321" y="8289"/>
                    <a:pt x="5369" y="7929"/>
                  </a:cubicBezTo>
                  <a:cubicBezTo>
                    <a:pt x="5210" y="7929"/>
                    <a:pt x="5424" y="6849"/>
                    <a:pt x="5263" y="7209"/>
                  </a:cubicBezTo>
                  <a:cubicBezTo>
                    <a:pt x="5389" y="6489"/>
                    <a:pt x="5557" y="6129"/>
                    <a:pt x="5705" y="6489"/>
                  </a:cubicBezTo>
                  <a:cubicBezTo>
                    <a:pt x="5705" y="6849"/>
                    <a:pt x="5723" y="6849"/>
                    <a:pt x="5778" y="7209"/>
                  </a:cubicBezTo>
                  <a:lnTo>
                    <a:pt x="5824" y="6489"/>
                  </a:lnTo>
                  <a:cubicBezTo>
                    <a:pt x="5891" y="6489"/>
                    <a:pt x="5688" y="7209"/>
                    <a:pt x="5829" y="7209"/>
                  </a:cubicBezTo>
                  <a:cubicBezTo>
                    <a:pt x="5972" y="6489"/>
                    <a:pt x="6261" y="7929"/>
                    <a:pt x="6324" y="6129"/>
                  </a:cubicBezTo>
                  <a:cubicBezTo>
                    <a:pt x="6434" y="6849"/>
                    <a:pt x="6115" y="6849"/>
                    <a:pt x="6281" y="7569"/>
                  </a:cubicBezTo>
                  <a:cubicBezTo>
                    <a:pt x="6185" y="8289"/>
                    <a:pt x="6052" y="7569"/>
                    <a:pt x="6022" y="8289"/>
                  </a:cubicBezTo>
                  <a:cubicBezTo>
                    <a:pt x="6115" y="8289"/>
                    <a:pt x="6055" y="9009"/>
                    <a:pt x="6115" y="9009"/>
                  </a:cubicBezTo>
                  <a:lnTo>
                    <a:pt x="6221" y="8649"/>
                  </a:lnTo>
                  <a:lnTo>
                    <a:pt x="6198" y="8649"/>
                  </a:lnTo>
                  <a:cubicBezTo>
                    <a:pt x="6374" y="7569"/>
                    <a:pt x="6653" y="7929"/>
                    <a:pt x="6879" y="7929"/>
                  </a:cubicBezTo>
                  <a:cubicBezTo>
                    <a:pt x="7068" y="6849"/>
                    <a:pt x="7201" y="5769"/>
                    <a:pt x="7430" y="5769"/>
                  </a:cubicBezTo>
                  <a:cubicBezTo>
                    <a:pt x="7362" y="6129"/>
                    <a:pt x="7618" y="6129"/>
                    <a:pt x="7475" y="7209"/>
                  </a:cubicBezTo>
                  <a:cubicBezTo>
                    <a:pt x="7580" y="7569"/>
                    <a:pt x="7686" y="6849"/>
                    <a:pt x="7686" y="6489"/>
                  </a:cubicBezTo>
                  <a:cubicBezTo>
                    <a:pt x="7593" y="6489"/>
                    <a:pt x="7653" y="6489"/>
                    <a:pt x="7575" y="6489"/>
                  </a:cubicBezTo>
                  <a:cubicBezTo>
                    <a:pt x="7628" y="5769"/>
                    <a:pt x="7751" y="5769"/>
                    <a:pt x="7802" y="6129"/>
                  </a:cubicBezTo>
                  <a:cubicBezTo>
                    <a:pt x="7776" y="6129"/>
                    <a:pt x="7786" y="6129"/>
                    <a:pt x="7781" y="6489"/>
                  </a:cubicBezTo>
                  <a:cubicBezTo>
                    <a:pt x="7892" y="6489"/>
                    <a:pt x="7834" y="5769"/>
                    <a:pt x="7915" y="5769"/>
                  </a:cubicBezTo>
                  <a:cubicBezTo>
                    <a:pt x="7940" y="6129"/>
                    <a:pt x="8093" y="5769"/>
                    <a:pt x="8166" y="6129"/>
                  </a:cubicBezTo>
                  <a:lnTo>
                    <a:pt x="8272" y="5049"/>
                  </a:lnTo>
                  <a:cubicBezTo>
                    <a:pt x="8214" y="5769"/>
                    <a:pt x="8375" y="5409"/>
                    <a:pt x="8390" y="5769"/>
                  </a:cubicBezTo>
                  <a:cubicBezTo>
                    <a:pt x="8468" y="5409"/>
                    <a:pt x="8530" y="4689"/>
                    <a:pt x="8646" y="4689"/>
                  </a:cubicBezTo>
                  <a:cubicBezTo>
                    <a:pt x="8598" y="5049"/>
                    <a:pt x="8754" y="5049"/>
                    <a:pt x="8754" y="5769"/>
                  </a:cubicBezTo>
                  <a:cubicBezTo>
                    <a:pt x="8953" y="6489"/>
                    <a:pt x="9083" y="3969"/>
                    <a:pt x="9272" y="5049"/>
                  </a:cubicBezTo>
                  <a:cubicBezTo>
                    <a:pt x="9267" y="5049"/>
                    <a:pt x="9229" y="5409"/>
                    <a:pt x="9284" y="5769"/>
                  </a:cubicBezTo>
                  <a:cubicBezTo>
                    <a:pt x="9327" y="5409"/>
                    <a:pt x="9403" y="5409"/>
                    <a:pt x="9450" y="5409"/>
                  </a:cubicBezTo>
                  <a:lnTo>
                    <a:pt x="9448" y="5409"/>
                  </a:lnTo>
                  <a:lnTo>
                    <a:pt x="9450" y="5409"/>
                  </a:lnTo>
                  <a:cubicBezTo>
                    <a:pt x="9473" y="5409"/>
                    <a:pt x="9488" y="5409"/>
                    <a:pt x="9488" y="5049"/>
                  </a:cubicBezTo>
                  <a:cubicBezTo>
                    <a:pt x="9568" y="4329"/>
                    <a:pt x="9609" y="3969"/>
                    <a:pt x="9764" y="3249"/>
                  </a:cubicBezTo>
                  <a:cubicBezTo>
                    <a:pt x="9754" y="2529"/>
                    <a:pt x="9621" y="2889"/>
                    <a:pt x="9563" y="3249"/>
                  </a:cubicBezTo>
                  <a:lnTo>
                    <a:pt x="9516" y="3969"/>
                  </a:lnTo>
                  <a:cubicBezTo>
                    <a:pt x="9468" y="2889"/>
                    <a:pt x="9375" y="3969"/>
                    <a:pt x="9337" y="3609"/>
                  </a:cubicBezTo>
                  <a:cubicBezTo>
                    <a:pt x="9433" y="2529"/>
                    <a:pt x="9702" y="2889"/>
                    <a:pt x="9863" y="1809"/>
                  </a:cubicBezTo>
                  <a:cubicBezTo>
                    <a:pt x="9764" y="1089"/>
                    <a:pt x="9551" y="729"/>
                    <a:pt x="9362" y="1089"/>
                  </a:cubicBezTo>
                  <a:lnTo>
                    <a:pt x="9445" y="1449"/>
                  </a:lnTo>
                  <a:lnTo>
                    <a:pt x="9347" y="1449"/>
                  </a:lnTo>
                  <a:lnTo>
                    <a:pt x="9443" y="2169"/>
                  </a:lnTo>
                  <a:lnTo>
                    <a:pt x="9184" y="2169"/>
                  </a:lnTo>
                  <a:cubicBezTo>
                    <a:pt x="9282" y="2169"/>
                    <a:pt x="9322" y="3249"/>
                    <a:pt x="9267" y="2889"/>
                  </a:cubicBezTo>
                  <a:cubicBezTo>
                    <a:pt x="9156" y="2529"/>
                    <a:pt x="9151" y="3609"/>
                    <a:pt x="9068" y="3609"/>
                  </a:cubicBezTo>
                  <a:cubicBezTo>
                    <a:pt x="9114" y="3609"/>
                    <a:pt x="9174" y="3609"/>
                    <a:pt x="9136" y="3969"/>
                  </a:cubicBezTo>
                  <a:cubicBezTo>
                    <a:pt x="8970" y="3249"/>
                    <a:pt x="8925" y="3609"/>
                    <a:pt x="8777" y="2889"/>
                  </a:cubicBezTo>
                  <a:cubicBezTo>
                    <a:pt x="8794" y="3969"/>
                    <a:pt x="8588" y="2889"/>
                    <a:pt x="8566" y="3969"/>
                  </a:cubicBezTo>
                  <a:lnTo>
                    <a:pt x="8636" y="3969"/>
                  </a:lnTo>
                  <a:lnTo>
                    <a:pt x="8488" y="4689"/>
                  </a:lnTo>
                  <a:cubicBezTo>
                    <a:pt x="8352" y="3969"/>
                    <a:pt x="8608" y="3969"/>
                    <a:pt x="8402" y="3249"/>
                  </a:cubicBezTo>
                  <a:cubicBezTo>
                    <a:pt x="8209" y="3249"/>
                    <a:pt x="8214" y="4329"/>
                    <a:pt x="8063" y="4329"/>
                  </a:cubicBezTo>
                  <a:cubicBezTo>
                    <a:pt x="8113" y="3969"/>
                    <a:pt x="8234" y="3249"/>
                    <a:pt x="8354" y="3249"/>
                  </a:cubicBezTo>
                  <a:lnTo>
                    <a:pt x="8282" y="2889"/>
                  </a:lnTo>
                  <a:cubicBezTo>
                    <a:pt x="8319" y="2529"/>
                    <a:pt x="8488" y="2529"/>
                    <a:pt x="8571" y="2529"/>
                  </a:cubicBezTo>
                  <a:cubicBezTo>
                    <a:pt x="8432" y="3249"/>
                    <a:pt x="8636" y="2889"/>
                    <a:pt x="8699" y="3249"/>
                  </a:cubicBezTo>
                  <a:cubicBezTo>
                    <a:pt x="8711" y="2529"/>
                    <a:pt x="8623" y="2889"/>
                    <a:pt x="8726" y="2169"/>
                  </a:cubicBezTo>
                  <a:cubicBezTo>
                    <a:pt x="8628" y="2169"/>
                    <a:pt x="8613" y="2169"/>
                    <a:pt x="8490" y="2169"/>
                  </a:cubicBezTo>
                  <a:cubicBezTo>
                    <a:pt x="8759" y="2169"/>
                    <a:pt x="8731" y="9"/>
                    <a:pt x="8968" y="369"/>
                  </a:cubicBezTo>
                  <a:cubicBezTo>
                    <a:pt x="8860" y="369"/>
                    <a:pt x="9008" y="1089"/>
                    <a:pt x="9021" y="1449"/>
                  </a:cubicBezTo>
                  <a:lnTo>
                    <a:pt x="9217" y="1089"/>
                  </a:lnTo>
                  <a:lnTo>
                    <a:pt x="9179" y="369"/>
                  </a:lnTo>
                  <a:cubicBezTo>
                    <a:pt x="9317" y="9"/>
                    <a:pt x="9365" y="1809"/>
                    <a:pt x="9523" y="729"/>
                  </a:cubicBezTo>
                  <a:cubicBezTo>
                    <a:pt x="9543" y="369"/>
                    <a:pt x="9382" y="369"/>
                    <a:pt x="9413" y="369"/>
                  </a:cubicBezTo>
                  <a:cubicBezTo>
                    <a:pt x="9629" y="9"/>
                    <a:pt x="9707" y="1089"/>
                    <a:pt x="9900" y="1809"/>
                  </a:cubicBezTo>
                  <a:cubicBezTo>
                    <a:pt x="9913" y="1449"/>
                    <a:pt x="9910" y="1089"/>
                    <a:pt x="9978" y="369"/>
                  </a:cubicBezTo>
                  <a:cubicBezTo>
                    <a:pt x="9956" y="1089"/>
                    <a:pt x="10006" y="1449"/>
                    <a:pt x="9930" y="1809"/>
                  </a:cubicBezTo>
                  <a:cubicBezTo>
                    <a:pt x="9993" y="1809"/>
                    <a:pt x="10071" y="1449"/>
                    <a:pt x="10126" y="1449"/>
                  </a:cubicBezTo>
                  <a:cubicBezTo>
                    <a:pt x="9993" y="1089"/>
                    <a:pt x="10182" y="369"/>
                    <a:pt x="10207" y="369"/>
                  </a:cubicBezTo>
                  <a:cubicBezTo>
                    <a:pt x="10277" y="369"/>
                    <a:pt x="10187" y="729"/>
                    <a:pt x="10144" y="729"/>
                  </a:cubicBezTo>
                  <a:cubicBezTo>
                    <a:pt x="10199" y="1089"/>
                    <a:pt x="10265" y="1809"/>
                    <a:pt x="10297" y="1089"/>
                  </a:cubicBezTo>
                  <a:cubicBezTo>
                    <a:pt x="10300" y="1449"/>
                    <a:pt x="10141" y="2529"/>
                    <a:pt x="10038" y="2889"/>
                  </a:cubicBezTo>
                  <a:lnTo>
                    <a:pt x="10106" y="2889"/>
                  </a:lnTo>
                  <a:cubicBezTo>
                    <a:pt x="10059" y="3249"/>
                    <a:pt x="10051" y="3249"/>
                    <a:pt x="9981" y="2889"/>
                  </a:cubicBezTo>
                  <a:cubicBezTo>
                    <a:pt x="10048" y="3609"/>
                    <a:pt x="10041" y="3969"/>
                    <a:pt x="10026" y="4329"/>
                  </a:cubicBezTo>
                  <a:cubicBezTo>
                    <a:pt x="10018" y="4329"/>
                    <a:pt x="10031" y="4329"/>
                    <a:pt x="10023" y="4329"/>
                  </a:cubicBezTo>
                  <a:cubicBezTo>
                    <a:pt x="9968" y="3969"/>
                    <a:pt x="9925" y="4329"/>
                    <a:pt x="9938" y="4689"/>
                  </a:cubicBezTo>
                  <a:cubicBezTo>
                    <a:pt x="9888" y="5409"/>
                    <a:pt x="10016" y="5049"/>
                    <a:pt x="10054" y="5409"/>
                  </a:cubicBezTo>
                  <a:lnTo>
                    <a:pt x="10136" y="5409"/>
                  </a:lnTo>
                  <a:lnTo>
                    <a:pt x="10428" y="2529"/>
                  </a:lnTo>
                  <a:cubicBezTo>
                    <a:pt x="10551" y="2169"/>
                    <a:pt x="10606" y="2889"/>
                    <a:pt x="10699" y="3249"/>
                  </a:cubicBezTo>
                  <a:lnTo>
                    <a:pt x="10725" y="2529"/>
                  </a:lnTo>
                  <a:cubicBezTo>
                    <a:pt x="10833" y="2529"/>
                    <a:pt x="10936" y="2889"/>
                    <a:pt x="10865" y="3609"/>
                  </a:cubicBezTo>
                  <a:cubicBezTo>
                    <a:pt x="10863" y="3609"/>
                    <a:pt x="10848" y="3609"/>
                    <a:pt x="10825" y="3609"/>
                  </a:cubicBezTo>
                  <a:cubicBezTo>
                    <a:pt x="10820" y="3609"/>
                    <a:pt x="10815" y="3609"/>
                    <a:pt x="10810" y="3609"/>
                  </a:cubicBezTo>
                  <a:lnTo>
                    <a:pt x="10803" y="3969"/>
                  </a:lnTo>
                  <a:lnTo>
                    <a:pt x="10999" y="3249"/>
                  </a:lnTo>
                  <a:cubicBezTo>
                    <a:pt x="10803" y="4329"/>
                    <a:pt x="10989" y="4689"/>
                    <a:pt x="10956" y="5769"/>
                  </a:cubicBezTo>
                  <a:lnTo>
                    <a:pt x="11154" y="5409"/>
                  </a:lnTo>
                  <a:cubicBezTo>
                    <a:pt x="11034" y="5049"/>
                    <a:pt x="11152" y="4689"/>
                    <a:pt x="11195" y="4689"/>
                  </a:cubicBezTo>
                  <a:cubicBezTo>
                    <a:pt x="11205" y="5409"/>
                    <a:pt x="11353" y="4689"/>
                    <a:pt x="11423" y="4689"/>
                  </a:cubicBezTo>
                  <a:lnTo>
                    <a:pt x="11418" y="4689"/>
                  </a:lnTo>
                  <a:cubicBezTo>
                    <a:pt x="11481" y="5049"/>
                    <a:pt x="11594" y="5049"/>
                    <a:pt x="11675" y="4689"/>
                  </a:cubicBezTo>
                  <a:cubicBezTo>
                    <a:pt x="11670" y="4689"/>
                    <a:pt x="11773" y="3249"/>
                    <a:pt x="11823" y="2529"/>
                  </a:cubicBezTo>
                  <a:cubicBezTo>
                    <a:pt x="11685" y="2529"/>
                    <a:pt x="11768" y="2169"/>
                    <a:pt x="11755" y="1809"/>
                  </a:cubicBezTo>
                  <a:cubicBezTo>
                    <a:pt x="11770" y="1809"/>
                    <a:pt x="11795" y="1809"/>
                    <a:pt x="11798" y="1809"/>
                  </a:cubicBezTo>
                  <a:cubicBezTo>
                    <a:pt x="11818" y="1449"/>
                    <a:pt x="11773" y="1449"/>
                    <a:pt x="11768" y="1089"/>
                  </a:cubicBezTo>
                  <a:cubicBezTo>
                    <a:pt x="11622" y="1449"/>
                    <a:pt x="11471" y="1809"/>
                    <a:pt x="11413" y="2529"/>
                  </a:cubicBezTo>
                  <a:cubicBezTo>
                    <a:pt x="11456" y="3249"/>
                    <a:pt x="11489" y="2169"/>
                    <a:pt x="11539" y="2529"/>
                  </a:cubicBezTo>
                  <a:cubicBezTo>
                    <a:pt x="11466" y="3249"/>
                    <a:pt x="11373" y="2889"/>
                    <a:pt x="11252" y="2889"/>
                  </a:cubicBezTo>
                  <a:lnTo>
                    <a:pt x="11212" y="2529"/>
                  </a:lnTo>
                  <a:lnTo>
                    <a:pt x="11089" y="2889"/>
                  </a:lnTo>
                  <a:cubicBezTo>
                    <a:pt x="11139" y="2529"/>
                    <a:pt x="11109" y="1809"/>
                    <a:pt x="11237" y="1809"/>
                  </a:cubicBezTo>
                  <a:cubicBezTo>
                    <a:pt x="11222" y="1089"/>
                    <a:pt x="11112" y="1809"/>
                    <a:pt x="11031" y="1809"/>
                  </a:cubicBezTo>
                  <a:lnTo>
                    <a:pt x="10991" y="2529"/>
                  </a:lnTo>
                  <a:cubicBezTo>
                    <a:pt x="11009" y="2169"/>
                    <a:pt x="10840" y="2169"/>
                    <a:pt x="10958" y="1449"/>
                  </a:cubicBezTo>
                  <a:lnTo>
                    <a:pt x="11154" y="729"/>
                  </a:lnTo>
                  <a:lnTo>
                    <a:pt x="11099" y="369"/>
                  </a:lnTo>
                  <a:lnTo>
                    <a:pt x="11225" y="369"/>
                  </a:lnTo>
                  <a:cubicBezTo>
                    <a:pt x="11489" y="369"/>
                    <a:pt x="11303" y="1809"/>
                    <a:pt x="11569" y="1089"/>
                  </a:cubicBezTo>
                  <a:cubicBezTo>
                    <a:pt x="11652" y="369"/>
                    <a:pt x="11740" y="369"/>
                    <a:pt x="11903" y="369"/>
                  </a:cubicBezTo>
                  <a:cubicBezTo>
                    <a:pt x="11785" y="369"/>
                    <a:pt x="11891" y="729"/>
                    <a:pt x="11848" y="1449"/>
                  </a:cubicBezTo>
                  <a:cubicBezTo>
                    <a:pt x="11966" y="1809"/>
                    <a:pt x="12006" y="1089"/>
                    <a:pt x="12069" y="369"/>
                  </a:cubicBezTo>
                  <a:cubicBezTo>
                    <a:pt x="12099" y="1089"/>
                    <a:pt x="12122" y="1449"/>
                    <a:pt x="12014" y="1449"/>
                  </a:cubicBezTo>
                  <a:cubicBezTo>
                    <a:pt x="12001" y="2529"/>
                    <a:pt x="12157" y="1089"/>
                    <a:pt x="12165" y="2169"/>
                  </a:cubicBezTo>
                  <a:cubicBezTo>
                    <a:pt x="12522" y="2169"/>
                    <a:pt x="12451" y="-1071"/>
                    <a:pt x="12866" y="369"/>
                  </a:cubicBezTo>
                  <a:lnTo>
                    <a:pt x="12851" y="369"/>
                  </a:lnTo>
                  <a:cubicBezTo>
                    <a:pt x="13115" y="369"/>
                    <a:pt x="13268" y="369"/>
                    <a:pt x="13512" y="369"/>
                  </a:cubicBezTo>
                  <a:lnTo>
                    <a:pt x="13703" y="1089"/>
                  </a:lnTo>
                  <a:cubicBezTo>
                    <a:pt x="13660" y="1089"/>
                    <a:pt x="13545" y="2169"/>
                    <a:pt x="13600" y="2529"/>
                  </a:cubicBezTo>
                  <a:cubicBezTo>
                    <a:pt x="13504" y="1449"/>
                    <a:pt x="13406" y="1809"/>
                    <a:pt x="13306" y="1449"/>
                  </a:cubicBezTo>
                  <a:cubicBezTo>
                    <a:pt x="13296" y="1449"/>
                    <a:pt x="13336" y="1809"/>
                    <a:pt x="13354" y="2169"/>
                  </a:cubicBezTo>
                  <a:cubicBezTo>
                    <a:pt x="13293" y="2169"/>
                    <a:pt x="13263" y="1449"/>
                    <a:pt x="13183" y="1809"/>
                  </a:cubicBezTo>
                  <a:cubicBezTo>
                    <a:pt x="13185" y="1809"/>
                    <a:pt x="13273" y="2169"/>
                    <a:pt x="13208" y="2169"/>
                  </a:cubicBezTo>
                  <a:lnTo>
                    <a:pt x="13097" y="1809"/>
                  </a:lnTo>
                  <a:cubicBezTo>
                    <a:pt x="12951" y="2169"/>
                    <a:pt x="13027" y="3249"/>
                    <a:pt x="12853" y="2889"/>
                  </a:cubicBezTo>
                  <a:cubicBezTo>
                    <a:pt x="12886" y="2529"/>
                    <a:pt x="12951" y="1449"/>
                    <a:pt x="13019" y="1449"/>
                  </a:cubicBezTo>
                  <a:cubicBezTo>
                    <a:pt x="12939" y="1089"/>
                    <a:pt x="13122" y="1089"/>
                    <a:pt x="13052" y="729"/>
                  </a:cubicBezTo>
                  <a:cubicBezTo>
                    <a:pt x="12939" y="1449"/>
                    <a:pt x="12884" y="729"/>
                    <a:pt x="12733" y="1449"/>
                  </a:cubicBezTo>
                  <a:cubicBezTo>
                    <a:pt x="12750" y="1449"/>
                    <a:pt x="12755" y="1089"/>
                    <a:pt x="12793" y="1089"/>
                  </a:cubicBezTo>
                  <a:lnTo>
                    <a:pt x="12574" y="729"/>
                  </a:lnTo>
                  <a:cubicBezTo>
                    <a:pt x="12627" y="1089"/>
                    <a:pt x="12393" y="1449"/>
                    <a:pt x="12414" y="2169"/>
                  </a:cubicBezTo>
                  <a:cubicBezTo>
                    <a:pt x="12647" y="2529"/>
                    <a:pt x="12579" y="1809"/>
                    <a:pt x="12843" y="2169"/>
                  </a:cubicBezTo>
                  <a:cubicBezTo>
                    <a:pt x="12768" y="2529"/>
                    <a:pt x="12672" y="3249"/>
                    <a:pt x="12627" y="3969"/>
                  </a:cubicBezTo>
                  <a:cubicBezTo>
                    <a:pt x="12625" y="3969"/>
                    <a:pt x="12620" y="3969"/>
                    <a:pt x="12612" y="3969"/>
                  </a:cubicBezTo>
                  <a:cubicBezTo>
                    <a:pt x="12572" y="4689"/>
                    <a:pt x="12612" y="5049"/>
                    <a:pt x="12612" y="6489"/>
                  </a:cubicBezTo>
                  <a:cubicBezTo>
                    <a:pt x="12733" y="5409"/>
                    <a:pt x="12813" y="6129"/>
                    <a:pt x="12956" y="5769"/>
                  </a:cubicBezTo>
                  <a:cubicBezTo>
                    <a:pt x="12984" y="4689"/>
                    <a:pt x="12874" y="4689"/>
                    <a:pt x="12803" y="4689"/>
                  </a:cubicBezTo>
                  <a:lnTo>
                    <a:pt x="12929" y="4329"/>
                  </a:lnTo>
                  <a:lnTo>
                    <a:pt x="12904" y="4689"/>
                  </a:lnTo>
                  <a:lnTo>
                    <a:pt x="13223" y="5049"/>
                  </a:lnTo>
                  <a:cubicBezTo>
                    <a:pt x="13163" y="5049"/>
                    <a:pt x="13142" y="5409"/>
                    <a:pt x="13110" y="5769"/>
                  </a:cubicBezTo>
                  <a:cubicBezTo>
                    <a:pt x="13153" y="5769"/>
                    <a:pt x="13193" y="5769"/>
                    <a:pt x="13235" y="6129"/>
                  </a:cubicBezTo>
                  <a:cubicBezTo>
                    <a:pt x="13225" y="5409"/>
                    <a:pt x="13233" y="5049"/>
                    <a:pt x="13273" y="5049"/>
                  </a:cubicBezTo>
                  <a:cubicBezTo>
                    <a:pt x="13477" y="5049"/>
                    <a:pt x="13592" y="5769"/>
                    <a:pt x="13668" y="6489"/>
                  </a:cubicBezTo>
                  <a:lnTo>
                    <a:pt x="13690" y="6489"/>
                  </a:lnTo>
                  <a:cubicBezTo>
                    <a:pt x="13658" y="5769"/>
                    <a:pt x="13836" y="5049"/>
                    <a:pt x="13902" y="4329"/>
                  </a:cubicBezTo>
                  <a:cubicBezTo>
                    <a:pt x="13899" y="5049"/>
                    <a:pt x="14007" y="4689"/>
                    <a:pt x="14065" y="5049"/>
                  </a:cubicBezTo>
                  <a:cubicBezTo>
                    <a:pt x="14098" y="4329"/>
                    <a:pt x="14055" y="3249"/>
                    <a:pt x="13984" y="2529"/>
                  </a:cubicBezTo>
                  <a:cubicBezTo>
                    <a:pt x="13844" y="3249"/>
                    <a:pt x="13907" y="3249"/>
                    <a:pt x="13841" y="4329"/>
                  </a:cubicBezTo>
                  <a:lnTo>
                    <a:pt x="13618" y="5049"/>
                  </a:lnTo>
                  <a:lnTo>
                    <a:pt x="13668" y="4329"/>
                  </a:lnTo>
                  <a:cubicBezTo>
                    <a:pt x="13557" y="4329"/>
                    <a:pt x="13449" y="5049"/>
                    <a:pt x="13457" y="4329"/>
                  </a:cubicBezTo>
                  <a:cubicBezTo>
                    <a:pt x="13517" y="3609"/>
                    <a:pt x="13612" y="3969"/>
                    <a:pt x="13670" y="3249"/>
                  </a:cubicBezTo>
                  <a:lnTo>
                    <a:pt x="13597" y="2889"/>
                  </a:lnTo>
                  <a:cubicBezTo>
                    <a:pt x="13728" y="2169"/>
                    <a:pt x="13665" y="3969"/>
                    <a:pt x="13821" y="3249"/>
                  </a:cubicBezTo>
                  <a:cubicBezTo>
                    <a:pt x="13763" y="2529"/>
                    <a:pt x="13836" y="3249"/>
                    <a:pt x="13904" y="2529"/>
                  </a:cubicBezTo>
                  <a:cubicBezTo>
                    <a:pt x="13849" y="2169"/>
                    <a:pt x="13628" y="2889"/>
                    <a:pt x="13673" y="1449"/>
                  </a:cubicBezTo>
                  <a:cubicBezTo>
                    <a:pt x="13756" y="1089"/>
                    <a:pt x="13949" y="3249"/>
                    <a:pt x="14057" y="1809"/>
                  </a:cubicBezTo>
                  <a:lnTo>
                    <a:pt x="14050" y="1809"/>
                  </a:lnTo>
                  <a:cubicBezTo>
                    <a:pt x="14211" y="2169"/>
                    <a:pt x="14266" y="1449"/>
                    <a:pt x="14326" y="729"/>
                  </a:cubicBezTo>
                  <a:cubicBezTo>
                    <a:pt x="14394" y="1449"/>
                    <a:pt x="14487" y="729"/>
                    <a:pt x="14560" y="729"/>
                  </a:cubicBezTo>
                  <a:lnTo>
                    <a:pt x="14560" y="1089"/>
                  </a:lnTo>
                  <a:lnTo>
                    <a:pt x="14663" y="729"/>
                  </a:lnTo>
                  <a:cubicBezTo>
                    <a:pt x="14613" y="1449"/>
                    <a:pt x="14542" y="729"/>
                    <a:pt x="14452" y="1089"/>
                  </a:cubicBezTo>
                  <a:lnTo>
                    <a:pt x="14465" y="1809"/>
                  </a:lnTo>
                  <a:cubicBezTo>
                    <a:pt x="14361" y="729"/>
                    <a:pt x="14291" y="2169"/>
                    <a:pt x="14213" y="2529"/>
                  </a:cubicBezTo>
                  <a:cubicBezTo>
                    <a:pt x="14329" y="2169"/>
                    <a:pt x="14540" y="2889"/>
                    <a:pt x="14568" y="1449"/>
                  </a:cubicBezTo>
                  <a:lnTo>
                    <a:pt x="14638" y="2169"/>
                  </a:lnTo>
                  <a:lnTo>
                    <a:pt x="14673" y="1809"/>
                  </a:lnTo>
                  <a:cubicBezTo>
                    <a:pt x="14726" y="2529"/>
                    <a:pt x="14673" y="3249"/>
                    <a:pt x="14568" y="3609"/>
                  </a:cubicBezTo>
                  <a:cubicBezTo>
                    <a:pt x="14550" y="3249"/>
                    <a:pt x="14542" y="3249"/>
                    <a:pt x="14547" y="2889"/>
                  </a:cubicBezTo>
                  <a:cubicBezTo>
                    <a:pt x="14500" y="3249"/>
                    <a:pt x="14454" y="3969"/>
                    <a:pt x="14339" y="3609"/>
                  </a:cubicBezTo>
                  <a:lnTo>
                    <a:pt x="14402" y="3249"/>
                  </a:lnTo>
                  <a:cubicBezTo>
                    <a:pt x="14256" y="3249"/>
                    <a:pt x="14123" y="3609"/>
                    <a:pt x="14075" y="4329"/>
                  </a:cubicBezTo>
                  <a:cubicBezTo>
                    <a:pt x="14284" y="4689"/>
                    <a:pt x="14490" y="4689"/>
                    <a:pt x="14686" y="4689"/>
                  </a:cubicBezTo>
                  <a:cubicBezTo>
                    <a:pt x="14743" y="2889"/>
                    <a:pt x="14811" y="2169"/>
                    <a:pt x="14842" y="729"/>
                  </a:cubicBezTo>
                  <a:cubicBezTo>
                    <a:pt x="14972" y="369"/>
                    <a:pt x="15153" y="369"/>
                    <a:pt x="15266" y="729"/>
                  </a:cubicBezTo>
                  <a:lnTo>
                    <a:pt x="15256" y="1089"/>
                  </a:lnTo>
                  <a:cubicBezTo>
                    <a:pt x="15312" y="1089"/>
                    <a:pt x="15364" y="1089"/>
                    <a:pt x="15407" y="1089"/>
                  </a:cubicBezTo>
                  <a:cubicBezTo>
                    <a:pt x="15465" y="1449"/>
                    <a:pt x="15367" y="1809"/>
                    <a:pt x="15407" y="1809"/>
                  </a:cubicBezTo>
                  <a:lnTo>
                    <a:pt x="15596" y="1449"/>
                  </a:lnTo>
                  <a:cubicBezTo>
                    <a:pt x="15585" y="2169"/>
                    <a:pt x="15425" y="2169"/>
                    <a:pt x="15349" y="2169"/>
                  </a:cubicBezTo>
                  <a:cubicBezTo>
                    <a:pt x="15364" y="2169"/>
                    <a:pt x="15392" y="1809"/>
                    <a:pt x="15384" y="1809"/>
                  </a:cubicBezTo>
                  <a:cubicBezTo>
                    <a:pt x="15296" y="1449"/>
                    <a:pt x="15133" y="2889"/>
                    <a:pt x="15095" y="1809"/>
                  </a:cubicBezTo>
                  <a:cubicBezTo>
                    <a:pt x="15053" y="1809"/>
                    <a:pt x="15181" y="1089"/>
                    <a:pt x="15038" y="1089"/>
                  </a:cubicBezTo>
                  <a:cubicBezTo>
                    <a:pt x="14940" y="729"/>
                    <a:pt x="14907" y="1449"/>
                    <a:pt x="14897" y="1809"/>
                  </a:cubicBezTo>
                  <a:cubicBezTo>
                    <a:pt x="14897" y="2169"/>
                    <a:pt x="15050" y="2169"/>
                    <a:pt x="14997" y="2889"/>
                  </a:cubicBezTo>
                  <a:cubicBezTo>
                    <a:pt x="15073" y="2889"/>
                    <a:pt x="15103" y="2169"/>
                    <a:pt x="15198" y="2529"/>
                  </a:cubicBezTo>
                  <a:cubicBezTo>
                    <a:pt x="15123" y="2529"/>
                    <a:pt x="15022" y="3249"/>
                    <a:pt x="14982" y="2889"/>
                  </a:cubicBezTo>
                  <a:cubicBezTo>
                    <a:pt x="14834" y="3609"/>
                    <a:pt x="14857" y="5409"/>
                    <a:pt x="14924" y="5409"/>
                  </a:cubicBezTo>
                  <a:cubicBezTo>
                    <a:pt x="14909" y="4689"/>
                    <a:pt x="15196" y="4689"/>
                    <a:pt x="15002" y="3969"/>
                  </a:cubicBezTo>
                  <a:cubicBezTo>
                    <a:pt x="15088" y="3249"/>
                    <a:pt x="15249" y="3249"/>
                    <a:pt x="15362" y="2889"/>
                  </a:cubicBezTo>
                  <a:lnTo>
                    <a:pt x="15357" y="2889"/>
                  </a:lnTo>
                  <a:lnTo>
                    <a:pt x="15498" y="2889"/>
                  </a:lnTo>
                  <a:cubicBezTo>
                    <a:pt x="15477" y="2889"/>
                    <a:pt x="15435" y="3249"/>
                    <a:pt x="15435" y="3609"/>
                  </a:cubicBezTo>
                  <a:lnTo>
                    <a:pt x="15628" y="2529"/>
                  </a:lnTo>
                  <a:cubicBezTo>
                    <a:pt x="15520" y="3249"/>
                    <a:pt x="15699" y="2889"/>
                    <a:pt x="15749" y="3249"/>
                  </a:cubicBezTo>
                  <a:cubicBezTo>
                    <a:pt x="15769" y="2889"/>
                    <a:pt x="15844" y="2529"/>
                    <a:pt x="15771" y="2169"/>
                  </a:cubicBezTo>
                  <a:cubicBezTo>
                    <a:pt x="15689" y="1449"/>
                    <a:pt x="15724" y="2169"/>
                    <a:pt x="15648" y="2529"/>
                  </a:cubicBezTo>
                  <a:lnTo>
                    <a:pt x="15756" y="1449"/>
                  </a:lnTo>
                  <a:lnTo>
                    <a:pt x="15764" y="1449"/>
                  </a:lnTo>
                  <a:lnTo>
                    <a:pt x="15829" y="729"/>
                  </a:lnTo>
                  <a:cubicBezTo>
                    <a:pt x="15973" y="729"/>
                    <a:pt x="15764" y="2529"/>
                    <a:pt x="15950" y="1809"/>
                  </a:cubicBezTo>
                  <a:lnTo>
                    <a:pt x="15927" y="729"/>
                  </a:lnTo>
                  <a:cubicBezTo>
                    <a:pt x="16141" y="1089"/>
                    <a:pt x="16417" y="2169"/>
                    <a:pt x="16568" y="1809"/>
                  </a:cubicBezTo>
                  <a:cubicBezTo>
                    <a:pt x="16525" y="2169"/>
                    <a:pt x="16508" y="3249"/>
                    <a:pt x="16566" y="3969"/>
                  </a:cubicBezTo>
                  <a:cubicBezTo>
                    <a:pt x="16500" y="3609"/>
                    <a:pt x="16370" y="3609"/>
                    <a:pt x="16274" y="3609"/>
                  </a:cubicBezTo>
                  <a:cubicBezTo>
                    <a:pt x="16257" y="3609"/>
                    <a:pt x="16392" y="2529"/>
                    <a:pt x="16495" y="2889"/>
                  </a:cubicBezTo>
                  <a:cubicBezTo>
                    <a:pt x="16445" y="1089"/>
                    <a:pt x="16239" y="3609"/>
                    <a:pt x="16226" y="2169"/>
                  </a:cubicBezTo>
                  <a:cubicBezTo>
                    <a:pt x="15965" y="1449"/>
                    <a:pt x="16033" y="3609"/>
                    <a:pt x="15812" y="2529"/>
                  </a:cubicBezTo>
                  <a:cubicBezTo>
                    <a:pt x="15809" y="3249"/>
                    <a:pt x="15749" y="2889"/>
                    <a:pt x="15736" y="3609"/>
                  </a:cubicBezTo>
                  <a:cubicBezTo>
                    <a:pt x="15802" y="5049"/>
                    <a:pt x="16033" y="3609"/>
                    <a:pt x="16176" y="3969"/>
                  </a:cubicBezTo>
                  <a:cubicBezTo>
                    <a:pt x="16161" y="4329"/>
                    <a:pt x="16133" y="4329"/>
                    <a:pt x="16128" y="4329"/>
                  </a:cubicBezTo>
                  <a:cubicBezTo>
                    <a:pt x="16229" y="4689"/>
                    <a:pt x="16272" y="4329"/>
                    <a:pt x="16345" y="4329"/>
                  </a:cubicBezTo>
                  <a:lnTo>
                    <a:pt x="16334" y="3969"/>
                  </a:lnTo>
                  <a:cubicBezTo>
                    <a:pt x="16460" y="3249"/>
                    <a:pt x="16412" y="4689"/>
                    <a:pt x="16485" y="5049"/>
                  </a:cubicBezTo>
                  <a:cubicBezTo>
                    <a:pt x="16513" y="5049"/>
                    <a:pt x="16616" y="5049"/>
                    <a:pt x="16598" y="4689"/>
                  </a:cubicBezTo>
                  <a:lnTo>
                    <a:pt x="16732" y="5409"/>
                  </a:lnTo>
                  <a:lnTo>
                    <a:pt x="16727" y="4689"/>
                  </a:lnTo>
                  <a:cubicBezTo>
                    <a:pt x="16802" y="4329"/>
                    <a:pt x="16817" y="5049"/>
                    <a:pt x="16885" y="4689"/>
                  </a:cubicBezTo>
                  <a:lnTo>
                    <a:pt x="16887" y="3969"/>
                  </a:lnTo>
                  <a:lnTo>
                    <a:pt x="16701" y="3609"/>
                  </a:lnTo>
                  <a:cubicBezTo>
                    <a:pt x="16797" y="3249"/>
                    <a:pt x="16729" y="2889"/>
                    <a:pt x="16832" y="2529"/>
                  </a:cubicBezTo>
                  <a:cubicBezTo>
                    <a:pt x="16717" y="3609"/>
                    <a:pt x="16915" y="3249"/>
                    <a:pt x="16925" y="3609"/>
                  </a:cubicBezTo>
                  <a:lnTo>
                    <a:pt x="17003" y="3249"/>
                  </a:lnTo>
                  <a:lnTo>
                    <a:pt x="16983" y="3609"/>
                  </a:lnTo>
                  <a:cubicBezTo>
                    <a:pt x="17043" y="3969"/>
                    <a:pt x="17053" y="3249"/>
                    <a:pt x="17124" y="3249"/>
                  </a:cubicBezTo>
                  <a:cubicBezTo>
                    <a:pt x="17041" y="2889"/>
                    <a:pt x="16988" y="2529"/>
                    <a:pt x="16882" y="2889"/>
                  </a:cubicBezTo>
                  <a:cubicBezTo>
                    <a:pt x="16958" y="2529"/>
                    <a:pt x="17111" y="2169"/>
                    <a:pt x="17146" y="2169"/>
                  </a:cubicBezTo>
                  <a:cubicBezTo>
                    <a:pt x="17227" y="1809"/>
                    <a:pt x="17285" y="2529"/>
                    <a:pt x="17360" y="2529"/>
                  </a:cubicBezTo>
                  <a:cubicBezTo>
                    <a:pt x="17214" y="2889"/>
                    <a:pt x="17410" y="4689"/>
                    <a:pt x="17121" y="4329"/>
                  </a:cubicBezTo>
                  <a:cubicBezTo>
                    <a:pt x="17126" y="3969"/>
                    <a:pt x="17149" y="3969"/>
                    <a:pt x="17159" y="4329"/>
                  </a:cubicBezTo>
                  <a:cubicBezTo>
                    <a:pt x="17119" y="3249"/>
                    <a:pt x="16985" y="4329"/>
                    <a:pt x="16923" y="4689"/>
                  </a:cubicBezTo>
                  <a:cubicBezTo>
                    <a:pt x="16938" y="5049"/>
                    <a:pt x="16872" y="5409"/>
                    <a:pt x="16983" y="5409"/>
                  </a:cubicBezTo>
                  <a:cubicBezTo>
                    <a:pt x="16948" y="5049"/>
                    <a:pt x="17078" y="4329"/>
                    <a:pt x="17184" y="4689"/>
                  </a:cubicBezTo>
                  <a:lnTo>
                    <a:pt x="17164" y="6129"/>
                  </a:lnTo>
                  <a:lnTo>
                    <a:pt x="17305" y="6129"/>
                  </a:lnTo>
                  <a:cubicBezTo>
                    <a:pt x="17362" y="7209"/>
                    <a:pt x="17468" y="6129"/>
                    <a:pt x="17574" y="6489"/>
                  </a:cubicBezTo>
                  <a:cubicBezTo>
                    <a:pt x="17651" y="6129"/>
                    <a:pt x="17946" y="6849"/>
                    <a:pt x="17817" y="5409"/>
                  </a:cubicBezTo>
                  <a:cubicBezTo>
                    <a:pt x="17913" y="6129"/>
                    <a:pt x="17996" y="5409"/>
                    <a:pt x="18101" y="5049"/>
                  </a:cubicBezTo>
                  <a:lnTo>
                    <a:pt x="17971" y="4689"/>
                  </a:lnTo>
                  <a:cubicBezTo>
                    <a:pt x="18124" y="3969"/>
                    <a:pt x="18081" y="4329"/>
                    <a:pt x="18202" y="2889"/>
                  </a:cubicBezTo>
                  <a:cubicBezTo>
                    <a:pt x="18214" y="3249"/>
                    <a:pt x="18242" y="3609"/>
                    <a:pt x="18217" y="3969"/>
                  </a:cubicBezTo>
                  <a:cubicBezTo>
                    <a:pt x="18423" y="3969"/>
                    <a:pt x="18717" y="4689"/>
                    <a:pt x="18838" y="3609"/>
                  </a:cubicBezTo>
                  <a:cubicBezTo>
                    <a:pt x="18981" y="3969"/>
                    <a:pt x="19004" y="5409"/>
                    <a:pt x="19207" y="4689"/>
                  </a:cubicBezTo>
                  <a:cubicBezTo>
                    <a:pt x="19250" y="4689"/>
                    <a:pt x="19175" y="3609"/>
                    <a:pt x="19308" y="3969"/>
                  </a:cubicBezTo>
                  <a:cubicBezTo>
                    <a:pt x="19318" y="4329"/>
                    <a:pt x="19180" y="5049"/>
                    <a:pt x="19328" y="5049"/>
                  </a:cubicBezTo>
                  <a:cubicBezTo>
                    <a:pt x="19436" y="3969"/>
                    <a:pt x="19579" y="5769"/>
                    <a:pt x="19717" y="5049"/>
                  </a:cubicBezTo>
                  <a:cubicBezTo>
                    <a:pt x="19793" y="5409"/>
                    <a:pt x="19919" y="5409"/>
                    <a:pt x="19893" y="6129"/>
                  </a:cubicBezTo>
                  <a:cubicBezTo>
                    <a:pt x="19775" y="5769"/>
                    <a:pt x="19612" y="5769"/>
                    <a:pt x="19587" y="6129"/>
                  </a:cubicBezTo>
                  <a:cubicBezTo>
                    <a:pt x="19602" y="5769"/>
                    <a:pt x="19504" y="5769"/>
                    <a:pt x="19589" y="5409"/>
                  </a:cubicBezTo>
                  <a:cubicBezTo>
                    <a:pt x="19413" y="4689"/>
                    <a:pt x="19476" y="5769"/>
                    <a:pt x="19318" y="5049"/>
                  </a:cubicBezTo>
                  <a:cubicBezTo>
                    <a:pt x="19308" y="5409"/>
                    <a:pt x="19401" y="6129"/>
                    <a:pt x="19433" y="5769"/>
                  </a:cubicBezTo>
                  <a:cubicBezTo>
                    <a:pt x="19433" y="6849"/>
                    <a:pt x="19122" y="6129"/>
                    <a:pt x="19263" y="7569"/>
                  </a:cubicBezTo>
                  <a:cubicBezTo>
                    <a:pt x="19431" y="7569"/>
                    <a:pt x="19481" y="5409"/>
                    <a:pt x="19627" y="6849"/>
                  </a:cubicBezTo>
                  <a:cubicBezTo>
                    <a:pt x="19569" y="7209"/>
                    <a:pt x="19476" y="6849"/>
                    <a:pt x="19403" y="7569"/>
                  </a:cubicBezTo>
                  <a:lnTo>
                    <a:pt x="19521" y="8289"/>
                  </a:lnTo>
                  <a:lnTo>
                    <a:pt x="19609" y="7569"/>
                  </a:lnTo>
                  <a:lnTo>
                    <a:pt x="19604" y="7569"/>
                  </a:lnTo>
                  <a:cubicBezTo>
                    <a:pt x="19815" y="8649"/>
                    <a:pt x="19800" y="6849"/>
                    <a:pt x="19989" y="6489"/>
                  </a:cubicBezTo>
                  <a:cubicBezTo>
                    <a:pt x="19881" y="5769"/>
                    <a:pt x="20014" y="4689"/>
                    <a:pt x="19931" y="4329"/>
                  </a:cubicBezTo>
                  <a:cubicBezTo>
                    <a:pt x="20059" y="4329"/>
                    <a:pt x="20152" y="4329"/>
                    <a:pt x="20152" y="5409"/>
                  </a:cubicBezTo>
                  <a:cubicBezTo>
                    <a:pt x="19916" y="6129"/>
                    <a:pt x="20140" y="6489"/>
                    <a:pt x="19921" y="7209"/>
                  </a:cubicBezTo>
                  <a:cubicBezTo>
                    <a:pt x="19956" y="7569"/>
                    <a:pt x="19868" y="8649"/>
                    <a:pt x="19999" y="9009"/>
                  </a:cubicBezTo>
                  <a:cubicBezTo>
                    <a:pt x="20145" y="8289"/>
                    <a:pt x="19954" y="7929"/>
                    <a:pt x="20102" y="7929"/>
                  </a:cubicBezTo>
                  <a:cubicBezTo>
                    <a:pt x="20110" y="7929"/>
                    <a:pt x="20120" y="7929"/>
                    <a:pt x="20115" y="8289"/>
                  </a:cubicBezTo>
                  <a:cubicBezTo>
                    <a:pt x="20180" y="7569"/>
                    <a:pt x="20193" y="8289"/>
                    <a:pt x="20273" y="7929"/>
                  </a:cubicBezTo>
                  <a:lnTo>
                    <a:pt x="20255" y="7929"/>
                  </a:lnTo>
                  <a:cubicBezTo>
                    <a:pt x="20356" y="8649"/>
                    <a:pt x="20366" y="7569"/>
                    <a:pt x="20451" y="8289"/>
                  </a:cubicBezTo>
                  <a:cubicBezTo>
                    <a:pt x="20416" y="7569"/>
                    <a:pt x="20509" y="7569"/>
                    <a:pt x="20564" y="7209"/>
                  </a:cubicBezTo>
                  <a:cubicBezTo>
                    <a:pt x="20477" y="6849"/>
                    <a:pt x="20429" y="5769"/>
                    <a:pt x="20255" y="5769"/>
                  </a:cubicBezTo>
                  <a:cubicBezTo>
                    <a:pt x="20233" y="6129"/>
                    <a:pt x="20245" y="6489"/>
                    <a:pt x="20175" y="6849"/>
                  </a:cubicBezTo>
                  <a:lnTo>
                    <a:pt x="20288" y="6849"/>
                  </a:lnTo>
                  <a:lnTo>
                    <a:pt x="20223" y="7209"/>
                  </a:lnTo>
                  <a:lnTo>
                    <a:pt x="20115" y="6849"/>
                  </a:lnTo>
                  <a:cubicBezTo>
                    <a:pt x="20253" y="6489"/>
                    <a:pt x="20190" y="5769"/>
                    <a:pt x="20248" y="5049"/>
                  </a:cubicBezTo>
                  <a:cubicBezTo>
                    <a:pt x="20373" y="5409"/>
                    <a:pt x="20351" y="5049"/>
                    <a:pt x="20429" y="5409"/>
                  </a:cubicBezTo>
                  <a:cubicBezTo>
                    <a:pt x="20421" y="6129"/>
                    <a:pt x="20673" y="7209"/>
                    <a:pt x="20816" y="7569"/>
                  </a:cubicBezTo>
                  <a:lnTo>
                    <a:pt x="20748" y="7569"/>
                  </a:lnTo>
                  <a:cubicBezTo>
                    <a:pt x="20645" y="7929"/>
                    <a:pt x="20821" y="8289"/>
                    <a:pt x="20826" y="8649"/>
                  </a:cubicBezTo>
                  <a:lnTo>
                    <a:pt x="20901" y="8289"/>
                  </a:lnTo>
                  <a:cubicBezTo>
                    <a:pt x="20886" y="8289"/>
                    <a:pt x="20866" y="8649"/>
                    <a:pt x="20899" y="8649"/>
                  </a:cubicBezTo>
                  <a:cubicBezTo>
                    <a:pt x="21004" y="8649"/>
                    <a:pt x="20997" y="7929"/>
                    <a:pt x="21100" y="7569"/>
                  </a:cubicBezTo>
                  <a:cubicBezTo>
                    <a:pt x="21107" y="8289"/>
                    <a:pt x="21022" y="8649"/>
                    <a:pt x="21085" y="9009"/>
                  </a:cubicBezTo>
                  <a:cubicBezTo>
                    <a:pt x="21107" y="9729"/>
                    <a:pt x="21178" y="10809"/>
                    <a:pt x="21316" y="10449"/>
                  </a:cubicBezTo>
                  <a:cubicBezTo>
                    <a:pt x="21326" y="10089"/>
                    <a:pt x="21361" y="10089"/>
                    <a:pt x="21401" y="10089"/>
                  </a:cubicBezTo>
                  <a:lnTo>
                    <a:pt x="21386" y="10089"/>
                  </a:lnTo>
                  <a:lnTo>
                    <a:pt x="21477" y="10809"/>
                  </a:lnTo>
                  <a:cubicBezTo>
                    <a:pt x="21399" y="11529"/>
                    <a:pt x="21321" y="10449"/>
                    <a:pt x="21243" y="11169"/>
                  </a:cubicBezTo>
                  <a:lnTo>
                    <a:pt x="21236" y="11889"/>
                  </a:lnTo>
                  <a:cubicBezTo>
                    <a:pt x="21175" y="11889"/>
                    <a:pt x="21092" y="11889"/>
                    <a:pt x="21055" y="12249"/>
                  </a:cubicBezTo>
                  <a:cubicBezTo>
                    <a:pt x="21148" y="12609"/>
                    <a:pt x="21168" y="12249"/>
                    <a:pt x="21271" y="12249"/>
                  </a:cubicBezTo>
                  <a:cubicBezTo>
                    <a:pt x="21286" y="12969"/>
                    <a:pt x="21213" y="12969"/>
                    <a:pt x="21200" y="12969"/>
                  </a:cubicBezTo>
                  <a:lnTo>
                    <a:pt x="21215" y="12609"/>
                  </a:lnTo>
                  <a:cubicBezTo>
                    <a:pt x="21092" y="11889"/>
                    <a:pt x="21032" y="13329"/>
                    <a:pt x="20879" y="12969"/>
                  </a:cubicBezTo>
                  <a:cubicBezTo>
                    <a:pt x="20854" y="12969"/>
                    <a:pt x="20869" y="12969"/>
                    <a:pt x="20874" y="12609"/>
                  </a:cubicBezTo>
                  <a:cubicBezTo>
                    <a:pt x="20750" y="13329"/>
                    <a:pt x="20627" y="12249"/>
                    <a:pt x="20507" y="12969"/>
                  </a:cubicBezTo>
                  <a:lnTo>
                    <a:pt x="20547" y="12609"/>
                  </a:lnTo>
                  <a:lnTo>
                    <a:pt x="20140" y="14049"/>
                  </a:lnTo>
                  <a:lnTo>
                    <a:pt x="20140" y="14409"/>
                  </a:lnTo>
                  <a:cubicBezTo>
                    <a:pt x="20157" y="14769"/>
                    <a:pt x="20097" y="14769"/>
                    <a:pt x="20064" y="14409"/>
                  </a:cubicBezTo>
                  <a:lnTo>
                    <a:pt x="19843" y="15129"/>
                  </a:lnTo>
                  <a:cubicBezTo>
                    <a:pt x="19863" y="15489"/>
                    <a:pt x="19888" y="15489"/>
                    <a:pt x="19919" y="15849"/>
                  </a:cubicBezTo>
                  <a:cubicBezTo>
                    <a:pt x="19944" y="15489"/>
                    <a:pt x="20092" y="15849"/>
                    <a:pt x="20072" y="15129"/>
                  </a:cubicBezTo>
                  <a:cubicBezTo>
                    <a:pt x="20140" y="15489"/>
                    <a:pt x="20250" y="14769"/>
                    <a:pt x="20301" y="15129"/>
                  </a:cubicBezTo>
                  <a:cubicBezTo>
                    <a:pt x="20210" y="14769"/>
                    <a:pt x="20363" y="14409"/>
                    <a:pt x="20381" y="14049"/>
                  </a:cubicBezTo>
                  <a:cubicBezTo>
                    <a:pt x="20411" y="14769"/>
                    <a:pt x="20517" y="14049"/>
                    <a:pt x="20504" y="14769"/>
                  </a:cubicBezTo>
                  <a:cubicBezTo>
                    <a:pt x="20522" y="15129"/>
                    <a:pt x="20459" y="14409"/>
                    <a:pt x="20421" y="14769"/>
                  </a:cubicBezTo>
                  <a:cubicBezTo>
                    <a:pt x="20323" y="15489"/>
                    <a:pt x="20595" y="15489"/>
                    <a:pt x="20477" y="15849"/>
                  </a:cubicBezTo>
                  <a:cubicBezTo>
                    <a:pt x="20627" y="15489"/>
                    <a:pt x="20828" y="15849"/>
                    <a:pt x="20984" y="15489"/>
                  </a:cubicBezTo>
                  <a:lnTo>
                    <a:pt x="20896" y="15129"/>
                  </a:lnTo>
                  <a:cubicBezTo>
                    <a:pt x="20967" y="15489"/>
                    <a:pt x="21133" y="15489"/>
                    <a:pt x="21145" y="15849"/>
                  </a:cubicBezTo>
                  <a:lnTo>
                    <a:pt x="20967" y="15849"/>
                  </a:lnTo>
                  <a:cubicBezTo>
                    <a:pt x="20962" y="16569"/>
                    <a:pt x="21125" y="15849"/>
                    <a:pt x="21133" y="16209"/>
                  </a:cubicBezTo>
                  <a:lnTo>
                    <a:pt x="21324" y="15129"/>
                  </a:lnTo>
                  <a:lnTo>
                    <a:pt x="21241" y="15129"/>
                  </a:lnTo>
                  <a:cubicBezTo>
                    <a:pt x="21293" y="14769"/>
                    <a:pt x="21469" y="15489"/>
                    <a:pt x="21600" y="15849"/>
                  </a:cubicBezTo>
                  <a:cubicBezTo>
                    <a:pt x="21525" y="16569"/>
                    <a:pt x="21404" y="15489"/>
                    <a:pt x="21266" y="15849"/>
                  </a:cubicBezTo>
                  <a:cubicBezTo>
                    <a:pt x="21165" y="16209"/>
                    <a:pt x="21326" y="16929"/>
                    <a:pt x="21233" y="16929"/>
                  </a:cubicBezTo>
                  <a:cubicBezTo>
                    <a:pt x="21258" y="17289"/>
                    <a:pt x="21319" y="17289"/>
                    <a:pt x="21349" y="16929"/>
                  </a:cubicBezTo>
                  <a:lnTo>
                    <a:pt x="21386" y="17289"/>
                  </a:lnTo>
                  <a:cubicBezTo>
                    <a:pt x="21301" y="18009"/>
                    <a:pt x="21112" y="17649"/>
                    <a:pt x="20987" y="18369"/>
                  </a:cubicBezTo>
                  <a:cubicBezTo>
                    <a:pt x="20999" y="18369"/>
                    <a:pt x="21009" y="18369"/>
                    <a:pt x="21012" y="18369"/>
                  </a:cubicBezTo>
                  <a:cubicBezTo>
                    <a:pt x="20914" y="17649"/>
                    <a:pt x="20816" y="17649"/>
                    <a:pt x="20723" y="17649"/>
                  </a:cubicBezTo>
                  <a:cubicBezTo>
                    <a:pt x="20773" y="18009"/>
                    <a:pt x="20793" y="18009"/>
                    <a:pt x="20821" y="18009"/>
                  </a:cubicBezTo>
                  <a:cubicBezTo>
                    <a:pt x="20823" y="18009"/>
                    <a:pt x="20735" y="18009"/>
                    <a:pt x="20700" y="18369"/>
                  </a:cubicBezTo>
                  <a:cubicBezTo>
                    <a:pt x="20788" y="18729"/>
                    <a:pt x="20718" y="19089"/>
                    <a:pt x="20773" y="19089"/>
                  </a:cubicBezTo>
                  <a:cubicBezTo>
                    <a:pt x="20715" y="19449"/>
                    <a:pt x="20670" y="19089"/>
                    <a:pt x="20600" y="19089"/>
                  </a:cubicBezTo>
                  <a:cubicBezTo>
                    <a:pt x="20564" y="18729"/>
                    <a:pt x="20630" y="18729"/>
                    <a:pt x="20622" y="18009"/>
                  </a:cubicBezTo>
                  <a:cubicBezTo>
                    <a:pt x="20552" y="18369"/>
                    <a:pt x="20519" y="17289"/>
                    <a:pt x="20414" y="17649"/>
                  </a:cubicBezTo>
                  <a:cubicBezTo>
                    <a:pt x="20552" y="18009"/>
                    <a:pt x="20376" y="18729"/>
                    <a:pt x="20328" y="19089"/>
                  </a:cubicBezTo>
                  <a:lnTo>
                    <a:pt x="20351" y="19089"/>
                  </a:lnTo>
                  <a:cubicBezTo>
                    <a:pt x="20308" y="19449"/>
                    <a:pt x="20270" y="19449"/>
                    <a:pt x="20240" y="19089"/>
                  </a:cubicBezTo>
                  <a:cubicBezTo>
                    <a:pt x="20296" y="18729"/>
                    <a:pt x="20351" y="19089"/>
                    <a:pt x="20336" y="18369"/>
                  </a:cubicBezTo>
                  <a:cubicBezTo>
                    <a:pt x="20298" y="18369"/>
                    <a:pt x="20260" y="18369"/>
                    <a:pt x="20218" y="18369"/>
                  </a:cubicBezTo>
                  <a:lnTo>
                    <a:pt x="20255" y="18009"/>
                  </a:lnTo>
                  <a:lnTo>
                    <a:pt x="20069" y="18009"/>
                  </a:lnTo>
                  <a:cubicBezTo>
                    <a:pt x="20039" y="18729"/>
                    <a:pt x="19989" y="19089"/>
                    <a:pt x="19964" y="19809"/>
                  </a:cubicBezTo>
                  <a:cubicBezTo>
                    <a:pt x="19919" y="19449"/>
                    <a:pt x="19856" y="19809"/>
                    <a:pt x="19813" y="19809"/>
                  </a:cubicBezTo>
                  <a:lnTo>
                    <a:pt x="19833" y="19809"/>
                  </a:lnTo>
                  <a:cubicBezTo>
                    <a:pt x="19750" y="19089"/>
                    <a:pt x="19567" y="19449"/>
                    <a:pt x="19552" y="19809"/>
                  </a:cubicBezTo>
                  <a:cubicBezTo>
                    <a:pt x="19491" y="19449"/>
                    <a:pt x="19969" y="17289"/>
                    <a:pt x="19552" y="17649"/>
                  </a:cubicBezTo>
                  <a:cubicBezTo>
                    <a:pt x="19391" y="17289"/>
                    <a:pt x="19451" y="18729"/>
                    <a:pt x="19361" y="19449"/>
                  </a:cubicBezTo>
                  <a:cubicBezTo>
                    <a:pt x="19361" y="19449"/>
                    <a:pt x="19366" y="19089"/>
                    <a:pt x="19358" y="19089"/>
                  </a:cubicBezTo>
                  <a:cubicBezTo>
                    <a:pt x="19288" y="18729"/>
                    <a:pt x="19280" y="19449"/>
                    <a:pt x="19222" y="19449"/>
                  </a:cubicBezTo>
                  <a:cubicBezTo>
                    <a:pt x="19265" y="19809"/>
                    <a:pt x="19325" y="19809"/>
                    <a:pt x="19345" y="19809"/>
                  </a:cubicBezTo>
                  <a:cubicBezTo>
                    <a:pt x="19323" y="20169"/>
                    <a:pt x="19200" y="19449"/>
                    <a:pt x="19147" y="20169"/>
                  </a:cubicBezTo>
                  <a:cubicBezTo>
                    <a:pt x="19217" y="19089"/>
                    <a:pt x="19014" y="19449"/>
                    <a:pt x="19067" y="19089"/>
                  </a:cubicBezTo>
                  <a:cubicBezTo>
                    <a:pt x="18928" y="18369"/>
                    <a:pt x="18780" y="19089"/>
                    <a:pt x="18707" y="19809"/>
                  </a:cubicBezTo>
                  <a:cubicBezTo>
                    <a:pt x="18614" y="18729"/>
                    <a:pt x="18544" y="19809"/>
                    <a:pt x="18390" y="19089"/>
                  </a:cubicBezTo>
                  <a:cubicBezTo>
                    <a:pt x="18416" y="19089"/>
                    <a:pt x="18456" y="19089"/>
                    <a:pt x="18488" y="19089"/>
                  </a:cubicBezTo>
                  <a:cubicBezTo>
                    <a:pt x="18576" y="18729"/>
                    <a:pt x="18333" y="18729"/>
                    <a:pt x="18466" y="18369"/>
                  </a:cubicBezTo>
                  <a:cubicBezTo>
                    <a:pt x="18436" y="18369"/>
                    <a:pt x="18463" y="18729"/>
                    <a:pt x="18493" y="18369"/>
                  </a:cubicBezTo>
                  <a:cubicBezTo>
                    <a:pt x="18544" y="18369"/>
                    <a:pt x="18591" y="18009"/>
                    <a:pt x="18579" y="17649"/>
                  </a:cubicBezTo>
                  <a:lnTo>
                    <a:pt x="18456" y="17289"/>
                  </a:lnTo>
                  <a:lnTo>
                    <a:pt x="18498" y="16929"/>
                  </a:lnTo>
                  <a:lnTo>
                    <a:pt x="18310" y="15849"/>
                  </a:lnTo>
                  <a:cubicBezTo>
                    <a:pt x="18305" y="16209"/>
                    <a:pt x="18323" y="16209"/>
                    <a:pt x="18333" y="16569"/>
                  </a:cubicBezTo>
                  <a:cubicBezTo>
                    <a:pt x="18114" y="15849"/>
                    <a:pt x="17863" y="16209"/>
                    <a:pt x="17672" y="16209"/>
                  </a:cubicBezTo>
                  <a:cubicBezTo>
                    <a:pt x="17636" y="18009"/>
                    <a:pt x="17202" y="16929"/>
                    <a:pt x="17046" y="18009"/>
                  </a:cubicBezTo>
                  <a:cubicBezTo>
                    <a:pt x="17088" y="17649"/>
                    <a:pt x="17111" y="16569"/>
                    <a:pt x="17086" y="16209"/>
                  </a:cubicBezTo>
                  <a:cubicBezTo>
                    <a:pt x="17119" y="15849"/>
                    <a:pt x="17192" y="15129"/>
                    <a:pt x="17269" y="15489"/>
                  </a:cubicBezTo>
                  <a:cubicBezTo>
                    <a:pt x="17282" y="15849"/>
                    <a:pt x="17378" y="16209"/>
                    <a:pt x="17315" y="16569"/>
                  </a:cubicBezTo>
                  <a:cubicBezTo>
                    <a:pt x="17531" y="16209"/>
                    <a:pt x="17287" y="15489"/>
                    <a:pt x="17350" y="14769"/>
                  </a:cubicBezTo>
                  <a:cubicBezTo>
                    <a:pt x="17111" y="14769"/>
                    <a:pt x="16970" y="16209"/>
                    <a:pt x="16820" y="16569"/>
                  </a:cubicBezTo>
                  <a:lnTo>
                    <a:pt x="16815" y="16209"/>
                  </a:lnTo>
                  <a:lnTo>
                    <a:pt x="16701" y="16569"/>
                  </a:lnTo>
                  <a:cubicBezTo>
                    <a:pt x="16794" y="16929"/>
                    <a:pt x="16789" y="18009"/>
                    <a:pt x="16669" y="17649"/>
                  </a:cubicBezTo>
                  <a:lnTo>
                    <a:pt x="16684" y="17649"/>
                  </a:lnTo>
                  <a:cubicBezTo>
                    <a:pt x="16616" y="16929"/>
                    <a:pt x="16473" y="17649"/>
                    <a:pt x="16365" y="17289"/>
                  </a:cubicBezTo>
                  <a:lnTo>
                    <a:pt x="16294" y="18009"/>
                  </a:lnTo>
                  <a:cubicBezTo>
                    <a:pt x="16186" y="18009"/>
                    <a:pt x="16181" y="16929"/>
                    <a:pt x="16146" y="16209"/>
                  </a:cubicBezTo>
                  <a:cubicBezTo>
                    <a:pt x="15978" y="15849"/>
                    <a:pt x="15882" y="16929"/>
                    <a:pt x="15761" y="17649"/>
                  </a:cubicBezTo>
                  <a:cubicBezTo>
                    <a:pt x="15709" y="16929"/>
                    <a:pt x="15457" y="16929"/>
                    <a:pt x="15591" y="16209"/>
                  </a:cubicBezTo>
                  <a:cubicBezTo>
                    <a:pt x="15437" y="16569"/>
                    <a:pt x="15467" y="19449"/>
                    <a:pt x="15208" y="18009"/>
                  </a:cubicBezTo>
                  <a:lnTo>
                    <a:pt x="15276" y="17289"/>
                  </a:lnTo>
                  <a:cubicBezTo>
                    <a:pt x="15028" y="17649"/>
                    <a:pt x="14673" y="18369"/>
                    <a:pt x="14558" y="18009"/>
                  </a:cubicBezTo>
                  <a:cubicBezTo>
                    <a:pt x="14651" y="16209"/>
                    <a:pt x="14248" y="16209"/>
                    <a:pt x="14203" y="14409"/>
                  </a:cubicBezTo>
                  <a:cubicBezTo>
                    <a:pt x="14216" y="14769"/>
                    <a:pt x="14123" y="14769"/>
                    <a:pt x="14108" y="15129"/>
                  </a:cubicBezTo>
                  <a:cubicBezTo>
                    <a:pt x="14088" y="14769"/>
                    <a:pt x="14055" y="14769"/>
                    <a:pt x="14017" y="15129"/>
                  </a:cubicBezTo>
                  <a:cubicBezTo>
                    <a:pt x="14115" y="15489"/>
                    <a:pt x="13949" y="16929"/>
                    <a:pt x="14135" y="16209"/>
                  </a:cubicBezTo>
                  <a:cubicBezTo>
                    <a:pt x="14042" y="17289"/>
                    <a:pt x="13922" y="18369"/>
                    <a:pt x="13716" y="18369"/>
                  </a:cubicBezTo>
                  <a:lnTo>
                    <a:pt x="13718" y="17649"/>
                  </a:lnTo>
                  <a:lnTo>
                    <a:pt x="13881" y="17649"/>
                  </a:lnTo>
                  <a:cubicBezTo>
                    <a:pt x="13864" y="17289"/>
                    <a:pt x="13947" y="17289"/>
                    <a:pt x="13982" y="16929"/>
                  </a:cubicBezTo>
                  <a:cubicBezTo>
                    <a:pt x="13680" y="16569"/>
                    <a:pt x="14022" y="15129"/>
                    <a:pt x="13713" y="15489"/>
                  </a:cubicBezTo>
                  <a:cubicBezTo>
                    <a:pt x="13683" y="15849"/>
                    <a:pt x="13703" y="15489"/>
                    <a:pt x="13623" y="15849"/>
                  </a:cubicBezTo>
                  <a:cubicBezTo>
                    <a:pt x="13660" y="15849"/>
                    <a:pt x="13665" y="15489"/>
                    <a:pt x="13605" y="15129"/>
                  </a:cubicBezTo>
                  <a:lnTo>
                    <a:pt x="13547" y="15849"/>
                  </a:lnTo>
                  <a:cubicBezTo>
                    <a:pt x="13439" y="14769"/>
                    <a:pt x="13726" y="15129"/>
                    <a:pt x="13633" y="14049"/>
                  </a:cubicBezTo>
                  <a:cubicBezTo>
                    <a:pt x="13753" y="13689"/>
                    <a:pt x="13959" y="13329"/>
                    <a:pt x="13922" y="12249"/>
                  </a:cubicBezTo>
                  <a:cubicBezTo>
                    <a:pt x="13726" y="11889"/>
                    <a:pt x="13746" y="14049"/>
                    <a:pt x="13542" y="13689"/>
                  </a:cubicBezTo>
                  <a:lnTo>
                    <a:pt x="13519" y="13329"/>
                  </a:lnTo>
                  <a:cubicBezTo>
                    <a:pt x="13449" y="13689"/>
                    <a:pt x="13437" y="14409"/>
                    <a:pt x="13396" y="14769"/>
                  </a:cubicBezTo>
                  <a:cubicBezTo>
                    <a:pt x="13394" y="14409"/>
                    <a:pt x="13376" y="14409"/>
                    <a:pt x="13328" y="14049"/>
                  </a:cubicBezTo>
                  <a:cubicBezTo>
                    <a:pt x="13208" y="15129"/>
                    <a:pt x="13127" y="15489"/>
                    <a:pt x="13017" y="16569"/>
                  </a:cubicBezTo>
                  <a:cubicBezTo>
                    <a:pt x="13313" y="15489"/>
                    <a:pt x="13271" y="17289"/>
                    <a:pt x="13577" y="16569"/>
                  </a:cubicBezTo>
                  <a:cubicBezTo>
                    <a:pt x="13530" y="16569"/>
                    <a:pt x="13313" y="16929"/>
                    <a:pt x="13301" y="18009"/>
                  </a:cubicBezTo>
                  <a:lnTo>
                    <a:pt x="13303" y="17289"/>
                  </a:lnTo>
                  <a:cubicBezTo>
                    <a:pt x="13203" y="17649"/>
                    <a:pt x="13105" y="18009"/>
                    <a:pt x="12979" y="18009"/>
                  </a:cubicBezTo>
                  <a:lnTo>
                    <a:pt x="13055" y="17289"/>
                  </a:lnTo>
                  <a:cubicBezTo>
                    <a:pt x="12889" y="18009"/>
                    <a:pt x="12778" y="16209"/>
                    <a:pt x="12647" y="17649"/>
                  </a:cubicBezTo>
                  <a:cubicBezTo>
                    <a:pt x="12695" y="17649"/>
                    <a:pt x="12730" y="17649"/>
                    <a:pt x="12760" y="17649"/>
                  </a:cubicBezTo>
                  <a:cubicBezTo>
                    <a:pt x="12675" y="18009"/>
                    <a:pt x="12567" y="17649"/>
                    <a:pt x="12474" y="17649"/>
                  </a:cubicBezTo>
                  <a:lnTo>
                    <a:pt x="12283" y="19089"/>
                  </a:lnTo>
                  <a:cubicBezTo>
                    <a:pt x="12283" y="18729"/>
                    <a:pt x="12162" y="18729"/>
                    <a:pt x="12220" y="18009"/>
                  </a:cubicBezTo>
                  <a:cubicBezTo>
                    <a:pt x="12082" y="17289"/>
                    <a:pt x="12016" y="18729"/>
                    <a:pt x="11936" y="18729"/>
                  </a:cubicBezTo>
                  <a:cubicBezTo>
                    <a:pt x="11795" y="18009"/>
                    <a:pt x="12059" y="18369"/>
                    <a:pt x="12074" y="17289"/>
                  </a:cubicBezTo>
                  <a:cubicBezTo>
                    <a:pt x="11878" y="16929"/>
                    <a:pt x="11672" y="17289"/>
                    <a:pt x="11562" y="18009"/>
                  </a:cubicBezTo>
                  <a:cubicBezTo>
                    <a:pt x="11602" y="18369"/>
                    <a:pt x="11619" y="18369"/>
                    <a:pt x="11619" y="18729"/>
                  </a:cubicBezTo>
                  <a:cubicBezTo>
                    <a:pt x="11612" y="18369"/>
                    <a:pt x="11534" y="18369"/>
                    <a:pt x="11491" y="18369"/>
                  </a:cubicBezTo>
                  <a:lnTo>
                    <a:pt x="11461" y="18729"/>
                  </a:lnTo>
                  <a:cubicBezTo>
                    <a:pt x="11386" y="18729"/>
                    <a:pt x="11398" y="18369"/>
                    <a:pt x="11459" y="18009"/>
                  </a:cubicBezTo>
                  <a:cubicBezTo>
                    <a:pt x="11391" y="17649"/>
                    <a:pt x="11305" y="18729"/>
                    <a:pt x="11235" y="18009"/>
                  </a:cubicBezTo>
                  <a:cubicBezTo>
                    <a:pt x="11353" y="17649"/>
                    <a:pt x="11506" y="18009"/>
                    <a:pt x="11567" y="17649"/>
                  </a:cubicBezTo>
                  <a:cubicBezTo>
                    <a:pt x="11318" y="18009"/>
                    <a:pt x="11318" y="16209"/>
                    <a:pt x="11001" y="16929"/>
                  </a:cubicBezTo>
                  <a:cubicBezTo>
                    <a:pt x="10996" y="16569"/>
                    <a:pt x="11051" y="16209"/>
                    <a:pt x="10989" y="16209"/>
                  </a:cubicBezTo>
                  <a:cubicBezTo>
                    <a:pt x="10848" y="16209"/>
                    <a:pt x="10953" y="17289"/>
                    <a:pt x="10908" y="17649"/>
                  </a:cubicBezTo>
                  <a:cubicBezTo>
                    <a:pt x="11016" y="17289"/>
                    <a:pt x="11069" y="17649"/>
                    <a:pt x="11132" y="18369"/>
                  </a:cubicBezTo>
                  <a:lnTo>
                    <a:pt x="11102" y="18729"/>
                  </a:lnTo>
                  <a:cubicBezTo>
                    <a:pt x="11097" y="18369"/>
                    <a:pt x="11029" y="18369"/>
                    <a:pt x="11009" y="18369"/>
                  </a:cubicBezTo>
                  <a:lnTo>
                    <a:pt x="10991" y="19089"/>
                  </a:lnTo>
                  <a:cubicBezTo>
                    <a:pt x="10999" y="18369"/>
                    <a:pt x="10890" y="17649"/>
                    <a:pt x="10805" y="18009"/>
                  </a:cubicBezTo>
                  <a:cubicBezTo>
                    <a:pt x="10890" y="18369"/>
                    <a:pt x="10868" y="18369"/>
                    <a:pt x="10893" y="19449"/>
                  </a:cubicBezTo>
                  <a:cubicBezTo>
                    <a:pt x="10772" y="20529"/>
                    <a:pt x="10755" y="18729"/>
                    <a:pt x="10622" y="19809"/>
                  </a:cubicBezTo>
                  <a:cubicBezTo>
                    <a:pt x="10632" y="19449"/>
                    <a:pt x="10750" y="19089"/>
                    <a:pt x="10647" y="19089"/>
                  </a:cubicBezTo>
                  <a:cubicBezTo>
                    <a:pt x="10564" y="19089"/>
                    <a:pt x="10574" y="19449"/>
                    <a:pt x="10516" y="19809"/>
                  </a:cubicBezTo>
                  <a:cubicBezTo>
                    <a:pt x="10581" y="19089"/>
                    <a:pt x="10564" y="18369"/>
                    <a:pt x="10634" y="17649"/>
                  </a:cubicBezTo>
                  <a:cubicBezTo>
                    <a:pt x="10782" y="17649"/>
                    <a:pt x="10694" y="17649"/>
                    <a:pt x="10840" y="17289"/>
                  </a:cubicBezTo>
                  <a:lnTo>
                    <a:pt x="10717" y="16569"/>
                  </a:lnTo>
                  <a:cubicBezTo>
                    <a:pt x="10843" y="16569"/>
                    <a:pt x="10810" y="15849"/>
                    <a:pt x="10820" y="15489"/>
                  </a:cubicBezTo>
                  <a:cubicBezTo>
                    <a:pt x="10601" y="14769"/>
                    <a:pt x="10657" y="16569"/>
                    <a:pt x="10516" y="16569"/>
                  </a:cubicBezTo>
                  <a:cubicBezTo>
                    <a:pt x="10448" y="16929"/>
                    <a:pt x="10647" y="16569"/>
                    <a:pt x="10541" y="17289"/>
                  </a:cubicBezTo>
                  <a:cubicBezTo>
                    <a:pt x="10410" y="16929"/>
                    <a:pt x="10511" y="17649"/>
                    <a:pt x="10365" y="18009"/>
                  </a:cubicBezTo>
                  <a:lnTo>
                    <a:pt x="10390" y="17649"/>
                  </a:lnTo>
                  <a:cubicBezTo>
                    <a:pt x="10345" y="17289"/>
                    <a:pt x="10302" y="17649"/>
                    <a:pt x="10250" y="18009"/>
                  </a:cubicBezTo>
                  <a:cubicBezTo>
                    <a:pt x="10192" y="18009"/>
                    <a:pt x="10315" y="20529"/>
                    <a:pt x="10079" y="20529"/>
                  </a:cubicBezTo>
                  <a:cubicBezTo>
                    <a:pt x="10091" y="20529"/>
                    <a:pt x="10096" y="20169"/>
                    <a:pt x="10096" y="20169"/>
                  </a:cubicBezTo>
                  <a:lnTo>
                    <a:pt x="10325" y="13689"/>
                  </a:lnTo>
                  <a:cubicBezTo>
                    <a:pt x="10086" y="13689"/>
                    <a:pt x="9812" y="13689"/>
                    <a:pt x="9538" y="13329"/>
                  </a:cubicBezTo>
                  <a:cubicBezTo>
                    <a:pt x="9473" y="12249"/>
                    <a:pt x="9734" y="12249"/>
                    <a:pt x="9717" y="11889"/>
                  </a:cubicBezTo>
                  <a:lnTo>
                    <a:pt x="9842" y="11889"/>
                  </a:lnTo>
                  <a:cubicBezTo>
                    <a:pt x="9835" y="12609"/>
                    <a:pt x="9581" y="12249"/>
                    <a:pt x="9694" y="12969"/>
                  </a:cubicBezTo>
                  <a:cubicBezTo>
                    <a:pt x="9915" y="12609"/>
                    <a:pt x="10016" y="13329"/>
                    <a:pt x="10224" y="12249"/>
                  </a:cubicBezTo>
                  <a:cubicBezTo>
                    <a:pt x="10159" y="10809"/>
                    <a:pt x="9948" y="12249"/>
                    <a:pt x="9812" y="11529"/>
                  </a:cubicBezTo>
                  <a:cubicBezTo>
                    <a:pt x="9870" y="11529"/>
                    <a:pt x="9918" y="11529"/>
                    <a:pt x="9966" y="11169"/>
                  </a:cubicBezTo>
                  <a:lnTo>
                    <a:pt x="9553" y="10809"/>
                  </a:lnTo>
                  <a:lnTo>
                    <a:pt x="9521" y="11169"/>
                  </a:lnTo>
                  <a:lnTo>
                    <a:pt x="9697" y="11169"/>
                  </a:lnTo>
                  <a:cubicBezTo>
                    <a:pt x="9566" y="11169"/>
                    <a:pt x="9455" y="11889"/>
                    <a:pt x="9445" y="12969"/>
                  </a:cubicBezTo>
                  <a:lnTo>
                    <a:pt x="9470" y="12969"/>
                  </a:lnTo>
                  <a:lnTo>
                    <a:pt x="9423" y="13329"/>
                  </a:lnTo>
                  <a:lnTo>
                    <a:pt x="9332" y="129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8067493" y="27708"/>
              <a:ext cx="43392" cy="12701"/>
            </a:xfrm>
            <a:custGeom>
              <a:avLst/>
              <a:gdLst/>
              <a:ahLst/>
              <a:cxnLst/>
              <a:rect l="0" t="0" r="0" b="0"/>
              <a:pathLst>
                <a:path w="14871" h="21600" extrusionOk="0">
                  <a:moveTo>
                    <a:pt x="1217" y="21600"/>
                  </a:moveTo>
                  <a:cubicBezTo>
                    <a:pt x="5799" y="21600"/>
                    <a:pt x="16599" y="21600"/>
                    <a:pt x="14635" y="0"/>
                  </a:cubicBezTo>
                  <a:cubicBezTo>
                    <a:pt x="14635" y="21600"/>
                    <a:pt x="-5001" y="0"/>
                    <a:pt x="1217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8085200" y="30243"/>
              <a:ext cx="3939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3171" y="21600"/>
                  </a:moveTo>
                  <a:cubicBezTo>
                    <a:pt x="14224" y="21600"/>
                    <a:pt x="13698" y="0"/>
                    <a:pt x="21600" y="0"/>
                  </a:cubicBezTo>
                  <a:lnTo>
                    <a:pt x="0" y="0"/>
                  </a:lnTo>
                  <a:lnTo>
                    <a:pt x="13171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8147437" y="42273"/>
              <a:ext cx="123686" cy="12701"/>
            </a:xfrm>
            <a:custGeom>
              <a:avLst/>
              <a:gdLst/>
              <a:ahLst/>
              <a:cxnLst/>
              <a:rect l="0" t="0" r="0" b="0"/>
              <a:pathLst>
                <a:path w="21600" h="14607" extrusionOk="0">
                  <a:moveTo>
                    <a:pt x="332" y="4720"/>
                  </a:moveTo>
                  <a:cubicBezTo>
                    <a:pt x="3822" y="1634"/>
                    <a:pt x="6148" y="-1451"/>
                    <a:pt x="11631" y="1634"/>
                  </a:cubicBezTo>
                  <a:cubicBezTo>
                    <a:pt x="13625" y="13977"/>
                    <a:pt x="2492" y="1634"/>
                    <a:pt x="0" y="13977"/>
                  </a:cubicBezTo>
                  <a:cubicBezTo>
                    <a:pt x="10135" y="17063"/>
                    <a:pt x="13292" y="7806"/>
                    <a:pt x="21600" y="7806"/>
                  </a:cubicBezTo>
                  <a:cubicBezTo>
                    <a:pt x="17612" y="1634"/>
                    <a:pt x="665" y="-4537"/>
                    <a:pt x="332" y="47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8119863" y="45453"/>
              <a:ext cx="36240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274" y="21600"/>
                  </a:moveTo>
                  <a:lnTo>
                    <a:pt x="21600" y="0"/>
                  </a:lnTo>
                  <a:lnTo>
                    <a:pt x="19326" y="0"/>
                  </a:lnTo>
                  <a:lnTo>
                    <a:pt x="0" y="21600"/>
                  </a:lnTo>
                  <a:lnTo>
                    <a:pt x="2274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7388784" y="9731"/>
              <a:ext cx="33089" cy="12701"/>
            </a:xfrm>
            <a:custGeom>
              <a:avLst/>
              <a:gdLst/>
              <a:ahLst/>
              <a:cxnLst/>
              <a:rect l="0" t="0" r="0" b="0"/>
              <a:pathLst>
                <a:path w="21600" h="12471" extrusionOk="0">
                  <a:moveTo>
                    <a:pt x="21600" y="12471"/>
                  </a:moveTo>
                  <a:cubicBezTo>
                    <a:pt x="19749" y="-9129"/>
                    <a:pt x="6789" y="1671"/>
                    <a:pt x="0" y="12471"/>
                  </a:cubicBezTo>
                  <a:cubicBezTo>
                    <a:pt x="5554" y="12471"/>
                    <a:pt x="13577" y="12471"/>
                    <a:pt x="21600" y="12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351" name="Google Shape;351;p6"/>
            <p:cNvGrpSpPr/>
            <p:nvPr/>
          </p:nvGrpSpPr>
          <p:grpSpPr>
            <a:xfrm>
              <a:off x="813010" y="16630"/>
              <a:ext cx="246584" cy="636"/>
              <a:chOff x="0" y="0"/>
              <a:chExt cx="246582" cy="634"/>
            </a:xfrm>
          </p:grpSpPr>
          <p:cxnSp>
            <p:nvCxnSpPr>
              <p:cNvPr id="352" name="Google Shape;352;p6"/>
              <p:cNvCxnSpPr/>
              <p:nvPr/>
            </p:nvCxnSpPr>
            <p:spPr>
              <a:xfrm flipH="1">
                <a:off x="0" y="0"/>
                <a:ext cx="246582" cy="63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353" name="Google Shape;353;p6"/>
              <p:cNvCxnSpPr/>
              <p:nvPr/>
            </p:nvCxnSpPr>
            <p:spPr>
              <a:xfrm rot="10800000" flipH="1">
                <a:off x="0" y="0"/>
                <a:ext cx="246582" cy="63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sp>
          <p:nvSpPr>
            <p:cNvPr id="354" name="Google Shape;354;p6"/>
            <p:cNvSpPr/>
            <p:nvPr/>
          </p:nvSpPr>
          <p:spPr>
            <a:xfrm>
              <a:off x="6573411" y="12879"/>
              <a:ext cx="192224" cy="12701"/>
            </a:xfrm>
            <a:custGeom>
              <a:avLst/>
              <a:gdLst/>
              <a:ahLst/>
              <a:cxnLst/>
              <a:rect l="0" t="0" r="0" b="0"/>
              <a:pathLst>
                <a:path w="21600" h="13918" extrusionOk="0">
                  <a:moveTo>
                    <a:pt x="3208" y="13918"/>
                  </a:moveTo>
                  <a:cubicBezTo>
                    <a:pt x="10693" y="10318"/>
                    <a:pt x="14008" y="3118"/>
                    <a:pt x="21600" y="3118"/>
                  </a:cubicBezTo>
                  <a:cubicBezTo>
                    <a:pt x="11655" y="-7682"/>
                    <a:pt x="8448" y="13918"/>
                    <a:pt x="0" y="3118"/>
                  </a:cubicBezTo>
                  <a:lnTo>
                    <a:pt x="3208" y="139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6583447" y="7112"/>
              <a:ext cx="62442" cy="12701"/>
            </a:xfrm>
            <a:custGeom>
              <a:avLst/>
              <a:gdLst/>
              <a:ahLst/>
              <a:cxnLst/>
              <a:rect l="0" t="0" r="0" b="0"/>
              <a:pathLst>
                <a:path w="19022" h="21600" extrusionOk="0">
                  <a:moveTo>
                    <a:pt x="12974" y="0"/>
                  </a:moveTo>
                  <a:cubicBezTo>
                    <a:pt x="16142" y="10800"/>
                    <a:pt x="-2578" y="16200"/>
                    <a:pt x="302" y="21600"/>
                  </a:cubicBezTo>
                  <a:cubicBezTo>
                    <a:pt x="13838" y="21600"/>
                    <a:pt x="6638" y="10800"/>
                    <a:pt x="19022" y="10800"/>
                  </a:cubicBezTo>
                  <a:lnTo>
                    <a:pt x="129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6905863" y="42601"/>
              <a:ext cx="1969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1748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6297680" y="5844"/>
              <a:ext cx="33089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6663" y="21600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16663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358" name="Google Shape;358;p6"/>
            <p:cNvGrpSpPr/>
            <p:nvPr/>
          </p:nvGrpSpPr>
          <p:grpSpPr>
            <a:xfrm>
              <a:off x="6328357" y="11172"/>
              <a:ext cx="12702" cy="2046"/>
              <a:chOff x="0" y="0"/>
              <a:chExt cx="12701" cy="2044"/>
            </a:xfrm>
          </p:grpSpPr>
          <p:cxnSp>
            <p:nvCxnSpPr>
              <p:cNvPr id="359" name="Google Shape;359;p6"/>
              <p:cNvCxnSpPr/>
              <p:nvPr/>
            </p:nvCxnSpPr>
            <p:spPr>
              <a:xfrm flipH="1">
                <a:off x="0" y="0"/>
                <a:ext cx="12701" cy="204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360" name="Google Shape;360;p6"/>
              <p:cNvCxnSpPr/>
              <p:nvPr/>
            </p:nvCxnSpPr>
            <p:spPr>
              <a:xfrm rot="10800000" flipH="1">
                <a:off x="0" y="0"/>
                <a:ext cx="12701" cy="204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sp>
          <p:nvSpPr>
            <p:cNvPr id="361" name="Google Shape;361;p6"/>
            <p:cNvSpPr/>
            <p:nvPr/>
          </p:nvSpPr>
          <p:spPr>
            <a:xfrm>
              <a:off x="6900348" y="47354"/>
              <a:ext cx="4490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1470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6633016" y="34081"/>
              <a:ext cx="30205" cy="12701"/>
            </a:xfrm>
            <a:custGeom>
              <a:avLst/>
              <a:gdLst/>
              <a:ahLst/>
              <a:cxnLst/>
              <a:rect l="0" t="0" r="0" b="0"/>
              <a:pathLst>
                <a:path w="15625" h="9600" extrusionOk="0">
                  <a:moveTo>
                    <a:pt x="1880" y="9600"/>
                  </a:moveTo>
                  <a:lnTo>
                    <a:pt x="15625" y="9600"/>
                  </a:lnTo>
                  <a:cubicBezTo>
                    <a:pt x="13170" y="9600"/>
                    <a:pt x="-5975" y="-12000"/>
                    <a:pt x="1880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6088125" y="5844"/>
              <a:ext cx="35452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9849" y="0"/>
                  </a:moveTo>
                  <a:lnTo>
                    <a:pt x="0" y="21600"/>
                  </a:lnTo>
                  <a:lnTo>
                    <a:pt x="1751" y="21600"/>
                  </a:lnTo>
                  <a:lnTo>
                    <a:pt x="21600" y="0"/>
                  </a:lnTo>
                  <a:lnTo>
                    <a:pt x="198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6400678" y="41334"/>
              <a:ext cx="33203" cy="12701"/>
            </a:xfrm>
            <a:custGeom>
              <a:avLst/>
              <a:gdLst/>
              <a:ahLst/>
              <a:cxnLst/>
              <a:rect l="0" t="0" r="0" b="0"/>
              <a:pathLst>
                <a:path w="10004" h="21600" extrusionOk="0">
                  <a:moveTo>
                    <a:pt x="7907" y="0"/>
                  </a:moveTo>
                  <a:cubicBezTo>
                    <a:pt x="13591" y="21600"/>
                    <a:pt x="-8009" y="0"/>
                    <a:pt x="3359" y="21600"/>
                  </a:cubicBezTo>
                  <a:cubicBezTo>
                    <a:pt x="13591" y="21600"/>
                    <a:pt x="9328" y="10800"/>
                    <a:pt x="7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6021162" y="28342"/>
              <a:ext cx="13394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cubicBezTo>
                    <a:pt x="13886" y="0"/>
                    <a:pt x="7714" y="0"/>
                    <a:pt x="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6034555" y="28342"/>
              <a:ext cx="3860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cubicBezTo>
                    <a:pt x="8100" y="0"/>
                    <a:pt x="16200" y="21600"/>
                    <a:pt x="21600" y="21600"/>
                  </a:cubicBezTo>
                  <a:cubicBezTo>
                    <a:pt x="11340" y="0"/>
                    <a:pt x="810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5872086" y="28210"/>
              <a:ext cx="41148" cy="12701"/>
            </a:xfrm>
            <a:custGeom>
              <a:avLst/>
              <a:gdLst/>
              <a:ahLst/>
              <a:cxnLst/>
              <a:rect l="0" t="0" r="0" b="0"/>
              <a:pathLst>
                <a:path w="19793" h="19800" extrusionOk="0">
                  <a:moveTo>
                    <a:pt x="491" y="14400"/>
                  </a:moveTo>
                  <a:lnTo>
                    <a:pt x="6465" y="14400"/>
                  </a:lnTo>
                  <a:cubicBezTo>
                    <a:pt x="31" y="21600"/>
                    <a:pt x="3248" y="21600"/>
                    <a:pt x="8763" y="14400"/>
                  </a:cubicBezTo>
                  <a:cubicBezTo>
                    <a:pt x="15197" y="14400"/>
                    <a:pt x="15197" y="7200"/>
                    <a:pt x="15657" y="7200"/>
                  </a:cubicBezTo>
                  <a:lnTo>
                    <a:pt x="19793" y="0"/>
                  </a:lnTo>
                  <a:lnTo>
                    <a:pt x="14278" y="7200"/>
                  </a:lnTo>
                  <a:cubicBezTo>
                    <a:pt x="4167" y="7200"/>
                    <a:pt x="-1807" y="7200"/>
                    <a:pt x="491" y="144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5269600" y="1072"/>
              <a:ext cx="122898" cy="12701"/>
            </a:xfrm>
            <a:custGeom>
              <a:avLst/>
              <a:gdLst/>
              <a:ahLst/>
              <a:cxnLst/>
              <a:rect l="0" t="0" r="0" b="0"/>
              <a:pathLst>
                <a:path w="21600" h="15869" extrusionOk="0">
                  <a:moveTo>
                    <a:pt x="0" y="0"/>
                  </a:moveTo>
                  <a:cubicBezTo>
                    <a:pt x="8372" y="7200"/>
                    <a:pt x="10549" y="7200"/>
                    <a:pt x="10047" y="14400"/>
                  </a:cubicBezTo>
                  <a:cubicBezTo>
                    <a:pt x="18084" y="21600"/>
                    <a:pt x="16744" y="0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6032979" y="44186"/>
              <a:ext cx="29150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766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5197425" y="0"/>
              <a:ext cx="31733" cy="12700"/>
            </a:xfrm>
            <a:custGeom>
              <a:avLst/>
              <a:gdLst/>
              <a:ahLst/>
              <a:cxnLst/>
              <a:rect l="0" t="0" r="0" b="0"/>
              <a:pathLst>
                <a:path w="16731" h="9600" extrusionOk="0">
                  <a:moveTo>
                    <a:pt x="623" y="9600"/>
                  </a:moveTo>
                  <a:cubicBezTo>
                    <a:pt x="5144" y="9600"/>
                    <a:pt x="12679" y="9600"/>
                    <a:pt x="16697" y="9600"/>
                  </a:cubicBezTo>
                  <a:cubicBezTo>
                    <a:pt x="17702" y="-12000"/>
                    <a:pt x="-3898" y="9600"/>
                    <a:pt x="623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5381468" y="25340"/>
              <a:ext cx="48057" cy="12701"/>
            </a:xfrm>
            <a:custGeom>
              <a:avLst/>
              <a:gdLst/>
              <a:ahLst/>
              <a:cxnLst/>
              <a:rect l="0" t="0" r="0" b="0"/>
              <a:pathLst>
                <a:path w="21600" h="13361" extrusionOk="0">
                  <a:moveTo>
                    <a:pt x="0" y="6161"/>
                  </a:moveTo>
                  <a:cubicBezTo>
                    <a:pt x="2592" y="13361"/>
                    <a:pt x="15984" y="6161"/>
                    <a:pt x="21600" y="13361"/>
                  </a:cubicBezTo>
                  <a:cubicBezTo>
                    <a:pt x="13824" y="6161"/>
                    <a:pt x="7344" y="-8239"/>
                    <a:pt x="0" y="6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5062408" y="5843"/>
              <a:ext cx="31111" cy="12701"/>
            </a:xfrm>
            <a:custGeom>
              <a:avLst/>
              <a:gdLst/>
              <a:ahLst/>
              <a:cxnLst/>
              <a:rect l="0" t="0" r="0" b="0"/>
              <a:pathLst>
                <a:path w="14216" h="17287" extrusionOk="0">
                  <a:moveTo>
                    <a:pt x="0" y="1087"/>
                  </a:moveTo>
                  <a:cubicBezTo>
                    <a:pt x="4408" y="6487"/>
                    <a:pt x="10580" y="6487"/>
                    <a:pt x="7935" y="17287"/>
                  </a:cubicBezTo>
                  <a:cubicBezTo>
                    <a:pt x="13665" y="11887"/>
                    <a:pt x="21600" y="-4313"/>
                    <a:pt x="0" y="10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5294809" y="24856"/>
              <a:ext cx="40180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4114" y="216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5362674" y="41080"/>
              <a:ext cx="57270" cy="12701"/>
            </a:xfrm>
            <a:custGeom>
              <a:avLst/>
              <a:gdLst/>
              <a:ahLst/>
              <a:cxnLst/>
              <a:rect l="0" t="0" r="0" b="0"/>
              <a:pathLst>
                <a:path w="10980" h="19010" extrusionOk="0">
                  <a:moveTo>
                    <a:pt x="9336" y="19010"/>
                  </a:moveTo>
                  <a:cubicBezTo>
                    <a:pt x="16292" y="12839"/>
                    <a:pt x="-1830" y="6667"/>
                    <a:pt x="10251" y="496"/>
                  </a:cubicBezTo>
                  <a:cubicBezTo>
                    <a:pt x="-5308" y="-2590"/>
                    <a:pt x="11533" y="9753"/>
                    <a:pt x="0" y="9753"/>
                  </a:cubicBezTo>
                  <a:cubicBezTo>
                    <a:pt x="6773" y="9753"/>
                    <a:pt x="10068" y="15924"/>
                    <a:pt x="9336" y="190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375" name="Google Shape;375;p6"/>
            <p:cNvGrpSpPr/>
            <p:nvPr/>
          </p:nvGrpSpPr>
          <p:grpSpPr>
            <a:xfrm>
              <a:off x="5345229" y="47050"/>
              <a:ext cx="17333" cy="636"/>
              <a:chOff x="0" y="0"/>
              <a:chExt cx="17332" cy="634"/>
            </a:xfrm>
          </p:grpSpPr>
          <p:cxnSp>
            <p:nvCxnSpPr>
              <p:cNvPr id="376" name="Google Shape;376;p6"/>
              <p:cNvCxnSpPr/>
              <p:nvPr/>
            </p:nvCxnSpPr>
            <p:spPr>
              <a:xfrm rot="10800000">
                <a:off x="0" y="0"/>
                <a:ext cx="17332" cy="63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377" name="Google Shape;377;p6"/>
              <p:cNvCxnSpPr/>
              <p:nvPr/>
            </p:nvCxnSpPr>
            <p:spPr>
              <a:xfrm>
                <a:off x="0" y="0"/>
                <a:ext cx="17332" cy="634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378" name="Google Shape;378;p6"/>
            <p:cNvGrpSpPr/>
            <p:nvPr/>
          </p:nvGrpSpPr>
          <p:grpSpPr>
            <a:xfrm>
              <a:off x="4848473" y="36887"/>
              <a:ext cx="12701" cy="682"/>
              <a:chOff x="0" y="0"/>
              <a:chExt cx="12700" cy="681"/>
            </a:xfrm>
          </p:grpSpPr>
          <p:cxnSp>
            <p:nvCxnSpPr>
              <p:cNvPr id="379" name="Google Shape;379;p6"/>
              <p:cNvCxnSpPr/>
              <p:nvPr/>
            </p:nvCxnSpPr>
            <p:spPr>
              <a:xfrm rot="10800000" flipH="1">
                <a:off x="0" y="0"/>
                <a:ext cx="12700" cy="68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cxnSp>
            <p:nvCxnSpPr>
              <p:cNvPr id="380" name="Google Shape;380;p6"/>
              <p:cNvCxnSpPr/>
              <p:nvPr/>
            </p:nvCxnSpPr>
            <p:spPr>
              <a:xfrm flipH="1">
                <a:off x="0" y="0"/>
                <a:ext cx="12700" cy="68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sp>
          <p:nvSpPr>
            <p:cNvPr id="381" name="Google Shape;381;p6"/>
            <p:cNvSpPr/>
            <p:nvPr/>
          </p:nvSpPr>
          <p:spPr>
            <a:xfrm>
              <a:off x="5103311" y="42284"/>
              <a:ext cx="122961" cy="12701"/>
            </a:xfrm>
            <a:custGeom>
              <a:avLst/>
              <a:gdLst/>
              <a:ahLst/>
              <a:cxnLst/>
              <a:rect l="0" t="0" r="0" b="0"/>
              <a:pathLst>
                <a:path w="20683" h="21600" extrusionOk="0">
                  <a:moveTo>
                    <a:pt x="11403" y="10800"/>
                  </a:moveTo>
                  <a:lnTo>
                    <a:pt x="20683" y="0"/>
                  </a:lnTo>
                  <a:cubicBezTo>
                    <a:pt x="14443" y="5400"/>
                    <a:pt x="-917" y="5400"/>
                    <a:pt x="43" y="21600"/>
                  </a:cubicBezTo>
                  <a:cubicBezTo>
                    <a:pt x="5003" y="21600"/>
                    <a:pt x="11083" y="21600"/>
                    <a:pt x="13483" y="16200"/>
                  </a:cubicBezTo>
                  <a:lnTo>
                    <a:pt x="11403" y="108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4537318" y="749"/>
              <a:ext cx="29564" cy="12701"/>
            </a:xfrm>
            <a:custGeom>
              <a:avLst/>
              <a:gdLst/>
              <a:ahLst/>
              <a:cxnLst/>
              <a:rect l="0" t="0" r="0" b="0"/>
              <a:pathLst>
                <a:path w="17621" h="13824" extrusionOk="0">
                  <a:moveTo>
                    <a:pt x="3410" y="10800"/>
                  </a:moveTo>
                  <a:lnTo>
                    <a:pt x="17621" y="0"/>
                  </a:lnTo>
                  <a:lnTo>
                    <a:pt x="0" y="0"/>
                  </a:lnTo>
                  <a:cubicBezTo>
                    <a:pt x="5116" y="0"/>
                    <a:pt x="-3979" y="21600"/>
                    <a:pt x="3410" y="10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4952473" y="29966"/>
              <a:ext cx="47700" cy="12701"/>
            </a:xfrm>
            <a:custGeom>
              <a:avLst/>
              <a:gdLst/>
              <a:ahLst/>
              <a:cxnLst/>
              <a:rect l="0" t="0" r="0" b="0"/>
              <a:pathLst>
                <a:path w="20435" h="13500" extrusionOk="0">
                  <a:moveTo>
                    <a:pt x="58" y="13500"/>
                  </a:moveTo>
                  <a:cubicBezTo>
                    <a:pt x="7393" y="13500"/>
                    <a:pt x="13507" y="13500"/>
                    <a:pt x="20435" y="2700"/>
                  </a:cubicBezTo>
                  <a:cubicBezTo>
                    <a:pt x="17582" y="2700"/>
                    <a:pt x="-1165" y="-8100"/>
                    <a:pt x="58" y="135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4373870" y="4260"/>
              <a:ext cx="41755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473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1473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4155649" y="1091"/>
              <a:ext cx="38604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00"/>
                  </a:moveTo>
                  <a:lnTo>
                    <a:pt x="17912" y="0"/>
                  </a:lnTo>
                  <a:lnTo>
                    <a:pt x="0" y="10800"/>
                  </a:lnTo>
                  <a:lnTo>
                    <a:pt x="3688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4421926" y="45033"/>
              <a:ext cx="52861" cy="12701"/>
            </a:xfrm>
            <a:custGeom>
              <a:avLst/>
              <a:gdLst/>
              <a:ahLst/>
              <a:cxnLst/>
              <a:rect l="0" t="0" r="0" b="0"/>
              <a:pathLst>
                <a:path w="19585" h="15869" extrusionOk="0">
                  <a:moveTo>
                    <a:pt x="3895" y="14400"/>
                  </a:moveTo>
                  <a:cubicBezTo>
                    <a:pt x="13810" y="21600"/>
                    <a:pt x="21600" y="0"/>
                    <a:pt x="19121" y="0"/>
                  </a:cubicBezTo>
                  <a:lnTo>
                    <a:pt x="0" y="0"/>
                  </a:lnTo>
                  <a:cubicBezTo>
                    <a:pt x="4603" y="14400"/>
                    <a:pt x="5311" y="0"/>
                    <a:pt x="16289" y="0"/>
                  </a:cubicBezTo>
                  <a:lnTo>
                    <a:pt x="3895" y="144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2132577" y="6257"/>
              <a:ext cx="950844" cy="12701"/>
            </a:xfrm>
            <a:custGeom>
              <a:avLst/>
              <a:gdLst/>
              <a:ahLst/>
              <a:cxnLst/>
              <a:rect l="0" t="0" r="0" b="0"/>
              <a:pathLst>
                <a:path w="21600" h="18688" extrusionOk="0">
                  <a:moveTo>
                    <a:pt x="16130" y="9257"/>
                  </a:moveTo>
                  <a:cubicBezTo>
                    <a:pt x="16389" y="7714"/>
                    <a:pt x="17665" y="7714"/>
                    <a:pt x="17730" y="10800"/>
                  </a:cubicBezTo>
                  <a:cubicBezTo>
                    <a:pt x="17557" y="10800"/>
                    <a:pt x="16865" y="12343"/>
                    <a:pt x="17297" y="12343"/>
                  </a:cubicBezTo>
                  <a:lnTo>
                    <a:pt x="18314" y="7714"/>
                  </a:lnTo>
                  <a:cubicBezTo>
                    <a:pt x="19654" y="10800"/>
                    <a:pt x="17297" y="15429"/>
                    <a:pt x="16627" y="16971"/>
                  </a:cubicBezTo>
                  <a:cubicBezTo>
                    <a:pt x="17989" y="16971"/>
                    <a:pt x="18400" y="13886"/>
                    <a:pt x="19849" y="13886"/>
                  </a:cubicBezTo>
                  <a:cubicBezTo>
                    <a:pt x="19438" y="13886"/>
                    <a:pt x="19157" y="12343"/>
                    <a:pt x="18941" y="10800"/>
                  </a:cubicBezTo>
                  <a:cubicBezTo>
                    <a:pt x="18876" y="7714"/>
                    <a:pt x="20238" y="9257"/>
                    <a:pt x="21211" y="7714"/>
                  </a:cubicBezTo>
                  <a:cubicBezTo>
                    <a:pt x="20584" y="6171"/>
                    <a:pt x="20951" y="4629"/>
                    <a:pt x="21384" y="3086"/>
                  </a:cubicBezTo>
                  <a:cubicBezTo>
                    <a:pt x="21470" y="3086"/>
                    <a:pt x="21535" y="3086"/>
                    <a:pt x="21557" y="3086"/>
                  </a:cubicBezTo>
                  <a:lnTo>
                    <a:pt x="21600" y="3086"/>
                  </a:lnTo>
                  <a:cubicBezTo>
                    <a:pt x="21600" y="1543"/>
                    <a:pt x="21578" y="1543"/>
                    <a:pt x="21492" y="1543"/>
                  </a:cubicBezTo>
                  <a:cubicBezTo>
                    <a:pt x="20692" y="1543"/>
                    <a:pt x="20065" y="0"/>
                    <a:pt x="19546" y="0"/>
                  </a:cubicBezTo>
                  <a:cubicBezTo>
                    <a:pt x="20065" y="4629"/>
                    <a:pt x="17773" y="1543"/>
                    <a:pt x="17103" y="3086"/>
                  </a:cubicBezTo>
                  <a:lnTo>
                    <a:pt x="16065" y="3086"/>
                  </a:lnTo>
                  <a:cubicBezTo>
                    <a:pt x="16000" y="3086"/>
                    <a:pt x="16086" y="1543"/>
                    <a:pt x="16519" y="1543"/>
                  </a:cubicBezTo>
                  <a:cubicBezTo>
                    <a:pt x="16151" y="1543"/>
                    <a:pt x="14962" y="1543"/>
                    <a:pt x="15070" y="3086"/>
                  </a:cubicBezTo>
                  <a:lnTo>
                    <a:pt x="12324" y="4629"/>
                  </a:lnTo>
                  <a:cubicBezTo>
                    <a:pt x="12238" y="4629"/>
                    <a:pt x="12151" y="3086"/>
                    <a:pt x="12086" y="3086"/>
                  </a:cubicBezTo>
                  <a:cubicBezTo>
                    <a:pt x="11978" y="3086"/>
                    <a:pt x="11978" y="4629"/>
                    <a:pt x="11978" y="4629"/>
                  </a:cubicBezTo>
                  <a:lnTo>
                    <a:pt x="0" y="6171"/>
                  </a:lnTo>
                  <a:lnTo>
                    <a:pt x="1708" y="7714"/>
                  </a:lnTo>
                  <a:cubicBezTo>
                    <a:pt x="800" y="12343"/>
                    <a:pt x="2703" y="9257"/>
                    <a:pt x="2443" y="12343"/>
                  </a:cubicBezTo>
                  <a:cubicBezTo>
                    <a:pt x="2032" y="13886"/>
                    <a:pt x="1427" y="13886"/>
                    <a:pt x="1059" y="12343"/>
                  </a:cubicBezTo>
                  <a:cubicBezTo>
                    <a:pt x="930" y="13886"/>
                    <a:pt x="1449" y="15429"/>
                    <a:pt x="1384" y="18514"/>
                  </a:cubicBezTo>
                  <a:cubicBezTo>
                    <a:pt x="2897" y="20057"/>
                    <a:pt x="3135" y="10800"/>
                    <a:pt x="4605" y="12343"/>
                  </a:cubicBezTo>
                  <a:cubicBezTo>
                    <a:pt x="4541" y="15429"/>
                    <a:pt x="4086" y="16971"/>
                    <a:pt x="5059" y="16971"/>
                  </a:cubicBezTo>
                  <a:lnTo>
                    <a:pt x="4822" y="16971"/>
                  </a:lnTo>
                  <a:cubicBezTo>
                    <a:pt x="6357" y="13886"/>
                    <a:pt x="6011" y="21600"/>
                    <a:pt x="7005" y="15429"/>
                  </a:cubicBezTo>
                  <a:lnTo>
                    <a:pt x="6962" y="18514"/>
                  </a:lnTo>
                  <a:cubicBezTo>
                    <a:pt x="7676" y="16971"/>
                    <a:pt x="9038" y="16971"/>
                    <a:pt x="9816" y="15429"/>
                  </a:cubicBezTo>
                  <a:lnTo>
                    <a:pt x="9773" y="16971"/>
                  </a:lnTo>
                  <a:cubicBezTo>
                    <a:pt x="11914" y="12343"/>
                    <a:pt x="10984" y="15429"/>
                    <a:pt x="13405" y="13886"/>
                  </a:cubicBezTo>
                  <a:lnTo>
                    <a:pt x="12281" y="16971"/>
                  </a:lnTo>
                  <a:cubicBezTo>
                    <a:pt x="13124" y="18514"/>
                    <a:pt x="13319" y="15429"/>
                    <a:pt x="13903" y="15429"/>
                  </a:cubicBezTo>
                  <a:cubicBezTo>
                    <a:pt x="13859" y="15429"/>
                    <a:pt x="14011" y="18514"/>
                    <a:pt x="13449" y="18514"/>
                  </a:cubicBezTo>
                  <a:lnTo>
                    <a:pt x="16389" y="12343"/>
                  </a:lnTo>
                  <a:cubicBezTo>
                    <a:pt x="17081" y="10800"/>
                    <a:pt x="16238" y="10800"/>
                    <a:pt x="16130" y="9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2095550" y="10926"/>
              <a:ext cx="37028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cubicBezTo>
                    <a:pt x="14954" y="0"/>
                    <a:pt x="7754" y="0"/>
                    <a:pt x="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3126802" y="3309"/>
              <a:ext cx="85851" cy="12701"/>
            </a:xfrm>
            <a:custGeom>
              <a:avLst/>
              <a:gdLst/>
              <a:ahLst/>
              <a:cxnLst/>
              <a:rect l="0" t="0" r="0" b="0"/>
              <a:pathLst>
                <a:path w="21206" h="21600" extrusionOk="0">
                  <a:moveTo>
                    <a:pt x="16276" y="21600"/>
                  </a:moveTo>
                  <a:cubicBezTo>
                    <a:pt x="10641" y="14400"/>
                    <a:pt x="20267" y="7200"/>
                    <a:pt x="21206" y="0"/>
                  </a:cubicBezTo>
                  <a:lnTo>
                    <a:pt x="1484" y="7200"/>
                  </a:lnTo>
                  <a:cubicBezTo>
                    <a:pt x="1484" y="7200"/>
                    <a:pt x="-394" y="14400"/>
                    <a:pt x="76" y="21600"/>
                  </a:cubicBezTo>
                  <a:lnTo>
                    <a:pt x="16276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3088179" y="1724"/>
              <a:ext cx="4490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0111" y="0"/>
                  </a:moveTo>
                  <a:cubicBezTo>
                    <a:pt x="8732" y="10800"/>
                    <a:pt x="5055" y="10800"/>
                    <a:pt x="0" y="21600"/>
                  </a:cubicBezTo>
                  <a:lnTo>
                    <a:pt x="21600" y="21600"/>
                  </a:lnTo>
                  <a:cubicBezTo>
                    <a:pt x="21600" y="10800"/>
                    <a:pt x="18843" y="0"/>
                    <a:pt x="10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3082664" y="40066"/>
              <a:ext cx="3545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12843" y="2160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2895168" y="37446"/>
              <a:ext cx="59874" cy="12701"/>
            </a:xfrm>
            <a:custGeom>
              <a:avLst/>
              <a:gdLst/>
              <a:ahLst/>
              <a:cxnLst/>
              <a:rect l="0" t="0" r="0" b="0"/>
              <a:pathLst>
                <a:path w="21600" h="12471" extrusionOk="0">
                  <a:moveTo>
                    <a:pt x="0" y="0"/>
                  </a:moveTo>
                  <a:cubicBezTo>
                    <a:pt x="6171" y="21600"/>
                    <a:pt x="17829" y="10800"/>
                    <a:pt x="21600" y="0"/>
                  </a:cubicBezTo>
                  <a:cubicBezTo>
                    <a:pt x="8229" y="0"/>
                    <a:pt x="1405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2905409" y="48939"/>
              <a:ext cx="36240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170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1603376" y="8537"/>
              <a:ext cx="557979" cy="12701"/>
            </a:xfrm>
            <a:custGeom>
              <a:avLst/>
              <a:gdLst/>
              <a:ahLst/>
              <a:cxnLst/>
              <a:rect l="0" t="0" r="0" b="0"/>
              <a:pathLst>
                <a:path w="19589" h="18900" extrusionOk="0">
                  <a:moveTo>
                    <a:pt x="18434" y="13500"/>
                  </a:moveTo>
                  <a:cubicBezTo>
                    <a:pt x="15463" y="8100"/>
                    <a:pt x="20404" y="8100"/>
                    <a:pt x="19469" y="0"/>
                  </a:cubicBezTo>
                  <a:lnTo>
                    <a:pt x="17833" y="2700"/>
                  </a:lnTo>
                  <a:lnTo>
                    <a:pt x="17967" y="0"/>
                  </a:lnTo>
                  <a:lnTo>
                    <a:pt x="15997" y="2700"/>
                  </a:lnTo>
                  <a:cubicBezTo>
                    <a:pt x="16398" y="5400"/>
                    <a:pt x="16698" y="5400"/>
                    <a:pt x="16598" y="8100"/>
                  </a:cubicBezTo>
                  <a:cubicBezTo>
                    <a:pt x="13961" y="8100"/>
                    <a:pt x="15764" y="5400"/>
                    <a:pt x="13827" y="0"/>
                  </a:cubicBezTo>
                  <a:lnTo>
                    <a:pt x="11090" y="0"/>
                  </a:lnTo>
                  <a:cubicBezTo>
                    <a:pt x="10856" y="0"/>
                    <a:pt x="10722" y="0"/>
                    <a:pt x="10656" y="0"/>
                  </a:cubicBezTo>
                  <a:lnTo>
                    <a:pt x="640" y="2700"/>
                  </a:lnTo>
                  <a:cubicBezTo>
                    <a:pt x="-1196" y="8100"/>
                    <a:pt x="1642" y="10800"/>
                    <a:pt x="306" y="16200"/>
                  </a:cubicBezTo>
                  <a:cubicBezTo>
                    <a:pt x="2410" y="16200"/>
                    <a:pt x="5548" y="21600"/>
                    <a:pt x="5715" y="13500"/>
                  </a:cubicBezTo>
                  <a:cubicBezTo>
                    <a:pt x="5648" y="13500"/>
                    <a:pt x="5514" y="16200"/>
                    <a:pt x="5948" y="16200"/>
                  </a:cubicBezTo>
                  <a:lnTo>
                    <a:pt x="7150" y="10800"/>
                  </a:lnTo>
                  <a:lnTo>
                    <a:pt x="6015" y="8100"/>
                  </a:lnTo>
                  <a:cubicBezTo>
                    <a:pt x="7217" y="2700"/>
                    <a:pt x="11190" y="2700"/>
                    <a:pt x="11924" y="8100"/>
                  </a:cubicBezTo>
                  <a:cubicBezTo>
                    <a:pt x="9654" y="10800"/>
                    <a:pt x="10789" y="16200"/>
                    <a:pt x="7651" y="13500"/>
                  </a:cubicBezTo>
                  <a:cubicBezTo>
                    <a:pt x="7785" y="16200"/>
                    <a:pt x="8352" y="18900"/>
                    <a:pt x="7651" y="18900"/>
                  </a:cubicBezTo>
                  <a:cubicBezTo>
                    <a:pt x="11323" y="16200"/>
                    <a:pt x="14628" y="21600"/>
                    <a:pt x="18434" y="135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1069594" y="17898"/>
              <a:ext cx="12701" cy="1"/>
            </a:xfrm>
            <a:custGeom>
              <a:avLst/>
              <a:gdLst/>
              <a:ahLst/>
              <a:cxnLst/>
              <a:rect l="0" t="0" r="0" b="0"/>
              <a:pathLst>
                <a:path w="17894" h="120000" extrusionOk="0">
                  <a:moveTo>
                    <a:pt x="7094" y="0"/>
                  </a:moveTo>
                  <a:lnTo>
                    <a:pt x="17894" y="0"/>
                  </a:lnTo>
                  <a:cubicBezTo>
                    <a:pt x="-3706" y="0"/>
                    <a:pt x="-3706" y="0"/>
                    <a:pt x="709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1076923" y="10280"/>
              <a:ext cx="85872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8640" y="21600"/>
                  </a:moveTo>
                  <a:lnTo>
                    <a:pt x="21600" y="0"/>
                  </a:lnTo>
                  <a:lnTo>
                    <a:pt x="1440" y="7200"/>
                  </a:lnTo>
                  <a:lnTo>
                    <a:pt x="0" y="21600"/>
                  </a:lnTo>
                  <a:cubicBezTo>
                    <a:pt x="1920" y="14400"/>
                    <a:pt x="8880" y="7200"/>
                    <a:pt x="11520" y="14400"/>
                  </a:cubicBezTo>
                  <a:lnTo>
                    <a:pt x="864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1159642" y="10557"/>
              <a:ext cx="61450" cy="12701"/>
            </a:xfrm>
            <a:custGeom>
              <a:avLst/>
              <a:gdLst/>
              <a:ahLst/>
              <a:cxnLst/>
              <a:rect l="0" t="0" r="0" b="0"/>
              <a:pathLst>
                <a:path w="21600" h="18557" extrusionOk="0">
                  <a:moveTo>
                    <a:pt x="21600" y="0"/>
                  </a:moveTo>
                  <a:cubicBezTo>
                    <a:pt x="7311" y="3600"/>
                    <a:pt x="8308" y="10800"/>
                    <a:pt x="15951" y="14400"/>
                  </a:cubicBezTo>
                  <a:cubicBezTo>
                    <a:pt x="2658" y="18000"/>
                    <a:pt x="8972" y="3600"/>
                    <a:pt x="0" y="14400"/>
                  </a:cubicBezTo>
                  <a:cubicBezTo>
                    <a:pt x="332" y="21600"/>
                    <a:pt x="16615" y="18000"/>
                    <a:pt x="20271" y="144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1514941" y="9647"/>
              <a:ext cx="28362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864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1485792" y="10914"/>
              <a:ext cx="29150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cubicBezTo>
                    <a:pt x="1440" y="0"/>
                    <a:pt x="2880" y="10800"/>
                    <a:pt x="648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1411739" y="9647"/>
              <a:ext cx="323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20965" y="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1434585" y="8728"/>
              <a:ext cx="51208" cy="12701"/>
            </a:xfrm>
            <a:custGeom>
              <a:avLst/>
              <a:gdLst/>
              <a:ahLst/>
              <a:cxnLst/>
              <a:rect l="0" t="0" r="0" b="0"/>
              <a:pathLst>
                <a:path w="21600" h="17636" extrusionOk="0">
                  <a:moveTo>
                    <a:pt x="21600" y="17636"/>
                  </a:moveTo>
                  <a:cubicBezTo>
                    <a:pt x="19600" y="6836"/>
                    <a:pt x="17200" y="-3964"/>
                    <a:pt x="0" y="1436"/>
                  </a:cubicBezTo>
                  <a:lnTo>
                    <a:pt x="3600" y="12236"/>
                  </a:lnTo>
                  <a:lnTo>
                    <a:pt x="21600" y="176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2647798" y="47671"/>
              <a:ext cx="36240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9326" y="0"/>
                  </a:moveTo>
                  <a:lnTo>
                    <a:pt x="0" y="10800"/>
                  </a:lnTo>
                  <a:lnTo>
                    <a:pt x="2274" y="21600"/>
                  </a:lnTo>
                  <a:lnTo>
                    <a:pt x="21600" y="10800"/>
                  </a:lnTo>
                  <a:lnTo>
                    <a:pt x="19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2473694" y="46404"/>
              <a:ext cx="1969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9257" y="21600"/>
                    <a:pt x="16457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2259904" y="52405"/>
              <a:ext cx="213791" cy="12701"/>
            </a:xfrm>
            <a:custGeom>
              <a:avLst/>
              <a:gdLst/>
              <a:ahLst/>
              <a:cxnLst/>
              <a:rect l="0" t="0" r="0" b="0"/>
              <a:pathLst>
                <a:path w="20353" h="19528" extrusionOk="0">
                  <a:moveTo>
                    <a:pt x="9008" y="16971"/>
                  </a:moveTo>
                  <a:cubicBezTo>
                    <a:pt x="5378" y="13886"/>
                    <a:pt x="14000" y="12343"/>
                    <a:pt x="7284" y="12343"/>
                  </a:cubicBezTo>
                  <a:cubicBezTo>
                    <a:pt x="6740" y="9257"/>
                    <a:pt x="9825" y="6171"/>
                    <a:pt x="13002" y="7714"/>
                  </a:cubicBezTo>
                  <a:cubicBezTo>
                    <a:pt x="12820" y="9257"/>
                    <a:pt x="9916" y="9257"/>
                    <a:pt x="11913" y="10800"/>
                  </a:cubicBezTo>
                  <a:cubicBezTo>
                    <a:pt x="14000" y="9257"/>
                    <a:pt x="14817" y="10800"/>
                    <a:pt x="14091" y="7714"/>
                  </a:cubicBezTo>
                  <a:cubicBezTo>
                    <a:pt x="17630" y="4628"/>
                    <a:pt x="17993" y="3086"/>
                    <a:pt x="20353" y="0"/>
                  </a:cubicBezTo>
                  <a:cubicBezTo>
                    <a:pt x="16087" y="1543"/>
                    <a:pt x="7103" y="-1543"/>
                    <a:pt x="1657" y="3086"/>
                  </a:cubicBezTo>
                  <a:cubicBezTo>
                    <a:pt x="-1247" y="7714"/>
                    <a:pt x="568" y="12343"/>
                    <a:pt x="477" y="18514"/>
                  </a:cubicBezTo>
                  <a:cubicBezTo>
                    <a:pt x="931" y="20057"/>
                    <a:pt x="8736" y="20057"/>
                    <a:pt x="9008" y="169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2414609" y="59395"/>
              <a:ext cx="33877" cy="12701"/>
            </a:xfrm>
            <a:custGeom>
              <a:avLst/>
              <a:gdLst/>
              <a:ahLst/>
              <a:cxnLst/>
              <a:rect l="0" t="0" r="0" b="0"/>
              <a:pathLst>
                <a:path w="21600" h="9600" extrusionOk="0">
                  <a:moveTo>
                    <a:pt x="0" y="4800"/>
                  </a:moveTo>
                  <a:cubicBezTo>
                    <a:pt x="11400" y="15600"/>
                    <a:pt x="14400" y="4800"/>
                    <a:pt x="21600" y="4800"/>
                  </a:cubicBezTo>
                  <a:cubicBezTo>
                    <a:pt x="19800" y="-6000"/>
                    <a:pt x="9000" y="4800"/>
                    <a:pt x="0" y="4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1979196" y="35313"/>
              <a:ext cx="49392" cy="12701"/>
            </a:xfrm>
            <a:custGeom>
              <a:avLst/>
              <a:gdLst/>
              <a:ahLst/>
              <a:cxnLst/>
              <a:rect l="0" t="0" r="0" b="0"/>
              <a:pathLst>
                <a:path w="19346" h="21600" extrusionOk="0">
                  <a:moveTo>
                    <a:pt x="11525" y="0"/>
                  </a:moveTo>
                  <a:cubicBezTo>
                    <a:pt x="10408" y="10800"/>
                    <a:pt x="-2254" y="10800"/>
                    <a:pt x="353" y="21600"/>
                  </a:cubicBezTo>
                  <a:lnTo>
                    <a:pt x="19346" y="21600"/>
                  </a:lnTo>
                  <a:cubicBezTo>
                    <a:pt x="14877" y="21600"/>
                    <a:pt x="13387" y="10800"/>
                    <a:pt x="11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2028587" y="35630"/>
              <a:ext cx="22059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5635" y="21600"/>
                    <a:pt x="12209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2001543" y="40713"/>
              <a:ext cx="12701" cy="1"/>
            </a:xfrm>
            <a:custGeom>
              <a:avLst/>
              <a:gdLst/>
              <a:ahLst/>
              <a:cxnLst/>
              <a:rect l="0" t="0" r="0" b="0"/>
              <a:pathLst>
                <a:path w="18706" h="120000" extrusionOk="0">
                  <a:moveTo>
                    <a:pt x="0" y="0"/>
                  </a:moveTo>
                  <a:lnTo>
                    <a:pt x="14400" y="0"/>
                  </a:lnTo>
                  <a:cubicBezTo>
                    <a:pt x="21600" y="0"/>
                    <a:pt x="21600" y="0"/>
                    <a:pt x="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1262056" y="8097"/>
              <a:ext cx="31383" cy="12701"/>
            </a:xfrm>
            <a:custGeom>
              <a:avLst/>
              <a:gdLst/>
              <a:ahLst/>
              <a:cxnLst/>
              <a:rect l="0" t="0" r="0" b="0"/>
              <a:pathLst>
                <a:path w="20986" h="9600" extrusionOk="0">
                  <a:moveTo>
                    <a:pt x="20965" y="9600"/>
                  </a:moveTo>
                  <a:cubicBezTo>
                    <a:pt x="21600" y="-12000"/>
                    <a:pt x="7624" y="9600"/>
                    <a:pt x="0" y="9600"/>
                  </a:cubicBezTo>
                  <a:cubicBezTo>
                    <a:pt x="5718" y="9600"/>
                    <a:pt x="13976" y="9600"/>
                    <a:pt x="20965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464014" y="17264"/>
              <a:ext cx="18909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21600" y="0"/>
                  </a:moveTo>
                  <a:lnTo>
                    <a:pt x="0" y="0"/>
                  </a:lnTo>
                  <a:cubicBezTo>
                    <a:pt x="7560" y="0"/>
                    <a:pt x="11880" y="0"/>
                    <a:pt x="2160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181146" y="36581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cubicBezTo>
                    <a:pt x="16200" y="0"/>
                    <a:pt x="10800" y="21600"/>
                    <a:pt x="0" y="21600"/>
                  </a:cubicBezTo>
                  <a:cubicBezTo>
                    <a:pt x="10800" y="21600"/>
                    <a:pt x="16200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92172" y="37123"/>
              <a:ext cx="93750" cy="12701"/>
            </a:xfrm>
            <a:custGeom>
              <a:avLst/>
              <a:gdLst/>
              <a:ahLst/>
              <a:cxnLst/>
              <a:rect l="0" t="0" r="0" b="0"/>
              <a:pathLst>
                <a:path w="21600" h="13918" extrusionOk="0">
                  <a:moveTo>
                    <a:pt x="21600" y="3118"/>
                  </a:moveTo>
                  <a:cubicBezTo>
                    <a:pt x="18514" y="13918"/>
                    <a:pt x="9257" y="-7682"/>
                    <a:pt x="5731" y="3118"/>
                  </a:cubicBezTo>
                  <a:lnTo>
                    <a:pt x="6171" y="3118"/>
                  </a:lnTo>
                  <a:lnTo>
                    <a:pt x="0" y="13918"/>
                  </a:lnTo>
                  <a:cubicBezTo>
                    <a:pt x="5951" y="13918"/>
                    <a:pt x="18073" y="13918"/>
                    <a:pt x="21600" y="31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13" name="Google Shape;413;p6"/>
          <p:cNvSpPr txBox="1">
            <a:spLocks noGrp="1"/>
          </p:cNvSpPr>
          <p:nvPr>
            <p:ph type="body" idx="1"/>
          </p:nvPr>
        </p:nvSpPr>
        <p:spPr>
          <a:xfrm>
            <a:off x="1522412" y="5102524"/>
            <a:ext cx="9144001" cy="1069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14" name="Google Shape;414;p6"/>
          <p:cNvSpPr txBox="1">
            <a:spLocks noGrp="1"/>
          </p:cNvSpPr>
          <p:nvPr>
            <p:ph type="sldNum" idx="12"/>
          </p:nvPr>
        </p:nvSpPr>
        <p:spPr>
          <a:xfrm>
            <a:off x="10409873" y="6404294"/>
            <a:ext cx="256541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"/>
          <p:cNvSpPr txBox="1">
            <a:spLocks noGrp="1"/>
          </p:cNvSpPr>
          <p:nvPr>
            <p:ph type="title"/>
          </p:nvPr>
        </p:nvSpPr>
        <p:spPr>
          <a:xfrm>
            <a:off x="1522413" y="274638"/>
            <a:ext cx="9143999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grpSp>
        <p:nvGrpSpPr>
          <p:cNvPr id="417" name="Google Shape;417;p7"/>
          <p:cNvGrpSpPr/>
          <p:nvPr/>
        </p:nvGrpSpPr>
        <p:grpSpPr>
          <a:xfrm>
            <a:off x="1522412" y="1512433"/>
            <a:ext cx="10569578" cy="69396"/>
            <a:chOff x="0" y="0"/>
            <a:chExt cx="10569576" cy="69395"/>
          </a:xfrm>
        </p:grpSpPr>
        <p:sp>
          <p:nvSpPr>
            <p:cNvPr id="418" name="Google Shape;418;p7"/>
            <p:cNvSpPr/>
            <p:nvPr/>
          </p:nvSpPr>
          <p:spPr>
            <a:xfrm>
              <a:off x="10517091" y="9232"/>
              <a:ext cx="52485" cy="12701"/>
            </a:xfrm>
            <a:custGeom>
              <a:avLst/>
              <a:gdLst/>
              <a:ahLst/>
              <a:cxnLst/>
              <a:rect l="0" t="0" r="0" b="0"/>
              <a:pathLst>
                <a:path w="17853" h="21600" extrusionOk="0">
                  <a:moveTo>
                    <a:pt x="5925" y="21600"/>
                  </a:moveTo>
                  <a:lnTo>
                    <a:pt x="17853" y="10800"/>
                  </a:lnTo>
                  <a:cubicBezTo>
                    <a:pt x="15596" y="7200"/>
                    <a:pt x="4635" y="3600"/>
                    <a:pt x="8826" y="0"/>
                  </a:cubicBezTo>
                  <a:cubicBezTo>
                    <a:pt x="-3747" y="3600"/>
                    <a:pt x="-1168" y="10800"/>
                    <a:pt x="5925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0499725" y="14876"/>
              <a:ext cx="19051" cy="12701"/>
            </a:xfrm>
            <a:custGeom>
              <a:avLst/>
              <a:gdLst/>
              <a:ahLst/>
              <a:cxnLst/>
              <a:rect l="0" t="0" r="0" b="0"/>
              <a:pathLst>
                <a:path w="21600" h="17894" extrusionOk="0">
                  <a:moveTo>
                    <a:pt x="0" y="17894"/>
                  </a:moveTo>
                  <a:lnTo>
                    <a:pt x="21600" y="7094"/>
                  </a:lnTo>
                  <a:cubicBezTo>
                    <a:pt x="17280" y="-3706"/>
                    <a:pt x="11880" y="-3706"/>
                    <a:pt x="0" y="1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10518775" y="14877"/>
              <a:ext cx="39688" cy="12701"/>
            </a:xfrm>
            <a:custGeom>
              <a:avLst/>
              <a:gdLst/>
              <a:ahLst/>
              <a:cxnLst/>
              <a:rect l="0" t="0" r="0" b="0"/>
              <a:pathLst>
                <a:path w="21600" h="13708" extrusionOk="0">
                  <a:moveTo>
                    <a:pt x="21600" y="0"/>
                  </a:moveTo>
                  <a:lnTo>
                    <a:pt x="0" y="7200"/>
                  </a:lnTo>
                  <a:cubicBezTo>
                    <a:pt x="2634" y="10800"/>
                    <a:pt x="3161" y="21600"/>
                    <a:pt x="10010" y="3600"/>
                  </a:cubicBezTo>
                  <a:cubicBezTo>
                    <a:pt x="7902" y="10800"/>
                    <a:pt x="12117" y="3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10310955" y="10462"/>
              <a:ext cx="41133" cy="12701"/>
            </a:xfrm>
            <a:custGeom>
              <a:avLst/>
              <a:gdLst/>
              <a:ahLst/>
              <a:cxnLst/>
              <a:rect l="0" t="0" r="0" b="0"/>
              <a:pathLst>
                <a:path w="20728" h="21600" extrusionOk="0">
                  <a:moveTo>
                    <a:pt x="88" y="0"/>
                  </a:moveTo>
                  <a:cubicBezTo>
                    <a:pt x="-872" y="3600"/>
                    <a:pt x="6328" y="14400"/>
                    <a:pt x="7768" y="21600"/>
                  </a:cubicBezTo>
                  <a:lnTo>
                    <a:pt x="20728" y="14400"/>
                  </a:lnTo>
                  <a:cubicBezTo>
                    <a:pt x="14008" y="10800"/>
                    <a:pt x="1048" y="720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10287000" y="14155"/>
              <a:ext cx="39689" cy="12701"/>
            </a:xfrm>
            <a:custGeom>
              <a:avLst/>
              <a:gdLst/>
              <a:ahLst/>
              <a:cxnLst/>
              <a:rect l="0" t="0" r="0" b="0"/>
              <a:pathLst>
                <a:path w="20770" h="21600" extrusionOk="0">
                  <a:moveTo>
                    <a:pt x="20618" y="0"/>
                  </a:moveTo>
                  <a:lnTo>
                    <a:pt x="0" y="21600"/>
                  </a:lnTo>
                  <a:cubicBezTo>
                    <a:pt x="18164" y="21600"/>
                    <a:pt x="21600" y="14400"/>
                    <a:pt x="2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10480675" y="20926"/>
              <a:ext cx="77788" cy="127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3688" y="2160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3688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10142537" y="6770"/>
              <a:ext cx="3968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9771" y="1728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9771" y="172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9983787" y="5539"/>
              <a:ext cx="80073" cy="12701"/>
            </a:xfrm>
            <a:custGeom>
              <a:avLst/>
              <a:gdLst/>
              <a:ahLst/>
              <a:cxnLst/>
              <a:rect l="0" t="0" r="0" b="0"/>
              <a:pathLst>
                <a:path w="18784" h="21600" extrusionOk="0">
                  <a:moveTo>
                    <a:pt x="17853" y="21600"/>
                  </a:moveTo>
                  <a:cubicBezTo>
                    <a:pt x="21600" y="10800"/>
                    <a:pt x="12563" y="3600"/>
                    <a:pt x="16531" y="0"/>
                  </a:cubicBezTo>
                  <a:cubicBezTo>
                    <a:pt x="10359" y="0"/>
                    <a:pt x="4849" y="7200"/>
                    <a:pt x="0" y="18000"/>
                  </a:cubicBezTo>
                  <a:cubicBezTo>
                    <a:pt x="5290" y="10800"/>
                    <a:pt x="10800" y="14400"/>
                    <a:pt x="17853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9948862" y="8617"/>
              <a:ext cx="3492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cubicBezTo>
                    <a:pt x="6600" y="14400"/>
                    <a:pt x="13800" y="7200"/>
                    <a:pt x="21600" y="0"/>
                  </a:cubicBezTo>
                  <a:cubicBezTo>
                    <a:pt x="14400" y="0"/>
                    <a:pt x="7200" y="72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10188575" y="12924"/>
              <a:ext cx="3016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cubicBezTo>
                    <a:pt x="19575" y="17280"/>
                    <a:pt x="15525" y="4320"/>
                    <a:pt x="0" y="0"/>
                  </a:cubicBezTo>
                  <a:lnTo>
                    <a:pt x="1080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10169525" y="14771"/>
              <a:ext cx="3492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21000" y="2160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10214768" y="21736"/>
              <a:ext cx="12701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21600" y="0"/>
                  </a:moveTo>
                  <a:lnTo>
                    <a:pt x="0" y="0"/>
                  </a:lnTo>
                  <a:cubicBezTo>
                    <a:pt x="8640" y="0"/>
                    <a:pt x="12960" y="0"/>
                    <a:pt x="2160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10345866" y="23388"/>
              <a:ext cx="44322" cy="12701"/>
            </a:xfrm>
            <a:custGeom>
              <a:avLst/>
              <a:gdLst/>
              <a:ahLst/>
              <a:cxnLst/>
              <a:rect l="0" t="0" r="0" b="0"/>
              <a:pathLst>
                <a:path w="13401" h="21600" extrusionOk="0">
                  <a:moveTo>
                    <a:pt x="13401" y="0"/>
                  </a:moveTo>
                  <a:cubicBezTo>
                    <a:pt x="6489" y="7200"/>
                    <a:pt x="-8199" y="12000"/>
                    <a:pt x="5913" y="21600"/>
                  </a:cubicBezTo>
                  <a:cubicBezTo>
                    <a:pt x="10809" y="14400"/>
                    <a:pt x="2745" y="9600"/>
                    <a:pt x="13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10242550" y="18464"/>
              <a:ext cx="4445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16200"/>
                  </a:moveTo>
                  <a:lnTo>
                    <a:pt x="20221" y="21600"/>
                  </a:lnTo>
                  <a:cubicBezTo>
                    <a:pt x="19762" y="16200"/>
                    <a:pt x="16085" y="5400"/>
                    <a:pt x="21600" y="0"/>
                  </a:cubicBezTo>
                  <a:lnTo>
                    <a:pt x="0" y="16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10221912" y="20310"/>
              <a:ext cx="2063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4909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9959975" y="14771"/>
              <a:ext cx="76927" cy="12701"/>
            </a:xfrm>
            <a:custGeom>
              <a:avLst/>
              <a:gdLst/>
              <a:ahLst/>
              <a:cxnLst/>
              <a:rect l="0" t="0" r="0" b="0"/>
              <a:pathLst>
                <a:path w="19383" h="21600" extrusionOk="0">
                  <a:moveTo>
                    <a:pt x="15120" y="0"/>
                  </a:moveTo>
                  <a:cubicBezTo>
                    <a:pt x="10560" y="10800"/>
                    <a:pt x="5520" y="10800"/>
                    <a:pt x="0" y="10800"/>
                  </a:cubicBezTo>
                  <a:cubicBezTo>
                    <a:pt x="6000" y="16200"/>
                    <a:pt x="12240" y="21600"/>
                    <a:pt x="18240" y="21600"/>
                  </a:cubicBezTo>
                  <a:cubicBezTo>
                    <a:pt x="18960" y="10800"/>
                    <a:pt x="21600" y="0"/>
                    <a:pt x="15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10100468" y="14771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2960" y="21600"/>
                    <a:pt x="21600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9735343" y="15386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17280" y="21600"/>
                  </a:lnTo>
                  <a:cubicBezTo>
                    <a:pt x="17280" y="21600"/>
                    <a:pt x="17280" y="0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10032172" y="16617"/>
              <a:ext cx="43691" cy="12701"/>
            </a:xfrm>
            <a:custGeom>
              <a:avLst/>
              <a:gdLst/>
              <a:ahLst/>
              <a:cxnLst/>
              <a:rect l="0" t="0" r="0" b="0"/>
              <a:pathLst>
                <a:path w="21231" h="21600" extrusionOk="0">
                  <a:moveTo>
                    <a:pt x="2388" y="21600"/>
                  </a:moveTo>
                  <a:cubicBezTo>
                    <a:pt x="11120" y="21600"/>
                    <a:pt x="16176" y="10800"/>
                    <a:pt x="21231" y="0"/>
                  </a:cubicBezTo>
                  <a:cubicBezTo>
                    <a:pt x="14797" y="0"/>
                    <a:pt x="7903" y="10800"/>
                    <a:pt x="550" y="10800"/>
                  </a:cubicBezTo>
                  <a:cubicBezTo>
                    <a:pt x="-369" y="10800"/>
                    <a:pt x="-369" y="21600"/>
                    <a:pt x="2388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9886950" y="11992"/>
              <a:ext cx="31751" cy="12701"/>
            </a:xfrm>
            <a:custGeom>
              <a:avLst/>
              <a:gdLst/>
              <a:ahLst/>
              <a:cxnLst/>
              <a:rect l="0" t="0" r="0" b="0"/>
              <a:pathLst>
                <a:path w="21600" h="16362" extrusionOk="0">
                  <a:moveTo>
                    <a:pt x="0" y="1962"/>
                  </a:moveTo>
                  <a:cubicBezTo>
                    <a:pt x="6545" y="9162"/>
                    <a:pt x="13745" y="16362"/>
                    <a:pt x="21600" y="16362"/>
                  </a:cubicBezTo>
                  <a:cubicBezTo>
                    <a:pt x="15055" y="9162"/>
                    <a:pt x="1964" y="-5238"/>
                    <a:pt x="0" y="19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10093869" y="12924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7894" h="9600" extrusionOk="0">
                  <a:moveTo>
                    <a:pt x="7094" y="9600"/>
                  </a:moveTo>
                  <a:lnTo>
                    <a:pt x="17894" y="9600"/>
                  </a:lnTo>
                  <a:cubicBezTo>
                    <a:pt x="-3706" y="-12000"/>
                    <a:pt x="-3706" y="9600"/>
                    <a:pt x="7094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10075862" y="14155"/>
              <a:ext cx="2857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7419" y="0"/>
                  </a:moveTo>
                  <a:cubicBezTo>
                    <a:pt x="10452" y="7200"/>
                    <a:pt x="5574" y="14400"/>
                    <a:pt x="0" y="21600"/>
                  </a:cubicBezTo>
                  <a:cubicBezTo>
                    <a:pt x="7665" y="21600"/>
                    <a:pt x="15329" y="14400"/>
                    <a:pt x="21600" y="14400"/>
                  </a:cubicBezTo>
                  <a:cubicBezTo>
                    <a:pt x="20206" y="7200"/>
                    <a:pt x="18813" y="7200"/>
                    <a:pt x="17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9626740" y="21736"/>
              <a:ext cx="157896" cy="23389"/>
            </a:xfrm>
            <a:custGeom>
              <a:avLst/>
              <a:gdLst/>
              <a:ahLst/>
              <a:cxnLst/>
              <a:rect l="0" t="0" r="0" b="0"/>
              <a:pathLst>
                <a:path w="18053" h="21600" extrusionOk="0">
                  <a:moveTo>
                    <a:pt x="5258" y="21600"/>
                  </a:moveTo>
                  <a:cubicBezTo>
                    <a:pt x="5586" y="18400"/>
                    <a:pt x="11040" y="15200"/>
                    <a:pt x="15731" y="19200"/>
                  </a:cubicBezTo>
                  <a:cubicBezTo>
                    <a:pt x="20313" y="16800"/>
                    <a:pt x="17368" y="5600"/>
                    <a:pt x="13331" y="0"/>
                  </a:cubicBezTo>
                  <a:cubicBezTo>
                    <a:pt x="13222" y="1600"/>
                    <a:pt x="13222" y="2400"/>
                    <a:pt x="8422" y="4800"/>
                  </a:cubicBezTo>
                  <a:cubicBezTo>
                    <a:pt x="10058" y="6400"/>
                    <a:pt x="19004" y="8800"/>
                    <a:pt x="14968" y="11200"/>
                  </a:cubicBezTo>
                  <a:cubicBezTo>
                    <a:pt x="8640" y="12800"/>
                    <a:pt x="9840" y="10400"/>
                    <a:pt x="6786" y="8800"/>
                  </a:cubicBezTo>
                  <a:cubicBezTo>
                    <a:pt x="9295" y="12800"/>
                    <a:pt x="-1287" y="14400"/>
                    <a:pt x="131" y="20000"/>
                  </a:cubicBezTo>
                  <a:lnTo>
                    <a:pt x="5586" y="18400"/>
                  </a:lnTo>
                  <a:cubicBezTo>
                    <a:pt x="5695" y="19200"/>
                    <a:pt x="3731" y="20800"/>
                    <a:pt x="5258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9744075" y="12924"/>
              <a:ext cx="9525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7712" y="21600"/>
                  </a:moveTo>
                  <a:lnTo>
                    <a:pt x="21600" y="21600"/>
                  </a:lnTo>
                  <a:cubicBezTo>
                    <a:pt x="17064" y="18000"/>
                    <a:pt x="14040" y="14400"/>
                    <a:pt x="8208" y="0"/>
                  </a:cubicBezTo>
                  <a:cubicBezTo>
                    <a:pt x="1728" y="7200"/>
                    <a:pt x="432" y="14400"/>
                    <a:pt x="0" y="18000"/>
                  </a:cubicBezTo>
                  <a:lnTo>
                    <a:pt x="19008" y="21600"/>
                  </a:lnTo>
                  <a:lnTo>
                    <a:pt x="17712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9839325" y="19079"/>
              <a:ext cx="120684" cy="12701"/>
            </a:xfrm>
            <a:custGeom>
              <a:avLst/>
              <a:gdLst/>
              <a:ahLst/>
              <a:cxnLst/>
              <a:rect l="0" t="0" r="0" b="0"/>
              <a:pathLst>
                <a:path w="19318" h="21600" extrusionOk="0">
                  <a:moveTo>
                    <a:pt x="12169" y="4629"/>
                  </a:moveTo>
                  <a:cubicBezTo>
                    <a:pt x="10039" y="10800"/>
                    <a:pt x="3499" y="13886"/>
                    <a:pt x="7454" y="21600"/>
                  </a:cubicBezTo>
                  <a:cubicBezTo>
                    <a:pt x="15515" y="21600"/>
                    <a:pt x="13082" y="15429"/>
                    <a:pt x="17949" y="12343"/>
                  </a:cubicBezTo>
                  <a:cubicBezTo>
                    <a:pt x="5020" y="13886"/>
                    <a:pt x="21600" y="9257"/>
                    <a:pt x="12321" y="4629"/>
                  </a:cubicBezTo>
                  <a:cubicBezTo>
                    <a:pt x="14755" y="4629"/>
                    <a:pt x="17037" y="3086"/>
                    <a:pt x="19318" y="3086"/>
                  </a:cubicBezTo>
                  <a:cubicBezTo>
                    <a:pt x="16885" y="3086"/>
                    <a:pt x="14755" y="1543"/>
                    <a:pt x="12625" y="0"/>
                  </a:cubicBezTo>
                  <a:lnTo>
                    <a:pt x="12930" y="1543"/>
                  </a:lnTo>
                  <a:cubicBezTo>
                    <a:pt x="12930" y="1543"/>
                    <a:pt x="12930" y="1543"/>
                    <a:pt x="12930" y="1543"/>
                  </a:cubicBezTo>
                  <a:cubicBezTo>
                    <a:pt x="13538" y="1543"/>
                    <a:pt x="13690" y="1543"/>
                    <a:pt x="13082" y="1543"/>
                  </a:cubicBezTo>
                  <a:lnTo>
                    <a:pt x="12777" y="1543"/>
                  </a:lnTo>
                  <a:cubicBezTo>
                    <a:pt x="12625" y="3086"/>
                    <a:pt x="12473" y="3086"/>
                    <a:pt x="12169" y="4629"/>
                  </a:cubicBezTo>
                  <a:cubicBezTo>
                    <a:pt x="8518" y="3086"/>
                    <a:pt x="11561" y="3086"/>
                    <a:pt x="12777" y="1543"/>
                  </a:cubicBezTo>
                  <a:cubicBezTo>
                    <a:pt x="12777" y="1543"/>
                    <a:pt x="12930" y="1543"/>
                    <a:pt x="12930" y="1543"/>
                  </a:cubicBezTo>
                  <a:lnTo>
                    <a:pt x="0" y="4629"/>
                  </a:lnTo>
                  <a:cubicBezTo>
                    <a:pt x="2738" y="4629"/>
                    <a:pt x="6085" y="4629"/>
                    <a:pt x="12169" y="46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10312163" y="34466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5475" h="21600" extrusionOk="0">
                  <a:moveTo>
                    <a:pt x="15475" y="21600"/>
                  </a:moveTo>
                  <a:cubicBezTo>
                    <a:pt x="9584" y="21600"/>
                    <a:pt x="9584" y="21600"/>
                    <a:pt x="9584" y="0"/>
                  </a:cubicBezTo>
                  <a:cubicBezTo>
                    <a:pt x="-2198" y="21600"/>
                    <a:pt x="-6125" y="21600"/>
                    <a:pt x="15475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10247794" y="28927"/>
              <a:ext cx="93565" cy="12700"/>
            </a:xfrm>
            <a:custGeom>
              <a:avLst/>
              <a:gdLst/>
              <a:ahLst/>
              <a:cxnLst/>
              <a:rect l="0" t="0" r="0" b="0"/>
              <a:pathLst>
                <a:path w="17204" h="21600" extrusionOk="0">
                  <a:moveTo>
                    <a:pt x="7534" y="19800"/>
                  </a:moveTo>
                  <a:cubicBezTo>
                    <a:pt x="8597" y="18000"/>
                    <a:pt x="9482" y="14400"/>
                    <a:pt x="13023" y="16200"/>
                  </a:cubicBezTo>
                  <a:cubicBezTo>
                    <a:pt x="16033" y="18000"/>
                    <a:pt x="13023" y="19800"/>
                    <a:pt x="13200" y="21600"/>
                  </a:cubicBezTo>
                  <a:cubicBezTo>
                    <a:pt x="15325" y="19800"/>
                    <a:pt x="20636" y="16200"/>
                    <a:pt x="13908" y="12600"/>
                  </a:cubicBezTo>
                  <a:lnTo>
                    <a:pt x="12846" y="14400"/>
                  </a:lnTo>
                  <a:cubicBezTo>
                    <a:pt x="6826" y="10800"/>
                    <a:pt x="-964" y="1800"/>
                    <a:pt x="98" y="0"/>
                  </a:cubicBezTo>
                  <a:cubicBezTo>
                    <a:pt x="1869" y="7200"/>
                    <a:pt x="3462" y="12600"/>
                    <a:pt x="7534" y="1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10033000" y="27695"/>
              <a:ext cx="66075" cy="12701"/>
            </a:xfrm>
            <a:custGeom>
              <a:avLst/>
              <a:gdLst/>
              <a:ahLst/>
              <a:cxnLst/>
              <a:rect l="0" t="0" r="0" b="0"/>
              <a:pathLst>
                <a:path w="20432" h="21600" extrusionOk="0">
                  <a:moveTo>
                    <a:pt x="20432" y="0"/>
                  </a:moveTo>
                  <a:lnTo>
                    <a:pt x="0" y="7200"/>
                  </a:lnTo>
                  <a:lnTo>
                    <a:pt x="10508" y="21600"/>
                  </a:lnTo>
                  <a:lnTo>
                    <a:pt x="9924" y="14400"/>
                  </a:lnTo>
                  <a:cubicBezTo>
                    <a:pt x="21600" y="14400"/>
                    <a:pt x="18973" y="7200"/>
                    <a:pt x="20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9701212" y="12310"/>
              <a:ext cx="381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6740" y="15429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16740" y="154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9623425" y="11693"/>
              <a:ext cx="2222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8900" y="21600"/>
                  </a:moveTo>
                  <a:lnTo>
                    <a:pt x="21600" y="0"/>
                  </a:lnTo>
                  <a:lnTo>
                    <a:pt x="0" y="16200"/>
                  </a:lnTo>
                  <a:lnTo>
                    <a:pt x="189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4675187" y="48006"/>
              <a:ext cx="2063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0286" y="0"/>
                    <a:pt x="16457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4833674" y="46775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5589" h="21600" extrusionOk="0">
                  <a:moveTo>
                    <a:pt x="6949" y="21600"/>
                  </a:moveTo>
                  <a:lnTo>
                    <a:pt x="15589" y="0"/>
                  </a:lnTo>
                  <a:cubicBezTo>
                    <a:pt x="469" y="10800"/>
                    <a:pt x="-6011" y="21600"/>
                    <a:pt x="6949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7431415" y="7808"/>
              <a:ext cx="58410" cy="12701"/>
            </a:xfrm>
            <a:custGeom>
              <a:avLst/>
              <a:gdLst/>
              <a:ahLst/>
              <a:cxnLst/>
              <a:rect l="0" t="0" r="0" b="0"/>
              <a:pathLst>
                <a:path w="20378" h="15529" extrusionOk="0">
                  <a:moveTo>
                    <a:pt x="20378" y="15529"/>
                  </a:moveTo>
                  <a:cubicBezTo>
                    <a:pt x="10076" y="5929"/>
                    <a:pt x="-1222" y="-6071"/>
                    <a:pt x="107" y="3529"/>
                  </a:cubicBezTo>
                  <a:lnTo>
                    <a:pt x="3098" y="13129"/>
                  </a:lnTo>
                  <a:cubicBezTo>
                    <a:pt x="10409" y="10729"/>
                    <a:pt x="15726" y="13129"/>
                    <a:pt x="20378" y="15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6015037" y="29542"/>
              <a:ext cx="2857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16200"/>
                  </a:moveTo>
                  <a:lnTo>
                    <a:pt x="6703" y="21600"/>
                  </a:lnTo>
                  <a:lnTo>
                    <a:pt x="21600" y="0"/>
                  </a:lnTo>
                  <a:lnTo>
                    <a:pt x="0" y="16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5956300" y="44928"/>
              <a:ext cx="381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cubicBezTo>
                    <a:pt x="4860" y="7200"/>
                    <a:pt x="11880" y="144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3887787" y="51699"/>
              <a:ext cx="24279" cy="12701"/>
            </a:xfrm>
            <a:custGeom>
              <a:avLst/>
              <a:gdLst/>
              <a:ahLst/>
              <a:cxnLst/>
              <a:rect l="0" t="0" r="0" b="0"/>
              <a:pathLst>
                <a:path w="14363" h="21600" extrusionOk="0">
                  <a:moveTo>
                    <a:pt x="13642" y="0"/>
                  </a:moveTo>
                  <a:lnTo>
                    <a:pt x="0" y="21600"/>
                  </a:lnTo>
                  <a:cubicBezTo>
                    <a:pt x="21600" y="21600"/>
                    <a:pt x="11937" y="12960"/>
                    <a:pt x="13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8683625" y="13367"/>
              <a:ext cx="61913" cy="12701"/>
            </a:xfrm>
            <a:custGeom>
              <a:avLst/>
              <a:gdLst/>
              <a:ahLst/>
              <a:cxnLst/>
              <a:rect l="0" t="0" r="0" b="0"/>
              <a:pathLst>
                <a:path w="21600" h="14683" extrusionOk="0">
                  <a:moveTo>
                    <a:pt x="21600" y="10800"/>
                  </a:moveTo>
                  <a:cubicBezTo>
                    <a:pt x="12960" y="3600"/>
                    <a:pt x="5982" y="0"/>
                    <a:pt x="0" y="0"/>
                  </a:cubicBezTo>
                  <a:cubicBezTo>
                    <a:pt x="10634" y="7200"/>
                    <a:pt x="18942" y="21600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4735512" y="8001"/>
              <a:ext cx="16900" cy="12701"/>
            </a:xfrm>
            <a:custGeom>
              <a:avLst/>
              <a:gdLst/>
              <a:ahLst/>
              <a:cxnLst/>
              <a:rect l="0" t="0" r="0" b="0"/>
              <a:pathLst>
                <a:path w="19162" h="21600" extrusionOk="0">
                  <a:moveTo>
                    <a:pt x="18514" y="0"/>
                  </a:moveTo>
                  <a:cubicBezTo>
                    <a:pt x="5143" y="10800"/>
                    <a:pt x="0" y="21600"/>
                    <a:pt x="0" y="21600"/>
                  </a:cubicBezTo>
                  <a:cubicBezTo>
                    <a:pt x="13371" y="21600"/>
                    <a:pt x="21600" y="10800"/>
                    <a:pt x="18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8612187" y="11589"/>
              <a:ext cx="71438" cy="12701"/>
            </a:xfrm>
            <a:custGeom>
              <a:avLst/>
              <a:gdLst/>
              <a:ahLst/>
              <a:cxnLst/>
              <a:rect l="0" t="0" r="0" b="0"/>
              <a:pathLst>
                <a:path w="21600" h="15624" extrusionOk="0">
                  <a:moveTo>
                    <a:pt x="0" y="10224"/>
                  </a:moveTo>
                  <a:lnTo>
                    <a:pt x="3744" y="15624"/>
                  </a:lnTo>
                  <a:cubicBezTo>
                    <a:pt x="9216" y="10224"/>
                    <a:pt x="14976" y="4824"/>
                    <a:pt x="21600" y="10224"/>
                  </a:cubicBezTo>
                  <a:cubicBezTo>
                    <a:pt x="14976" y="-576"/>
                    <a:pt x="7200" y="-5976"/>
                    <a:pt x="0" y="10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1058469" y="41852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9417" h="21600" extrusionOk="0">
                  <a:moveTo>
                    <a:pt x="19417" y="21600"/>
                  </a:moveTo>
                  <a:lnTo>
                    <a:pt x="517" y="0"/>
                  </a:lnTo>
                  <a:cubicBezTo>
                    <a:pt x="-2183" y="21600"/>
                    <a:pt x="5917" y="21600"/>
                    <a:pt x="19417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239712" y="3846"/>
              <a:ext cx="34926" cy="12701"/>
            </a:xfrm>
            <a:custGeom>
              <a:avLst/>
              <a:gdLst/>
              <a:ahLst/>
              <a:cxnLst/>
              <a:rect l="0" t="0" r="0" b="0"/>
              <a:pathLst>
                <a:path w="21600" h="16200" extrusionOk="0">
                  <a:moveTo>
                    <a:pt x="0" y="16200"/>
                  </a:moveTo>
                  <a:cubicBezTo>
                    <a:pt x="5400" y="16200"/>
                    <a:pt x="13800" y="16200"/>
                    <a:pt x="21600" y="16200"/>
                  </a:cubicBezTo>
                  <a:cubicBezTo>
                    <a:pt x="17400" y="-5400"/>
                    <a:pt x="11400" y="-5400"/>
                    <a:pt x="0" y="16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9288269" y="11419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0361" h="9600" extrusionOk="0">
                  <a:moveTo>
                    <a:pt x="0" y="9600"/>
                  </a:moveTo>
                  <a:cubicBezTo>
                    <a:pt x="21600" y="9600"/>
                    <a:pt x="3240" y="-120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9371805" y="27695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cubicBezTo>
                    <a:pt x="10800" y="7200"/>
                    <a:pt x="2700" y="14400"/>
                    <a:pt x="0" y="21600"/>
                  </a:cubicBezTo>
                  <a:cubicBezTo>
                    <a:pt x="5400" y="14400"/>
                    <a:pt x="10800" y="72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8420178" y="35355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5120" h="9600" extrusionOk="0">
                  <a:moveTo>
                    <a:pt x="4320" y="0"/>
                  </a:moveTo>
                  <a:lnTo>
                    <a:pt x="0" y="0"/>
                  </a:lnTo>
                  <a:cubicBezTo>
                    <a:pt x="21600" y="21600"/>
                    <a:pt x="17280" y="0"/>
                    <a:pt x="4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9294812" y="12924"/>
              <a:ext cx="2381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cubicBezTo>
                    <a:pt x="15552" y="0"/>
                    <a:pt x="8640" y="0"/>
                    <a:pt x="0" y="0"/>
                  </a:cubicBezTo>
                  <a:cubicBezTo>
                    <a:pt x="4320" y="0"/>
                    <a:pt x="10368" y="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9313862" y="11419"/>
              <a:ext cx="17741" cy="12701"/>
            </a:xfrm>
            <a:custGeom>
              <a:avLst/>
              <a:gdLst/>
              <a:ahLst/>
              <a:cxnLst/>
              <a:rect l="0" t="0" r="0" b="0"/>
              <a:pathLst>
                <a:path w="20115" h="9600" extrusionOk="0">
                  <a:moveTo>
                    <a:pt x="0" y="9600"/>
                  </a:moveTo>
                  <a:lnTo>
                    <a:pt x="19440" y="9600"/>
                  </a:lnTo>
                  <a:cubicBezTo>
                    <a:pt x="21600" y="9600"/>
                    <a:pt x="19440" y="-120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9264650" y="12309"/>
              <a:ext cx="3016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cubicBezTo>
                    <a:pt x="7665" y="0"/>
                    <a:pt x="14632" y="0"/>
                    <a:pt x="21600" y="21600"/>
                  </a:cubicBezTo>
                  <a:cubicBezTo>
                    <a:pt x="19510" y="0"/>
                    <a:pt x="18116" y="0"/>
                    <a:pt x="188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2577219" y="34561"/>
              <a:ext cx="13581" cy="12701"/>
            </a:xfrm>
            <a:custGeom>
              <a:avLst/>
              <a:gdLst/>
              <a:ahLst/>
              <a:cxnLst/>
              <a:rect l="0" t="0" r="0" b="0"/>
              <a:pathLst>
                <a:path w="14213" h="12471" extrusionOk="0">
                  <a:moveTo>
                    <a:pt x="14213" y="0"/>
                  </a:moveTo>
                  <a:lnTo>
                    <a:pt x="10456" y="0"/>
                  </a:lnTo>
                  <a:cubicBezTo>
                    <a:pt x="-7387" y="21600"/>
                    <a:pt x="126" y="10800"/>
                    <a:pt x="14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7000874" y="49237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72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72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6938962" y="43892"/>
              <a:ext cx="66676" cy="14772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cubicBezTo>
                    <a:pt x="9391" y="13976"/>
                    <a:pt x="14713" y="15247"/>
                    <a:pt x="21600" y="16518"/>
                  </a:cubicBezTo>
                  <a:lnTo>
                    <a:pt x="144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50174" y="8015"/>
              <a:ext cx="9552614" cy="58035"/>
            </a:xfrm>
            <a:custGeom>
              <a:avLst/>
              <a:gdLst/>
              <a:ahLst/>
              <a:cxnLst/>
              <a:rect l="0" t="0" r="0" b="0"/>
              <a:pathLst>
                <a:path w="21576" h="19584" extrusionOk="0">
                  <a:moveTo>
                    <a:pt x="5293" y="1440"/>
                  </a:moveTo>
                  <a:lnTo>
                    <a:pt x="5321" y="1728"/>
                  </a:lnTo>
                  <a:cubicBezTo>
                    <a:pt x="5259" y="2304"/>
                    <a:pt x="5276" y="1728"/>
                    <a:pt x="5293" y="1440"/>
                  </a:cubicBezTo>
                  <a:close/>
                  <a:moveTo>
                    <a:pt x="20553" y="5184"/>
                  </a:moveTo>
                  <a:cubicBezTo>
                    <a:pt x="20568" y="4896"/>
                    <a:pt x="20566" y="4608"/>
                    <a:pt x="20562" y="4608"/>
                  </a:cubicBezTo>
                  <a:cubicBezTo>
                    <a:pt x="20551" y="4896"/>
                    <a:pt x="20519" y="4896"/>
                    <a:pt x="20482" y="4896"/>
                  </a:cubicBezTo>
                  <a:cubicBezTo>
                    <a:pt x="20493" y="5184"/>
                    <a:pt x="20512" y="5472"/>
                    <a:pt x="20553" y="5184"/>
                  </a:cubicBezTo>
                  <a:close/>
                  <a:moveTo>
                    <a:pt x="20411" y="4608"/>
                  </a:moveTo>
                  <a:lnTo>
                    <a:pt x="20409" y="4608"/>
                  </a:lnTo>
                  <a:cubicBezTo>
                    <a:pt x="20340" y="4032"/>
                    <a:pt x="20364" y="4320"/>
                    <a:pt x="20411" y="4608"/>
                  </a:cubicBezTo>
                  <a:close/>
                  <a:moveTo>
                    <a:pt x="13707" y="12384"/>
                  </a:moveTo>
                  <a:cubicBezTo>
                    <a:pt x="13683" y="12960"/>
                    <a:pt x="13649" y="12672"/>
                    <a:pt x="13608" y="12096"/>
                  </a:cubicBezTo>
                  <a:cubicBezTo>
                    <a:pt x="13638" y="12096"/>
                    <a:pt x="13670" y="12096"/>
                    <a:pt x="13707" y="12384"/>
                  </a:cubicBezTo>
                  <a:close/>
                  <a:moveTo>
                    <a:pt x="11299" y="15264"/>
                  </a:moveTo>
                  <a:cubicBezTo>
                    <a:pt x="11269" y="15552"/>
                    <a:pt x="11209" y="16416"/>
                    <a:pt x="11185" y="15552"/>
                  </a:cubicBezTo>
                  <a:cubicBezTo>
                    <a:pt x="11222" y="13824"/>
                    <a:pt x="11248" y="14688"/>
                    <a:pt x="11299" y="15264"/>
                  </a:cubicBezTo>
                  <a:close/>
                  <a:moveTo>
                    <a:pt x="9716" y="15552"/>
                  </a:moveTo>
                  <a:lnTo>
                    <a:pt x="9822" y="16704"/>
                  </a:lnTo>
                  <a:cubicBezTo>
                    <a:pt x="9695" y="18432"/>
                    <a:pt x="9602" y="17856"/>
                    <a:pt x="9701" y="19584"/>
                  </a:cubicBezTo>
                  <a:cubicBezTo>
                    <a:pt x="9716" y="15552"/>
                    <a:pt x="10113" y="19296"/>
                    <a:pt x="10128" y="15264"/>
                  </a:cubicBezTo>
                  <a:lnTo>
                    <a:pt x="10199" y="16128"/>
                  </a:lnTo>
                  <a:cubicBezTo>
                    <a:pt x="10177" y="16128"/>
                    <a:pt x="10175" y="16416"/>
                    <a:pt x="10156" y="16416"/>
                  </a:cubicBezTo>
                  <a:cubicBezTo>
                    <a:pt x="10291" y="18144"/>
                    <a:pt x="10257" y="13536"/>
                    <a:pt x="10431" y="14112"/>
                  </a:cubicBezTo>
                  <a:cubicBezTo>
                    <a:pt x="10492" y="14400"/>
                    <a:pt x="10535" y="14976"/>
                    <a:pt x="10494" y="15552"/>
                  </a:cubicBezTo>
                  <a:lnTo>
                    <a:pt x="10630" y="14400"/>
                  </a:lnTo>
                  <a:cubicBezTo>
                    <a:pt x="10668" y="14688"/>
                    <a:pt x="10660" y="15264"/>
                    <a:pt x="10619" y="15264"/>
                  </a:cubicBezTo>
                  <a:lnTo>
                    <a:pt x="10828" y="14976"/>
                  </a:lnTo>
                  <a:lnTo>
                    <a:pt x="10826" y="14976"/>
                  </a:lnTo>
                  <a:cubicBezTo>
                    <a:pt x="10856" y="14400"/>
                    <a:pt x="10922" y="13536"/>
                    <a:pt x="10955" y="12960"/>
                  </a:cubicBezTo>
                  <a:cubicBezTo>
                    <a:pt x="11006" y="13536"/>
                    <a:pt x="10929" y="13536"/>
                    <a:pt x="10942" y="14112"/>
                  </a:cubicBezTo>
                  <a:lnTo>
                    <a:pt x="11056" y="12960"/>
                  </a:lnTo>
                  <a:cubicBezTo>
                    <a:pt x="11103" y="14112"/>
                    <a:pt x="11009" y="14976"/>
                    <a:pt x="10929" y="14976"/>
                  </a:cubicBezTo>
                  <a:cubicBezTo>
                    <a:pt x="11037" y="19008"/>
                    <a:pt x="11024" y="13824"/>
                    <a:pt x="11256" y="16416"/>
                  </a:cubicBezTo>
                  <a:lnTo>
                    <a:pt x="11146" y="16704"/>
                  </a:lnTo>
                  <a:cubicBezTo>
                    <a:pt x="11217" y="19008"/>
                    <a:pt x="11301" y="18144"/>
                    <a:pt x="11424" y="19584"/>
                  </a:cubicBezTo>
                  <a:cubicBezTo>
                    <a:pt x="11394" y="19008"/>
                    <a:pt x="11179" y="16128"/>
                    <a:pt x="11304" y="15264"/>
                  </a:cubicBezTo>
                  <a:cubicBezTo>
                    <a:pt x="11338" y="15552"/>
                    <a:pt x="11385" y="15552"/>
                    <a:pt x="11452" y="14976"/>
                  </a:cubicBezTo>
                  <a:cubicBezTo>
                    <a:pt x="11452" y="16128"/>
                    <a:pt x="11517" y="15840"/>
                    <a:pt x="11601" y="15840"/>
                  </a:cubicBezTo>
                  <a:lnTo>
                    <a:pt x="11594" y="17856"/>
                  </a:lnTo>
                  <a:cubicBezTo>
                    <a:pt x="11683" y="17280"/>
                    <a:pt x="11676" y="16416"/>
                    <a:pt x="11728" y="15552"/>
                  </a:cubicBezTo>
                  <a:cubicBezTo>
                    <a:pt x="11827" y="15552"/>
                    <a:pt x="11848" y="16992"/>
                    <a:pt x="11870" y="18432"/>
                  </a:cubicBezTo>
                  <a:cubicBezTo>
                    <a:pt x="12029" y="18720"/>
                    <a:pt x="11762" y="16128"/>
                    <a:pt x="11950" y="15840"/>
                  </a:cubicBezTo>
                  <a:cubicBezTo>
                    <a:pt x="12081" y="16416"/>
                    <a:pt x="12174" y="15840"/>
                    <a:pt x="12331" y="14688"/>
                  </a:cubicBezTo>
                  <a:cubicBezTo>
                    <a:pt x="12423" y="15264"/>
                    <a:pt x="12316" y="15840"/>
                    <a:pt x="12348" y="16416"/>
                  </a:cubicBezTo>
                  <a:lnTo>
                    <a:pt x="12430" y="14976"/>
                  </a:lnTo>
                  <a:cubicBezTo>
                    <a:pt x="12449" y="14976"/>
                    <a:pt x="12443" y="15264"/>
                    <a:pt x="12441" y="15552"/>
                  </a:cubicBezTo>
                  <a:cubicBezTo>
                    <a:pt x="12510" y="14976"/>
                    <a:pt x="12445" y="13824"/>
                    <a:pt x="12555" y="13248"/>
                  </a:cubicBezTo>
                  <a:cubicBezTo>
                    <a:pt x="12583" y="11232"/>
                    <a:pt x="12777" y="16416"/>
                    <a:pt x="12910" y="14112"/>
                  </a:cubicBezTo>
                  <a:cubicBezTo>
                    <a:pt x="12942" y="14688"/>
                    <a:pt x="12895" y="15264"/>
                    <a:pt x="12904" y="15840"/>
                  </a:cubicBezTo>
                  <a:cubicBezTo>
                    <a:pt x="13089" y="14400"/>
                    <a:pt x="13063" y="14976"/>
                    <a:pt x="13214" y="12960"/>
                  </a:cubicBezTo>
                  <a:lnTo>
                    <a:pt x="13341" y="14112"/>
                  </a:lnTo>
                  <a:cubicBezTo>
                    <a:pt x="13248" y="12672"/>
                    <a:pt x="13369" y="10944"/>
                    <a:pt x="13474" y="9792"/>
                  </a:cubicBezTo>
                  <a:cubicBezTo>
                    <a:pt x="13440" y="8928"/>
                    <a:pt x="13412" y="8352"/>
                    <a:pt x="13393" y="8064"/>
                  </a:cubicBezTo>
                  <a:lnTo>
                    <a:pt x="13561" y="7200"/>
                  </a:lnTo>
                  <a:cubicBezTo>
                    <a:pt x="13582" y="7488"/>
                    <a:pt x="13565" y="8064"/>
                    <a:pt x="13537" y="8928"/>
                  </a:cubicBezTo>
                  <a:lnTo>
                    <a:pt x="13567" y="8352"/>
                  </a:lnTo>
                  <a:cubicBezTo>
                    <a:pt x="13627" y="9216"/>
                    <a:pt x="13597" y="10368"/>
                    <a:pt x="13554" y="11232"/>
                  </a:cubicBezTo>
                  <a:lnTo>
                    <a:pt x="13494" y="10080"/>
                  </a:lnTo>
                  <a:cubicBezTo>
                    <a:pt x="13451" y="11232"/>
                    <a:pt x="13412" y="12384"/>
                    <a:pt x="13421" y="13536"/>
                  </a:cubicBezTo>
                  <a:cubicBezTo>
                    <a:pt x="13431" y="13248"/>
                    <a:pt x="13453" y="13248"/>
                    <a:pt x="13477" y="12960"/>
                  </a:cubicBezTo>
                  <a:cubicBezTo>
                    <a:pt x="13466" y="13248"/>
                    <a:pt x="13459" y="13536"/>
                    <a:pt x="13464" y="13824"/>
                  </a:cubicBezTo>
                  <a:cubicBezTo>
                    <a:pt x="13470" y="14112"/>
                    <a:pt x="13487" y="13536"/>
                    <a:pt x="13515" y="13248"/>
                  </a:cubicBezTo>
                  <a:lnTo>
                    <a:pt x="13552" y="15264"/>
                  </a:lnTo>
                  <a:lnTo>
                    <a:pt x="13563" y="14400"/>
                  </a:lnTo>
                  <a:lnTo>
                    <a:pt x="13782" y="15840"/>
                  </a:lnTo>
                  <a:cubicBezTo>
                    <a:pt x="13942" y="13824"/>
                    <a:pt x="14077" y="10656"/>
                    <a:pt x="14329" y="9792"/>
                  </a:cubicBezTo>
                  <a:cubicBezTo>
                    <a:pt x="14267" y="11520"/>
                    <a:pt x="14316" y="12384"/>
                    <a:pt x="14312" y="14112"/>
                  </a:cubicBezTo>
                  <a:cubicBezTo>
                    <a:pt x="14243" y="12384"/>
                    <a:pt x="14118" y="14976"/>
                    <a:pt x="13989" y="14688"/>
                  </a:cubicBezTo>
                  <a:cubicBezTo>
                    <a:pt x="14056" y="14688"/>
                    <a:pt x="14041" y="15552"/>
                    <a:pt x="14024" y="15840"/>
                  </a:cubicBezTo>
                  <a:lnTo>
                    <a:pt x="14256" y="14400"/>
                  </a:lnTo>
                  <a:cubicBezTo>
                    <a:pt x="14250" y="15840"/>
                    <a:pt x="14306" y="15264"/>
                    <a:pt x="14366" y="16128"/>
                  </a:cubicBezTo>
                  <a:cubicBezTo>
                    <a:pt x="14319" y="12960"/>
                    <a:pt x="14538" y="14112"/>
                    <a:pt x="14633" y="13248"/>
                  </a:cubicBezTo>
                  <a:cubicBezTo>
                    <a:pt x="14637" y="14112"/>
                    <a:pt x="14616" y="15264"/>
                    <a:pt x="14499" y="14976"/>
                  </a:cubicBezTo>
                  <a:cubicBezTo>
                    <a:pt x="14627" y="17280"/>
                    <a:pt x="14665" y="11520"/>
                    <a:pt x="14790" y="13536"/>
                  </a:cubicBezTo>
                  <a:cubicBezTo>
                    <a:pt x="14760" y="13536"/>
                    <a:pt x="14745" y="13248"/>
                    <a:pt x="14734" y="13824"/>
                  </a:cubicBezTo>
                  <a:cubicBezTo>
                    <a:pt x="14801" y="12960"/>
                    <a:pt x="14960" y="13824"/>
                    <a:pt x="14924" y="14688"/>
                  </a:cubicBezTo>
                  <a:lnTo>
                    <a:pt x="14896" y="14688"/>
                  </a:lnTo>
                  <a:cubicBezTo>
                    <a:pt x="15081" y="14976"/>
                    <a:pt x="15462" y="14688"/>
                    <a:pt x="15490" y="12384"/>
                  </a:cubicBezTo>
                  <a:cubicBezTo>
                    <a:pt x="15492" y="12672"/>
                    <a:pt x="15466" y="15264"/>
                    <a:pt x="15456" y="15840"/>
                  </a:cubicBezTo>
                  <a:lnTo>
                    <a:pt x="15787" y="7488"/>
                  </a:lnTo>
                  <a:cubicBezTo>
                    <a:pt x="15759" y="9792"/>
                    <a:pt x="15871" y="14688"/>
                    <a:pt x="15716" y="15840"/>
                  </a:cubicBezTo>
                  <a:cubicBezTo>
                    <a:pt x="15761" y="16128"/>
                    <a:pt x="15815" y="16704"/>
                    <a:pt x="15910" y="15840"/>
                  </a:cubicBezTo>
                  <a:cubicBezTo>
                    <a:pt x="15880" y="15552"/>
                    <a:pt x="15835" y="12672"/>
                    <a:pt x="15876" y="12672"/>
                  </a:cubicBezTo>
                  <a:cubicBezTo>
                    <a:pt x="15990" y="14976"/>
                    <a:pt x="15955" y="13824"/>
                    <a:pt x="16095" y="15840"/>
                  </a:cubicBezTo>
                  <a:cubicBezTo>
                    <a:pt x="16048" y="15552"/>
                    <a:pt x="16100" y="12096"/>
                    <a:pt x="16171" y="12384"/>
                  </a:cubicBezTo>
                  <a:cubicBezTo>
                    <a:pt x="16160" y="12672"/>
                    <a:pt x="16177" y="15552"/>
                    <a:pt x="16151" y="15840"/>
                  </a:cubicBezTo>
                  <a:lnTo>
                    <a:pt x="16330" y="12672"/>
                  </a:lnTo>
                  <a:cubicBezTo>
                    <a:pt x="16285" y="13248"/>
                    <a:pt x="16321" y="15552"/>
                    <a:pt x="16362" y="16416"/>
                  </a:cubicBezTo>
                  <a:cubicBezTo>
                    <a:pt x="16343" y="15840"/>
                    <a:pt x="16515" y="16416"/>
                    <a:pt x="16563" y="16128"/>
                  </a:cubicBezTo>
                  <a:lnTo>
                    <a:pt x="16487" y="15552"/>
                  </a:lnTo>
                  <a:cubicBezTo>
                    <a:pt x="16690" y="16128"/>
                    <a:pt x="16687" y="10944"/>
                    <a:pt x="16888" y="11232"/>
                  </a:cubicBezTo>
                  <a:cubicBezTo>
                    <a:pt x="16864" y="11808"/>
                    <a:pt x="16827" y="15264"/>
                    <a:pt x="16929" y="15840"/>
                  </a:cubicBezTo>
                  <a:cubicBezTo>
                    <a:pt x="16976" y="14112"/>
                    <a:pt x="17135" y="7776"/>
                    <a:pt x="17312" y="6336"/>
                  </a:cubicBezTo>
                  <a:lnTo>
                    <a:pt x="17346" y="7488"/>
                  </a:lnTo>
                  <a:lnTo>
                    <a:pt x="17482" y="6336"/>
                  </a:lnTo>
                  <a:cubicBezTo>
                    <a:pt x="17398" y="8928"/>
                    <a:pt x="17161" y="14112"/>
                    <a:pt x="17030" y="16128"/>
                  </a:cubicBezTo>
                  <a:cubicBezTo>
                    <a:pt x="17105" y="16992"/>
                    <a:pt x="17051" y="17280"/>
                    <a:pt x="17166" y="17280"/>
                  </a:cubicBezTo>
                  <a:cubicBezTo>
                    <a:pt x="17204" y="18144"/>
                    <a:pt x="17103" y="18720"/>
                    <a:pt x="17071" y="18720"/>
                  </a:cubicBezTo>
                  <a:lnTo>
                    <a:pt x="17334" y="19296"/>
                  </a:lnTo>
                  <a:cubicBezTo>
                    <a:pt x="17321" y="17280"/>
                    <a:pt x="17534" y="17280"/>
                    <a:pt x="17525" y="15840"/>
                  </a:cubicBezTo>
                  <a:lnTo>
                    <a:pt x="17239" y="17568"/>
                  </a:lnTo>
                  <a:cubicBezTo>
                    <a:pt x="17228" y="15840"/>
                    <a:pt x="17405" y="12096"/>
                    <a:pt x="17590" y="12672"/>
                  </a:cubicBezTo>
                  <a:cubicBezTo>
                    <a:pt x="17637" y="13248"/>
                    <a:pt x="17555" y="16128"/>
                    <a:pt x="17560" y="16704"/>
                  </a:cubicBezTo>
                  <a:cubicBezTo>
                    <a:pt x="17583" y="16128"/>
                    <a:pt x="17736" y="15552"/>
                    <a:pt x="17753" y="15840"/>
                  </a:cubicBezTo>
                  <a:lnTo>
                    <a:pt x="17674" y="16992"/>
                  </a:lnTo>
                  <a:cubicBezTo>
                    <a:pt x="17777" y="17856"/>
                    <a:pt x="17844" y="14400"/>
                    <a:pt x="17969" y="16416"/>
                  </a:cubicBezTo>
                  <a:cubicBezTo>
                    <a:pt x="18012" y="16416"/>
                    <a:pt x="18096" y="19008"/>
                    <a:pt x="18104" y="17856"/>
                  </a:cubicBezTo>
                  <a:cubicBezTo>
                    <a:pt x="18033" y="15552"/>
                    <a:pt x="18021" y="8640"/>
                    <a:pt x="18068" y="6912"/>
                  </a:cubicBezTo>
                  <a:cubicBezTo>
                    <a:pt x="18083" y="6912"/>
                    <a:pt x="18292" y="8928"/>
                    <a:pt x="18341" y="10080"/>
                  </a:cubicBezTo>
                  <a:cubicBezTo>
                    <a:pt x="18412" y="11808"/>
                    <a:pt x="18236" y="14400"/>
                    <a:pt x="18296" y="15840"/>
                  </a:cubicBezTo>
                  <a:cubicBezTo>
                    <a:pt x="18298" y="15264"/>
                    <a:pt x="18337" y="14688"/>
                    <a:pt x="18354" y="14400"/>
                  </a:cubicBezTo>
                  <a:cubicBezTo>
                    <a:pt x="18400" y="14976"/>
                    <a:pt x="18335" y="16128"/>
                    <a:pt x="18434" y="15840"/>
                  </a:cubicBezTo>
                  <a:cubicBezTo>
                    <a:pt x="18449" y="13824"/>
                    <a:pt x="18634" y="16128"/>
                    <a:pt x="18479" y="14112"/>
                  </a:cubicBezTo>
                  <a:cubicBezTo>
                    <a:pt x="18576" y="13824"/>
                    <a:pt x="18583" y="14688"/>
                    <a:pt x="18695" y="14688"/>
                  </a:cubicBezTo>
                  <a:cubicBezTo>
                    <a:pt x="18658" y="13248"/>
                    <a:pt x="18796" y="10368"/>
                    <a:pt x="18893" y="9792"/>
                  </a:cubicBezTo>
                  <a:cubicBezTo>
                    <a:pt x="18886" y="10080"/>
                    <a:pt x="18908" y="10944"/>
                    <a:pt x="18919" y="11232"/>
                  </a:cubicBezTo>
                  <a:cubicBezTo>
                    <a:pt x="19117" y="11520"/>
                    <a:pt x="19222" y="12384"/>
                    <a:pt x="19405" y="12384"/>
                  </a:cubicBezTo>
                  <a:cubicBezTo>
                    <a:pt x="19422" y="12960"/>
                    <a:pt x="19511" y="13536"/>
                    <a:pt x="19474" y="14400"/>
                  </a:cubicBezTo>
                  <a:cubicBezTo>
                    <a:pt x="19500" y="14112"/>
                    <a:pt x="19524" y="13248"/>
                    <a:pt x="19580" y="13248"/>
                  </a:cubicBezTo>
                  <a:cubicBezTo>
                    <a:pt x="19689" y="14976"/>
                    <a:pt x="19455" y="13536"/>
                    <a:pt x="19539" y="15552"/>
                  </a:cubicBezTo>
                  <a:cubicBezTo>
                    <a:pt x="19545" y="14400"/>
                    <a:pt x="19685" y="14112"/>
                    <a:pt x="19765" y="13248"/>
                  </a:cubicBezTo>
                  <a:cubicBezTo>
                    <a:pt x="19741" y="11520"/>
                    <a:pt x="19580" y="12960"/>
                    <a:pt x="19498" y="13536"/>
                  </a:cubicBezTo>
                  <a:cubicBezTo>
                    <a:pt x="19498" y="11232"/>
                    <a:pt x="19638" y="8640"/>
                    <a:pt x="19829" y="7488"/>
                  </a:cubicBezTo>
                  <a:cubicBezTo>
                    <a:pt x="19982" y="6912"/>
                    <a:pt x="19896" y="9216"/>
                    <a:pt x="19922" y="8928"/>
                  </a:cubicBezTo>
                  <a:cubicBezTo>
                    <a:pt x="20209" y="9216"/>
                    <a:pt x="20168" y="4608"/>
                    <a:pt x="20404" y="6336"/>
                  </a:cubicBezTo>
                  <a:cubicBezTo>
                    <a:pt x="20499" y="8064"/>
                    <a:pt x="20409" y="9504"/>
                    <a:pt x="20430" y="10656"/>
                  </a:cubicBezTo>
                  <a:cubicBezTo>
                    <a:pt x="20305" y="11232"/>
                    <a:pt x="20239" y="9504"/>
                    <a:pt x="20155" y="9504"/>
                  </a:cubicBezTo>
                  <a:lnTo>
                    <a:pt x="20258" y="10368"/>
                  </a:lnTo>
                  <a:cubicBezTo>
                    <a:pt x="20219" y="10944"/>
                    <a:pt x="20135" y="11232"/>
                    <a:pt x="20090" y="10944"/>
                  </a:cubicBezTo>
                  <a:cubicBezTo>
                    <a:pt x="20170" y="12384"/>
                    <a:pt x="20575" y="11232"/>
                    <a:pt x="20796" y="12672"/>
                  </a:cubicBezTo>
                  <a:cubicBezTo>
                    <a:pt x="20835" y="12096"/>
                    <a:pt x="20904" y="11520"/>
                    <a:pt x="20872" y="10944"/>
                  </a:cubicBezTo>
                  <a:lnTo>
                    <a:pt x="20801" y="10944"/>
                  </a:lnTo>
                  <a:cubicBezTo>
                    <a:pt x="20736" y="9792"/>
                    <a:pt x="20934" y="9216"/>
                    <a:pt x="20844" y="8640"/>
                  </a:cubicBezTo>
                  <a:cubicBezTo>
                    <a:pt x="20939" y="7776"/>
                    <a:pt x="21044" y="6336"/>
                    <a:pt x="21175" y="7200"/>
                  </a:cubicBezTo>
                  <a:lnTo>
                    <a:pt x="21201" y="8928"/>
                  </a:lnTo>
                  <a:cubicBezTo>
                    <a:pt x="21197" y="8352"/>
                    <a:pt x="21115" y="8064"/>
                    <a:pt x="21076" y="8352"/>
                  </a:cubicBezTo>
                  <a:cubicBezTo>
                    <a:pt x="21132" y="7776"/>
                    <a:pt x="21279" y="10944"/>
                    <a:pt x="21339" y="8640"/>
                  </a:cubicBezTo>
                  <a:lnTo>
                    <a:pt x="21247" y="7200"/>
                  </a:lnTo>
                  <a:cubicBezTo>
                    <a:pt x="21341" y="6336"/>
                    <a:pt x="21458" y="4608"/>
                    <a:pt x="21576" y="5184"/>
                  </a:cubicBezTo>
                  <a:cubicBezTo>
                    <a:pt x="21522" y="3456"/>
                    <a:pt x="21548" y="5472"/>
                    <a:pt x="21466" y="3168"/>
                  </a:cubicBezTo>
                  <a:cubicBezTo>
                    <a:pt x="21537" y="5760"/>
                    <a:pt x="21165" y="3168"/>
                    <a:pt x="21281" y="5760"/>
                  </a:cubicBezTo>
                  <a:cubicBezTo>
                    <a:pt x="21197" y="3456"/>
                    <a:pt x="21135" y="4896"/>
                    <a:pt x="21023" y="2592"/>
                  </a:cubicBezTo>
                  <a:cubicBezTo>
                    <a:pt x="21025" y="3168"/>
                    <a:pt x="21061" y="3744"/>
                    <a:pt x="20964" y="3456"/>
                  </a:cubicBezTo>
                  <a:cubicBezTo>
                    <a:pt x="20958" y="3744"/>
                    <a:pt x="20949" y="4032"/>
                    <a:pt x="20941" y="4032"/>
                  </a:cubicBezTo>
                  <a:lnTo>
                    <a:pt x="20934" y="4032"/>
                  </a:lnTo>
                  <a:lnTo>
                    <a:pt x="20941" y="4032"/>
                  </a:lnTo>
                  <a:cubicBezTo>
                    <a:pt x="20936" y="4032"/>
                    <a:pt x="20936" y="4320"/>
                    <a:pt x="20943" y="4032"/>
                  </a:cubicBezTo>
                  <a:cubicBezTo>
                    <a:pt x="20967" y="4320"/>
                    <a:pt x="20986" y="4608"/>
                    <a:pt x="20992" y="4896"/>
                  </a:cubicBezTo>
                  <a:cubicBezTo>
                    <a:pt x="20943" y="6336"/>
                    <a:pt x="20788" y="6336"/>
                    <a:pt x="20734" y="6912"/>
                  </a:cubicBezTo>
                  <a:cubicBezTo>
                    <a:pt x="20676" y="6624"/>
                    <a:pt x="20760" y="6336"/>
                    <a:pt x="20728" y="5760"/>
                  </a:cubicBezTo>
                  <a:lnTo>
                    <a:pt x="20648" y="6624"/>
                  </a:lnTo>
                  <a:cubicBezTo>
                    <a:pt x="20641" y="5472"/>
                    <a:pt x="20493" y="4608"/>
                    <a:pt x="20631" y="3744"/>
                  </a:cubicBezTo>
                  <a:lnTo>
                    <a:pt x="20508" y="3744"/>
                  </a:lnTo>
                  <a:cubicBezTo>
                    <a:pt x="20435" y="2880"/>
                    <a:pt x="20333" y="2592"/>
                    <a:pt x="20273" y="3168"/>
                  </a:cubicBezTo>
                  <a:cubicBezTo>
                    <a:pt x="20215" y="2880"/>
                    <a:pt x="20125" y="4608"/>
                    <a:pt x="20176" y="3456"/>
                  </a:cubicBezTo>
                  <a:lnTo>
                    <a:pt x="19982" y="4320"/>
                  </a:lnTo>
                  <a:lnTo>
                    <a:pt x="19980" y="4032"/>
                  </a:lnTo>
                  <a:cubicBezTo>
                    <a:pt x="19789" y="3744"/>
                    <a:pt x="19586" y="6048"/>
                    <a:pt x="19366" y="3744"/>
                  </a:cubicBezTo>
                  <a:cubicBezTo>
                    <a:pt x="19302" y="4032"/>
                    <a:pt x="19237" y="4320"/>
                    <a:pt x="19127" y="4032"/>
                  </a:cubicBezTo>
                  <a:lnTo>
                    <a:pt x="19108" y="2880"/>
                  </a:lnTo>
                  <a:cubicBezTo>
                    <a:pt x="19024" y="3168"/>
                    <a:pt x="18858" y="1728"/>
                    <a:pt x="18824" y="2880"/>
                  </a:cubicBezTo>
                  <a:cubicBezTo>
                    <a:pt x="18733" y="0"/>
                    <a:pt x="18421" y="2016"/>
                    <a:pt x="18277" y="1440"/>
                  </a:cubicBezTo>
                  <a:lnTo>
                    <a:pt x="18270" y="2880"/>
                  </a:lnTo>
                  <a:cubicBezTo>
                    <a:pt x="18171" y="2880"/>
                    <a:pt x="18074" y="3168"/>
                    <a:pt x="17949" y="3744"/>
                  </a:cubicBezTo>
                  <a:lnTo>
                    <a:pt x="17958" y="5184"/>
                  </a:lnTo>
                  <a:cubicBezTo>
                    <a:pt x="17850" y="6048"/>
                    <a:pt x="17682" y="4032"/>
                    <a:pt x="17512" y="4320"/>
                  </a:cubicBezTo>
                  <a:cubicBezTo>
                    <a:pt x="17525" y="3744"/>
                    <a:pt x="17568" y="3744"/>
                    <a:pt x="17598" y="4032"/>
                  </a:cubicBezTo>
                  <a:cubicBezTo>
                    <a:pt x="17396" y="1152"/>
                    <a:pt x="17170" y="6048"/>
                    <a:pt x="16987" y="4032"/>
                  </a:cubicBezTo>
                  <a:cubicBezTo>
                    <a:pt x="16942" y="4320"/>
                    <a:pt x="16907" y="4320"/>
                    <a:pt x="16877" y="4032"/>
                  </a:cubicBezTo>
                  <a:cubicBezTo>
                    <a:pt x="16881" y="4032"/>
                    <a:pt x="16883" y="4032"/>
                    <a:pt x="16888" y="3744"/>
                  </a:cubicBezTo>
                  <a:lnTo>
                    <a:pt x="16868" y="3744"/>
                  </a:lnTo>
                  <a:lnTo>
                    <a:pt x="16806" y="3168"/>
                  </a:lnTo>
                  <a:cubicBezTo>
                    <a:pt x="16823" y="3456"/>
                    <a:pt x="16843" y="3744"/>
                    <a:pt x="16858" y="3744"/>
                  </a:cubicBezTo>
                  <a:cubicBezTo>
                    <a:pt x="16823" y="3744"/>
                    <a:pt x="16769" y="4032"/>
                    <a:pt x="16718" y="4320"/>
                  </a:cubicBezTo>
                  <a:lnTo>
                    <a:pt x="16694" y="2880"/>
                  </a:lnTo>
                  <a:lnTo>
                    <a:pt x="16683" y="2880"/>
                  </a:lnTo>
                  <a:cubicBezTo>
                    <a:pt x="16631" y="2304"/>
                    <a:pt x="16642" y="3456"/>
                    <a:pt x="16668" y="4608"/>
                  </a:cubicBezTo>
                  <a:cubicBezTo>
                    <a:pt x="16642" y="4896"/>
                    <a:pt x="16619" y="5184"/>
                    <a:pt x="16599" y="5472"/>
                  </a:cubicBezTo>
                  <a:cubicBezTo>
                    <a:pt x="16558" y="3168"/>
                    <a:pt x="16461" y="6336"/>
                    <a:pt x="16405" y="3744"/>
                  </a:cubicBezTo>
                  <a:cubicBezTo>
                    <a:pt x="16369" y="4896"/>
                    <a:pt x="16140" y="4608"/>
                    <a:pt x="16112" y="7200"/>
                  </a:cubicBezTo>
                  <a:cubicBezTo>
                    <a:pt x="16110" y="6624"/>
                    <a:pt x="16095" y="6624"/>
                    <a:pt x="16123" y="6624"/>
                  </a:cubicBezTo>
                  <a:cubicBezTo>
                    <a:pt x="16065" y="6336"/>
                    <a:pt x="16007" y="6048"/>
                    <a:pt x="15955" y="6624"/>
                  </a:cubicBezTo>
                  <a:lnTo>
                    <a:pt x="15929" y="4896"/>
                  </a:lnTo>
                  <a:lnTo>
                    <a:pt x="15802" y="7200"/>
                  </a:lnTo>
                  <a:cubicBezTo>
                    <a:pt x="15725" y="6048"/>
                    <a:pt x="15693" y="5472"/>
                    <a:pt x="15770" y="4032"/>
                  </a:cubicBezTo>
                  <a:cubicBezTo>
                    <a:pt x="15583" y="6048"/>
                    <a:pt x="15617" y="4896"/>
                    <a:pt x="15460" y="6912"/>
                  </a:cubicBezTo>
                  <a:lnTo>
                    <a:pt x="15469" y="5760"/>
                  </a:lnTo>
                  <a:cubicBezTo>
                    <a:pt x="15410" y="5760"/>
                    <a:pt x="15320" y="7200"/>
                    <a:pt x="15286" y="6336"/>
                  </a:cubicBezTo>
                  <a:cubicBezTo>
                    <a:pt x="15161" y="4032"/>
                    <a:pt x="14661" y="5760"/>
                    <a:pt x="14336" y="3744"/>
                  </a:cubicBezTo>
                  <a:cubicBezTo>
                    <a:pt x="14398" y="7200"/>
                    <a:pt x="14185" y="2016"/>
                    <a:pt x="14172" y="4896"/>
                  </a:cubicBezTo>
                  <a:cubicBezTo>
                    <a:pt x="14153" y="4032"/>
                    <a:pt x="14108" y="3456"/>
                    <a:pt x="14159" y="2880"/>
                  </a:cubicBezTo>
                  <a:cubicBezTo>
                    <a:pt x="13993" y="3456"/>
                    <a:pt x="13912" y="1440"/>
                    <a:pt x="13797" y="3744"/>
                  </a:cubicBezTo>
                  <a:cubicBezTo>
                    <a:pt x="13778" y="2880"/>
                    <a:pt x="13832" y="2592"/>
                    <a:pt x="13815" y="2016"/>
                  </a:cubicBezTo>
                  <a:cubicBezTo>
                    <a:pt x="13802" y="2016"/>
                    <a:pt x="13763" y="2592"/>
                    <a:pt x="13746" y="2304"/>
                  </a:cubicBezTo>
                  <a:cubicBezTo>
                    <a:pt x="13729" y="1728"/>
                    <a:pt x="13769" y="1440"/>
                    <a:pt x="13795" y="1152"/>
                  </a:cubicBezTo>
                  <a:cubicBezTo>
                    <a:pt x="13627" y="1152"/>
                    <a:pt x="13610" y="3744"/>
                    <a:pt x="13597" y="6048"/>
                  </a:cubicBezTo>
                  <a:cubicBezTo>
                    <a:pt x="13511" y="4896"/>
                    <a:pt x="13468" y="5184"/>
                    <a:pt x="13405" y="6624"/>
                  </a:cubicBezTo>
                  <a:cubicBezTo>
                    <a:pt x="13377" y="5760"/>
                    <a:pt x="13326" y="4896"/>
                    <a:pt x="13431" y="4896"/>
                  </a:cubicBezTo>
                  <a:cubicBezTo>
                    <a:pt x="13373" y="4608"/>
                    <a:pt x="13070" y="3456"/>
                    <a:pt x="13065" y="5472"/>
                  </a:cubicBezTo>
                  <a:cubicBezTo>
                    <a:pt x="13046" y="4896"/>
                    <a:pt x="12981" y="5184"/>
                    <a:pt x="12966" y="5472"/>
                  </a:cubicBezTo>
                  <a:cubicBezTo>
                    <a:pt x="12833" y="5184"/>
                    <a:pt x="12822" y="5184"/>
                    <a:pt x="12690" y="5184"/>
                  </a:cubicBezTo>
                  <a:lnTo>
                    <a:pt x="12727" y="5472"/>
                  </a:lnTo>
                  <a:cubicBezTo>
                    <a:pt x="12675" y="7776"/>
                    <a:pt x="12619" y="6048"/>
                    <a:pt x="12514" y="6336"/>
                  </a:cubicBezTo>
                  <a:lnTo>
                    <a:pt x="12516" y="6048"/>
                  </a:lnTo>
                  <a:cubicBezTo>
                    <a:pt x="12275" y="4320"/>
                    <a:pt x="12413" y="6912"/>
                    <a:pt x="12176" y="4896"/>
                  </a:cubicBezTo>
                  <a:lnTo>
                    <a:pt x="12189" y="6336"/>
                  </a:lnTo>
                  <a:cubicBezTo>
                    <a:pt x="12165" y="9216"/>
                    <a:pt x="11978" y="4320"/>
                    <a:pt x="11840" y="5472"/>
                  </a:cubicBezTo>
                  <a:lnTo>
                    <a:pt x="11889" y="6336"/>
                  </a:lnTo>
                  <a:cubicBezTo>
                    <a:pt x="11814" y="7488"/>
                    <a:pt x="11678" y="2304"/>
                    <a:pt x="11603" y="1728"/>
                  </a:cubicBezTo>
                  <a:cubicBezTo>
                    <a:pt x="11586" y="1440"/>
                    <a:pt x="11629" y="1440"/>
                    <a:pt x="11652" y="1152"/>
                  </a:cubicBezTo>
                  <a:cubicBezTo>
                    <a:pt x="11454" y="-288"/>
                    <a:pt x="11627" y="2880"/>
                    <a:pt x="11478" y="3456"/>
                  </a:cubicBezTo>
                  <a:cubicBezTo>
                    <a:pt x="11450" y="2304"/>
                    <a:pt x="11513" y="864"/>
                    <a:pt x="11413" y="576"/>
                  </a:cubicBezTo>
                  <a:cubicBezTo>
                    <a:pt x="11364" y="0"/>
                    <a:pt x="11125" y="3744"/>
                    <a:pt x="10989" y="1728"/>
                  </a:cubicBezTo>
                  <a:cubicBezTo>
                    <a:pt x="11019" y="2592"/>
                    <a:pt x="11049" y="3456"/>
                    <a:pt x="10981" y="4032"/>
                  </a:cubicBezTo>
                  <a:cubicBezTo>
                    <a:pt x="10875" y="4032"/>
                    <a:pt x="10696" y="864"/>
                    <a:pt x="10602" y="3456"/>
                  </a:cubicBezTo>
                  <a:cubicBezTo>
                    <a:pt x="10589" y="3168"/>
                    <a:pt x="10582" y="2880"/>
                    <a:pt x="10582" y="2592"/>
                  </a:cubicBezTo>
                  <a:cubicBezTo>
                    <a:pt x="10503" y="3456"/>
                    <a:pt x="10322" y="3744"/>
                    <a:pt x="10272" y="4896"/>
                  </a:cubicBezTo>
                  <a:cubicBezTo>
                    <a:pt x="10199" y="288"/>
                    <a:pt x="9772" y="7200"/>
                    <a:pt x="9775" y="2592"/>
                  </a:cubicBezTo>
                  <a:lnTo>
                    <a:pt x="9527" y="2880"/>
                  </a:lnTo>
                  <a:lnTo>
                    <a:pt x="9533" y="2304"/>
                  </a:lnTo>
                  <a:cubicBezTo>
                    <a:pt x="9376" y="2016"/>
                    <a:pt x="9320" y="3168"/>
                    <a:pt x="9264" y="4320"/>
                  </a:cubicBezTo>
                  <a:cubicBezTo>
                    <a:pt x="9228" y="3744"/>
                    <a:pt x="9256" y="3456"/>
                    <a:pt x="9258" y="3168"/>
                  </a:cubicBezTo>
                  <a:cubicBezTo>
                    <a:pt x="9027" y="2304"/>
                    <a:pt x="9004" y="2304"/>
                    <a:pt x="8810" y="4608"/>
                  </a:cubicBezTo>
                  <a:lnTo>
                    <a:pt x="8790" y="3168"/>
                  </a:lnTo>
                  <a:cubicBezTo>
                    <a:pt x="8737" y="4032"/>
                    <a:pt x="8457" y="864"/>
                    <a:pt x="8231" y="2304"/>
                  </a:cubicBezTo>
                  <a:cubicBezTo>
                    <a:pt x="8233" y="2304"/>
                    <a:pt x="8237" y="2016"/>
                    <a:pt x="8254" y="1728"/>
                  </a:cubicBezTo>
                  <a:cubicBezTo>
                    <a:pt x="8000" y="3456"/>
                    <a:pt x="7645" y="-2016"/>
                    <a:pt x="7552" y="2880"/>
                  </a:cubicBezTo>
                  <a:lnTo>
                    <a:pt x="7382" y="4032"/>
                  </a:lnTo>
                  <a:cubicBezTo>
                    <a:pt x="7600" y="4608"/>
                    <a:pt x="7350" y="6336"/>
                    <a:pt x="7440" y="7200"/>
                  </a:cubicBezTo>
                  <a:cubicBezTo>
                    <a:pt x="7354" y="7488"/>
                    <a:pt x="7218" y="5760"/>
                    <a:pt x="7324" y="5472"/>
                  </a:cubicBezTo>
                  <a:lnTo>
                    <a:pt x="7341" y="5760"/>
                  </a:lnTo>
                  <a:cubicBezTo>
                    <a:pt x="7380" y="2880"/>
                    <a:pt x="7070" y="4608"/>
                    <a:pt x="7076" y="2592"/>
                  </a:cubicBezTo>
                  <a:cubicBezTo>
                    <a:pt x="6648" y="2880"/>
                    <a:pt x="6230" y="1152"/>
                    <a:pt x="5829" y="864"/>
                  </a:cubicBezTo>
                  <a:lnTo>
                    <a:pt x="5877" y="3168"/>
                  </a:lnTo>
                  <a:lnTo>
                    <a:pt x="5737" y="2880"/>
                  </a:lnTo>
                  <a:cubicBezTo>
                    <a:pt x="5700" y="2304"/>
                    <a:pt x="5687" y="1152"/>
                    <a:pt x="5786" y="1440"/>
                  </a:cubicBezTo>
                  <a:cubicBezTo>
                    <a:pt x="5735" y="288"/>
                    <a:pt x="5618" y="2304"/>
                    <a:pt x="5616" y="2880"/>
                  </a:cubicBezTo>
                  <a:cubicBezTo>
                    <a:pt x="5420" y="2016"/>
                    <a:pt x="5694" y="576"/>
                    <a:pt x="5633" y="576"/>
                  </a:cubicBezTo>
                  <a:lnTo>
                    <a:pt x="5569" y="576"/>
                  </a:lnTo>
                  <a:cubicBezTo>
                    <a:pt x="5504" y="1440"/>
                    <a:pt x="5498" y="2304"/>
                    <a:pt x="5377" y="2304"/>
                  </a:cubicBezTo>
                  <a:cubicBezTo>
                    <a:pt x="5302" y="1728"/>
                    <a:pt x="5338" y="864"/>
                    <a:pt x="5308" y="864"/>
                  </a:cubicBezTo>
                  <a:cubicBezTo>
                    <a:pt x="5310" y="864"/>
                    <a:pt x="5300" y="576"/>
                    <a:pt x="5263" y="864"/>
                  </a:cubicBezTo>
                  <a:lnTo>
                    <a:pt x="5086" y="576"/>
                  </a:lnTo>
                  <a:lnTo>
                    <a:pt x="5157" y="2304"/>
                  </a:lnTo>
                  <a:cubicBezTo>
                    <a:pt x="5080" y="3168"/>
                    <a:pt x="4992" y="2304"/>
                    <a:pt x="5073" y="4032"/>
                  </a:cubicBezTo>
                  <a:cubicBezTo>
                    <a:pt x="4953" y="1152"/>
                    <a:pt x="4417" y="2880"/>
                    <a:pt x="4343" y="2016"/>
                  </a:cubicBezTo>
                  <a:cubicBezTo>
                    <a:pt x="4234" y="3168"/>
                    <a:pt x="4126" y="3168"/>
                    <a:pt x="3990" y="2880"/>
                  </a:cubicBezTo>
                  <a:cubicBezTo>
                    <a:pt x="4025" y="3456"/>
                    <a:pt x="4044" y="5184"/>
                    <a:pt x="3930" y="4896"/>
                  </a:cubicBezTo>
                  <a:cubicBezTo>
                    <a:pt x="3971" y="1152"/>
                    <a:pt x="3717" y="3168"/>
                    <a:pt x="3624" y="576"/>
                  </a:cubicBezTo>
                  <a:cubicBezTo>
                    <a:pt x="3708" y="2304"/>
                    <a:pt x="3297" y="864"/>
                    <a:pt x="3428" y="3456"/>
                  </a:cubicBezTo>
                  <a:cubicBezTo>
                    <a:pt x="3331" y="3168"/>
                    <a:pt x="3422" y="2016"/>
                    <a:pt x="3348" y="1152"/>
                  </a:cubicBezTo>
                  <a:cubicBezTo>
                    <a:pt x="3120" y="2592"/>
                    <a:pt x="2842" y="288"/>
                    <a:pt x="2560" y="576"/>
                  </a:cubicBezTo>
                  <a:cubicBezTo>
                    <a:pt x="2556" y="1152"/>
                    <a:pt x="2603" y="1728"/>
                    <a:pt x="2543" y="2592"/>
                  </a:cubicBezTo>
                  <a:lnTo>
                    <a:pt x="2392" y="288"/>
                  </a:lnTo>
                  <a:cubicBezTo>
                    <a:pt x="2336" y="576"/>
                    <a:pt x="2341" y="2880"/>
                    <a:pt x="2239" y="1152"/>
                  </a:cubicBezTo>
                  <a:cubicBezTo>
                    <a:pt x="2254" y="1728"/>
                    <a:pt x="2276" y="2304"/>
                    <a:pt x="2237" y="2304"/>
                  </a:cubicBezTo>
                  <a:cubicBezTo>
                    <a:pt x="1682" y="0"/>
                    <a:pt x="1104" y="4320"/>
                    <a:pt x="540" y="0"/>
                  </a:cubicBezTo>
                  <a:cubicBezTo>
                    <a:pt x="616" y="576"/>
                    <a:pt x="566" y="864"/>
                    <a:pt x="508" y="864"/>
                  </a:cubicBezTo>
                  <a:cubicBezTo>
                    <a:pt x="545" y="1152"/>
                    <a:pt x="506" y="2016"/>
                    <a:pt x="514" y="2880"/>
                  </a:cubicBezTo>
                  <a:lnTo>
                    <a:pt x="277" y="864"/>
                  </a:lnTo>
                  <a:cubicBezTo>
                    <a:pt x="234" y="2880"/>
                    <a:pt x="26" y="864"/>
                    <a:pt x="0" y="2880"/>
                  </a:cubicBezTo>
                  <a:lnTo>
                    <a:pt x="75" y="2304"/>
                  </a:lnTo>
                  <a:cubicBezTo>
                    <a:pt x="-24" y="4608"/>
                    <a:pt x="215" y="7200"/>
                    <a:pt x="200" y="10080"/>
                  </a:cubicBezTo>
                  <a:cubicBezTo>
                    <a:pt x="312" y="7488"/>
                    <a:pt x="493" y="13824"/>
                    <a:pt x="676" y="10368"/>
                  </a:cubicBezTo>
                  <a:cubicBezTo>
                    <a:pt x="717" y="10944"/>
                    <a:pt x="641" y="11232"/>
                    <a:pt x="663" y="11808"/>
                  </a:cubicBezTo>
                  <a:cubicBezTo>
                    <a:pt x="708" y="10656"/>
                    <a:pt x="764" y="10368"/>
                    <a:pt x="868" y="10944"/>
                  </a:cubicBezTo>
                  <a:lnTo>
                    <a:pt x="857" y="11232"/>
                  </a:lnTo>
                  <a:cubicBezTo>
                    <a:pt x="1148" y="10944"/>
                    <a:pt x="1272" y="12096"/>
                    <a:pt x="1600" y="12960"/>
                  </a:cubicBezTo>
                  <a:lnTo>
                    <a:pt x="1574" y="11520"/>
                  </a:lnTo>
                  <a:cubicBezTo>
                    <a:pt x="1645" y="11808"/>
                    <a:pt x="1660" y="12096"/>
                    <a:pt x="1692" y="12384"/>
                  </a:cubicBezTo>
                  <a:cubicBezTo>
                    <a:pt x="1774" y="10368"/>
                    <a:pt x="1496" y="12384"/>
                    <a:pt x="1570" y="10080"/>
                  </a:cubicBezTo>
                  <a:cubicBezTo>
                    <a:pt x="1662" y="12960"/>
                    <a:pt x="2065" y="10080"/>
                    <a:pt x="2127" y="13248"/>
                  </a:cubicBezTo>
                  <a:cubicBezTo>
                    <a:pt x="2235" y="13536"/>
                    <a:pt x="2095" y="11808"/>
                    <a:pt x="2203" y="11808"/>
                  </a:cubicBezTo>
                  <a:lnTo>
                    <a:pt x="2233" y="12672"/>
                  </a:lnTo>
                  <a:lnTo>
                    <a:pt x="2259" y="11520"/>
                  </a:lnTo>
                  <a:cubicBezTo>
                    <a:pt x="2330" y="11808"/>
                    <a:pt x="2366" y="12960"/>
                    <a:pt x="2369" y="13536"/>
                  </a:cubicBezTo>
                  <a:cubicBezTo>
                    <a:pt x="2351" y="13536"/>
                    <a:pt x="2319" y="13824"/>
                    <a:pt x="2302" y="13824"/>
                  </a:cubicBezTo>
                  <a:cubicBezTo>
                    <a:pt x="2392" y="14976"/>
                    <a:pt x="2560" y="13536"/>
                    <a:pt x="2593" y="13824"/>
                  </a:cubicBezTo>
                  <a:lnTo>
                    <a:pt x="2487" y="13248"/>
                  </a:lnTo>
                  <a:cubicBezTo>
                    <a:pt x="2782" y="12384"/>
                    <a:pt x="3142" y="13824"/>
                    <a:pt x="3428" y="12096"/>
                  </a:cubicBezTo>
                  <a:lnTo>
                    <a:pt x="3407" y="11232"/>
                  </a:lnTo>
                  <a:cubicBezTo>
                    <a:pt x="3624" y="10080"/>
                    <a:pt x="3581" y="12096"/>
                    <a:pt x="3818" y="11520"/>
                  </a:cubicBezTo>
                  <a:lnTo>
                    <a:pt x="3809" y="11808"/>
                  </a:lnTo>
                  <a:cubicBezTo>
                    <a:pt x="3859" y="10944"/>
                    <a:pt x="3921" y="10656"/>
                    <a:pt x="3988" y="10944"/>
                  </a:cubicBezTo>
                  <a:cubicBezTo>
                    <a:pt x="3928" y="11520"/>
                    <a:pt x="4100" y="12384"/>
                    <a:pt x="4023" y="13248"/>
                  </a:cubicBezTo>
                  <a:cubicBezTo>
                    <a:pt x="4257" y="11808"/>
                    <a:pt x="4139" y="12096"/>
                    <a:pt x="4294" y="9792"/>
                  </a:cubicBezTo>
                  <a:lnTo>
                    <a:pt x="4330" y="10944"/>
                  </a:lnTo>
                  <a:cubicBezTo>
                    <a:pt x="4382" y="9792"/>
                    <a:pt x="4386" y="9504"/>
                    <a:pt x="4507" y="9216"/>
                  </a:cubicBezTo>
                  <a:cubicBezTo>
                    <a:pt x="4408" y="10080"/>
                    <a:pt x="4582" y="10656"/>
                    <a:pt x="4473" y="12096"/>
                  </a:cubicBezTo>
                  <a:cubicBezTo>
                    <a:pt x="4725" y="14400"/>
                    <a:pt x="4845" y="9792"/>
                    <a:pt x="4959" y="13248"/>
                  </a:cubicBezTo>
                  <a:cubicBezTo>
                    <a:pt x="5076" y="10080"/>
                    <a:pt x="4744" y="11520"/>
                    <a:pt x="4809" y="10944"/>
                  </a:cubicBezTo>
                  <a:cubicBezTo>
                    <a:pt x="4755" y="9792"/>
                    <a:pt x="4903" y="8640"/>
                    <a:pt x="4981" y="8928"/>
                  </a:cubicBezTo>
                  <a:cubicBezTo>
                    <a:pt x="5061" y="8928"/>
                    <a:pt x="5116" y="12672"/>
                    <a:pt x="5319" y="12672"/>
                  </a:cubicBezTo>
                  <a:cubicBezTo>
                    <a:pt x="5297" y="12672"/>
                    <a:pt x="5297" y="12960"/>
                    <a:pt x="5276" y="12960"/>
                  </a:cubicBezTo>
                  <a:cubicBezTo>
                    <a:pt x="5351" y="13824"/>
                    <a:pt x="5424" y="11808"/>
                    <a:pt x="5517" y="13248"/>
                  </a:cubicBezTo>
                  <a:cubicBezTo>
                    <a:pt x="5569" y="11520"/>
                    <a:pt x="5636" y="13248"/>
                    <a:pt x="5651" y="10944"/>
                  </a:cubicBezTo>
                  <a:lnTo>
                    <a:pt x="5468" y="11520"/>
                  </a:lnTo>
                  <a:cubicBezTo>
                    <a:pt x="5571" y="10944"/>
                    <a:pt x="5670" y="8352"/>
                    <a:pt x="5842" y="9504"/>
                  </a:cubicBezTo>
                  <a:cubicBezTo>
                    <a:pt x="5829" y="10080"/>
                    <a:pt x="5778" y="10656"/>
                    <a:pt x="5741" y="10944"/>
                  </a:cubicBezTo>
                  <a:cubicBezTo>
                    <a:pt x="5793" y="11808"/>
                    <a:pt x="5838" y="10656"/>
                    <a:pt x="5892" y="11232"/>
                  </a:cubicBezTo>
                  <a:cubicBezTo>
                    <a:pt x="5877" y="13536"/>
                    <a:pt x="5668" y="11808"/>
                    <a:pt x="5556" y="13536"/>
                  </a:cubicBezTo>
                  <a:cubicBezTo>
                    <a:pt x="5610" y="14400"/>
                    <a:pt x="5767" y="11808"/>
                    <a:pt x="5711" y="14400"/>
                  </a:cubicBezTo>
                  <a:cubicBezTo>
                    <a:pt x="5791" y="11232"/>
                    <a:pt x="5909" y="14688"/>
                    <a:pt x="6045" y="12384"/>
                  </a:cubicBezTo>
                  <a:lnTo>
                    <a:pt x="6036" y="13824"/>
                  </a:lnTo>
                  <a:cubicBezTo>
                    <a:pt x="6058" y="13536"/>
                    <a:pt x="6103" y="12960"/>
                    <a:pt x="6142" y="12960"/>
                  </a:cubicBezTo>
                  <a:lnTo>
                    <a:pt x="6071" y="14688"/>
                  </a:lnTo>
                  <a:cubicBezTo>
                    <a:pt x="6180" y="13248"/>
                    <a:pt x="6282" y="16128"/>
                    <a:pt x="6387" y="15264"/>
                  </a:cubicBezTo>
                  <a:cubicBezTo>
                    <a:pt x="6167" y="15264"/>
                    <a:pt x="6338" y="13536"/>
                    <a:pt x="6245" y="12672"/>
                  </a:cubicBezTo>
                  <a:cubicBezTo>
                    <a:pt x="6518" y="10944"/>
                    <a:pt x="6402" y="16416"/>
                    <a:pt x="6708" y="15840"/>
                  </a:cubicBezTo>
                  <a:cubicBezTo>
                    <a:pt x="6667" y="15840"/>
                    <a:pt x="6553" y="14688"/>
                    <a:pt x="6618" y="14112"/>
                  </a:cubicBezTo>
                  <a:cubicBezTo>
                    <a:pt x="6676" y="14400"/>
                    <a:pt x="6751" y="14976"/>
                    <a:pt x="6788" y="15840"/>
                  </a:cubicBezTo>
                  <a:cubicBezTo>
                    <a:pt x="6990" y="15552"/>
                    <a:pt x="6757" y="14400"/>
                    <a:pt x="6844" y="13536"/>
                  </a:cubicBezTo>
                  <a:cubicBezTo>
                    <a:pt x="6913" y="15264"/>
                    <a:pt x="6943" y="12960"/>
                    <a:pt x="7031" y="12384"/>
                  </a:cubicBezTo>
                  <a:lnTo>
                    <a:pt x="7031" y="13824"/>
                  </a:lnTo>
                  <a:cubicBezTo>
                    <a:pt x="7264" y="14688"/>
                    <a:pt x="7093" y="10944"/>
                    <a:pt x="7300" y="12096"/>
                  </a:cubicBezTo>
                  <a:lnTo>
                    <a:pt x="7214" y="13824"/>
                  </a:lnTo>
                  <a:lnTo>
                    <a:pt x="7322" y="13536"/>
                  </a:lnTo>
                  <a:lnTo>
                    <a:pt x="7298" y="14976"/>
                  </a:lnTo>
                  <a:cubicBezTo>
                    <a:pt x="7416" y="13824"/>
                    <a:pt x="7453" y="14112"/>
                    <a:pt x="7569" y="14688"/>
                  </a:cubicBezTo>
                  <a:cubicBezTo>
                    <a:pt x="7541" y="13536"/>
                    <a:pt x="7584" y="12096"/>
                    <a:pt x="7686" y="12096"/>
                  </a:cubicBezTo>
                  <a:cubicBezTo>
                    <a:pt x="7757" y="12960"/>
                    <a:pt x="7647" y="13536"/>
                    <a:pt x="7793" y="13248"/>
                  </a:cubicBezTo>
                  <a:cubicBezTo>
                    <a:pt x="7759" y="14112"/>
                    <a:pt x="7724" y="15264"/>
                    <a:pt x="7660" y="13824"/>
                  </a:cubicBezTo>
                  <a:cubicBezTo>
                    <a:pt x="7653" y="14400"/>
                    <a:pt x="7628" y="14688"/>
                    <a:pt x="7621" y="15264"/>
                  </a:cubicBezTo>
                  <a:cubicBezTo>
                    <a:pt x="7696" y="16128"/>
                    <a:pt x="7811" y="15552"/>
                    <a:pt x="7862" y="15552"/>
                  </a:cubicBezTo>
                  <a:cubicBezTo>
                    <a:pt x="7843" y="15552"/>
                    <a:pt x="7819" y="15264"/>
                    <a:pt x="7806" y="15264"/>
                  </a:cubicBezTo>
                  <a:lnTo>
                    <a:pt x="8017" y="13248"/>
                  </a:lnTo>
                  <a:cubicBezTo>
                    <a:pt x="8050" y="13824"/>
                    <a:pt x="8024" y="14112"/>
                    <a:pt x="7998" y="14688"/>
                  </a:cubicBezTo>
                  <a:cubicBezTo>
                    <a:pt x="8039" y="14400"/>
                    <a:pt x="8069" y="13824"/>
                    <a:pt x="8131" y="13824"/>
                  </a:cubicBezTo>
                  <a:cubicBezTo>
                    <a:pt x="8116" y="14976"/>
                    <a:pt x="8119" y="16128"/>
                    <a:pt x="8030" y="16704"/>
                  </a:cubicBezTo>
                  <a:lnTo>
                    <a:pt x="8231" y="15264"/>
                  </a:lnTo>
                  <a:cubicBezTo>
                    <a:pt x="8243" y="15840"/>
                    <a:pt x="8334" y="16704"/>
                    <a:pt x="8308" y="17280"/>
                  </a:cubicBezTo>
                  <a:cubicBezTo>
                    <a:pt x="8418" y="17856"/>
                    <a:pt x="8579" y="14976"/>
                    <a:pt x="8728" y="15840"/>
                  </a:cubicBezTo>
                  <a:cubicBezTo>
                    <a:pt x="8734" y="15840"/>
                    <a:pt x="8750" y="15552"/>
                    <a:pt x="8782" y="15264"/>
                  </a:cubicBezTo>
                  <a:cubicBezTo>
                    <a:pt x="8920" y="15840"/>
                    <a:pt x="9042" y="17280"/>
                    <a:pt x="9206" y="15552"/>
                  </a:cubicBezTo>
                  <a:lnTo>
                    <a:pt x="9299" y="17568"/>
                  </a:lnTo>
                  <a:cubicBezTo>
                    <a:pt x="9428" y="17280"/>
                    <a:pt x="9174" y="14976"/>
                    <a:pt x="9387" y="14400"/>
                  </a:cubicBezTo>
                  <a:cubicBezTo>
                    <a:pt x="9538" y="13824"/>
                    <a:pt x="9443" y="16128"/>
                    <a:pt x="9497" y="16704"/>
                  </a:cubicBezTo>
                  <a:cubicBezTo>
                    <a:pt x="9572" y="15840"/>
                    <a:pt x="9704" y="13536"/>
                    <a:pt x="9841" y="15264"/>
                  </a:cubicBezTo>
                  <a:cubicBezTo>
                    <a:pt x="9796" y="15840"/>
                    <a:pt x="9760" y="15264"/>
                    <a:pt x="9716" y="15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5986817" y="43083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7130" h="21600" extrusionOk="0">
                  <a:moveTo>
                    <a:pt x="17130" y="21600"/>
                  </a:moveTo>
                  <a:cubicBezTo>
                    <a:pt x="9930" y="14400"/>
                    <a:pt x="8130" y="7200"/>
                    <a:pt x="6330" y="0"/>
                  </a:cubicBezTo>
                  <a:cubicBezTo>
                    <a:pt x="-2670" y="7200"/>
                    <a:pt x="-4470" y="14400"/>
                    <a:pt x="1713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3907631" y="49237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2960" y="0"/>
                  </a:lnTo>
                  <a:cubicBezTo>
                    <a:pt x="4320" y="21600"/>
                    <a:pt x="4320" y="21600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8151067" y="49852"/>
              <a:ext cx="24559" cy="12701"/>
            </a:xfrm>
            <a:custGeom>
              <a:avLst/>
              <a:gdLst/>
              <a:ahLst/>
              <a:cxnLst/>
              <a:rect l="0" t="0" r="0" b="0"/>
              <a:pathLst>
                <a:path w="20884" h="21600" extrusionOk="0">
                  <a:moveTo>
                    <a:pt x="20884" y="21600"/>
                  </a:moveTo>
                  <a:cubicBezTo>
                    <a:pt x="9684" y="14400"/>
                    <a:pt x="4084" y="7200"/>
                    <a:pt x="84" y="0"/>
                  </a:cubicBezTo>
                  <a:cubicBezTo>
                    <a:pt x="-716" y="7200"/>
                    <a:pt x="4084" y="14400"/>
                    <a:pt x="20884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9444037" y="11693"/>
              <a:ext cx="3968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7200"/>
                  </a:lnTo>
                  <a:cubicBezTo>
                    <a:pt x="10286" y="7200"/>
                    <a:pt x="13886" y="14400"/>
                    <a:pt x="19543" y="21600"/>
                  </a:cubicBezTo>
                  <a:cubicBezTo>
                    <a:pt x="19029" y="14400"/>
                    <a:pt x="14914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9820717" y="35081"/>
              <a:ext cx="31309" cy="12701"/>
            </a:xfrm>
            <a:custGeom>
              <a:avLst/>
              <a:gdLst/>
              <a:ahLst/>
              <a:cxnLst/>
              <a:rect l="0" t="0" r="0" b="0"/>
              <a:pathLst>
                <a:path w="15213" h="21600" extrusionOk="0">
                  <a:moveTo>
                    <a:pt x="6291" y="21600"/>
                  </a:moveTo>
                  <a:cubicBezTo>
                    <a:pt x="9109" y="14400"/>
                    <a:pt x="12396" y="21600"/>
                    <a:pt x="15213" y="14400"/>
                  </a:cubicBezTo>
                  <a:lnTo>
                    <a:pt x="14274" y="0"/>
                  </a:lnTo>
                  <a:cubicBezTo>
                    <a:pt x="2065" y="0"/>
                    <a:pt x="-6387" y="14400"/>
                    <a:pt x="6291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9520237" y="24731"/>
              <a:ext cx="57453" cy="12701"/>
            </a:xfrm>
            <a:custGeom>
              <a:avLst/>
              <a:gdLst/>
              <a:ahLst/>
              <a:cxnLst/>
              <a:rect l="0" t="0" r="0" b="0"/>
              <a:pathLst>
                <a:path w="20571" h="13988" extrusionOk="0">
                  <a:moveTo>
                    <a:pt x="0" y="5056"/>
                  </a:moveTo>
                  <a:cubicBezTo>
                    <a:pt x="1029" y="17399"/>
                    <a:pt x="10286" y="14313"/>
                    <a:pt x="20571" y="11228"/>
                  </a:cubicBezTo>
                  <a:lnTo>
                    <a:pt x="18514" y="11228"/>
                  </a:lnTo>
                  <a:cubicBezTo>
                    <a:pt x="21600" y="-4201"/>
                    <a:pt x="10629" y="-1115"/>
                    <a:pt x="0" y="50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9583737" y="24960"/>
              <a:ext cx="26186" cy="12701"/>
            </a:xfrm>
            <a:custGeom>
              <a:avLst/>
              <a:gdLst/>
              <a:ahLst/>
              <a:cxnLst/>
              <a:rect l="0" t="0" r="0" b="0"/>
              <a:pathLst>
                <a:path w="19793" h="9600" extrusionOk="0">
                  <a:moveTo>
                    <a:pt x="0" y="9600"/>
                  </a:moveTo>
                  <a:cubicBezTo>
                    <a:pt x="6968" y="9600"/>
                    <a:pt x="13239" y="9600"/>
                    <a:pt x="19510" y="9600"/>
                  </a:cubicBezTo>
                  <a:cubicBezTo>
                    <a:pt x="21600" y="-12000"/>
                    <a:pt x="11845" y="96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9203277" y="12426"/>
              <a:ext cx="43773" cy="12701"/>
            </a:xfrm>
            <a:custGeom>
              <a:avLst/>
              <a:gdLst/>
              <a:ahLst/>
              <a:cxnLst/>
              <a:rect l="0" t="0" r="0" b="0"/>
              <a:pathLst>
                <a:path w="9163" h="9351" extrusionOk="0">
                  <a:moveTo>
                    <a:pt x="5509" y="8469"/>
                  </a:moveTo>
                  <a:cubicBezTo>
                    <a:pt x="8283" y="10269"/>
                    <a:pt x="7292" y="-531"/>
                    <a:pt x="8878" y="3069"/>
                  </a:cubicBezTo>
                  <a:cubicBezTo>
                    <a:pt x="11850" y="-7731"/>
                    <a:pt x="-9750" y="13869"/>
                    <a:pt x="5509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9517062" y="33850"/>
              <a:ext cx="2698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2800" y="0"/>
                  </a:lnTo>
                  <a:lnTo>
                    <a:pt x="0" y="1728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9319566" y="31735"/>
              <a:ext cx="57797" cy="12701"/>
            </a:xfrm>
            <a:custGeom>
              <a:avLst/>
              <a:gdLst/>
              <a:ahLst/>
              <a:cxnLst/>
              <a:rect l="0" t="0" r="0" b="0"/>
              <a:pathLst>
                <a:path w="21254" h="15514" extrusionOk="0">
                  <a:moveTo>
                    <a:pt x="8" y="8314"/>
                  </a:moveTo>
                  <a:lnTo>
                    <a:pt x="17005" y="15514"/>
                  </a:lnTo>
                  <a:cubicBezTo>
                    <a:pt x="16651" y="8314"/>
                    <a:pt x="18775" y="8314"/>
                    <a:pt x="21254" y="8314"/>
                  </a:cubicBezTo>
                  <a:cubicBezTo>
                    <a:pt x="10985" y="1114"/>
                    <a:pt x="-346" y="-6086"/>
                    <a:pt x="8" y="8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9377362" y="32004"/>
              <a:ext cx="3651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cubicBezTo>
                    <a:pt x="8526" y="21600"/>
                    <a:pt x="17053" y="21600"/>
                    <a:pt x="21600" y="0"/>
                  </a:cubicBezTo>
                  <a:cubicBezTo>
                    <a:pt x="17053" y="0"/>
                    <a:pt x="6821" y="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9436100" y="36312"/>
              <a:ext cx="4603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5166" y="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8785839" y="32004"/>
              <a:ext cx="52254" cy="12701"/>
            </a:xfrm>
            <a:custGeom>
              <a:avLst/>
              <a:gdLst/>
              <a:ahLst/>
              <a:cxnLst/>
              <a:rect l="0" t="0" r="0" b="0"/>
              <a:pathLst>
                <a:path w="18230" h="21600" extrusionOk="0">
                  <a:moveTo>
                    <a:pt x="17620" y="0"/>
                  </a:moveTo>
                  <a:lnTo>
                    <a:pt x="340" y="5400"/>
                  </a:lnTo>
                  <a:cubicBezTo>
                    <a:pt x="-1322" y="16200"/>
                    <a:pt x="3330" y="21600"/>
                    <a:pt x="9644" y="21600"/>
                  </a:cubicBezTo>
                  <a:cubicBezTo>
                    <a:pt x="13632" y="10800"/>
                    <a:pt x="20278" y="10800"/>
                    <a:pt x="17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8961437" y="41852"/>
              <a:ext cx="2381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2343"/>
                  </a:moveTo>
                  <a:cubicBezTo>
                    <a:pt x="9504" y="9257"/>
                    <a:pt x="8640" y="6171"/>
                    <a:pt x="1728" y="0"/>
                  </a:cubicBezTo>
                  <a:lnTo>
                    <a:pt x="0" y="21600"/>
                  </a:lnTo>
                  <a:lnTo>
                    <a:pt x="21600" y="1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8805481" y="46159"/>
              <a:ext cx="54783" cy="12701"/>
            </a:xfrm>
            <a:custGeom>
              <a:avLst/>
              <a:gdLst/>
              <a:ahLst/>
              <a:cxnLst/>
              <a:rect l="0" t="0" r="0" b="0"/>
              <a:pathLst>
                <a:path w="10073" h="21600" extrusionOk="0">
                  <a:moveTo>
                    <a:pt x="6528" y="0"/>
                  </a:moveTo>
                  <a:cubicBezTo>
                    <a:pt x="5650" y="5400"/>
                    <a:pt x="-6643" y="21600"/>
                    <a:pt x="4947" y="21600"/>
                  </a:cubicBezTo>
                  <a:cubicBezTo>
                    <a:pt x="5825" y="10800"/>
                    <a:pt x="14957" y="5400"/>
                    <a:pt x="6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8098631" y="32004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9938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7439368" y="53425"/>
              <a:ext cx="74916" cy="12701"/>
            </a:xfrm>
            <a:custGeom>
              <a:avLst/>
              <a:gdLst/>
              <a:ahLst/>
              <a:cxnLst/>
              <a:rect l="0" t="0" r="0" b="0"/>
              <a:pathLst>
                <a:path w="16710" h="17913" extrusionOk="0">
                  <a:moveTo>
                    <a:pt x="1221" y="17280"/>
                  </a:moveTo>
                  <a:cubicBezTo>
                    <a:pt x="14480" y="21600"/>
                    <a:pt x="4429" y="2160"/>
                    <a:pt x="16191" y="8640"/>
                  </a:cubicBezTo>
                  <a:cubicBezTo>
                    <a:pt x="19399" y="4320"/>
                    <a:pt x="6567" y="4320"/>
                    <a:pt x="9775" y="0"/>
                  </a:cubicBezTo>
                  <a:cubicBezTo>
                    <a:pt x="1862" y="4320"/>
                    <a:pt x="-2201" y="2160"/>
                    <a:pt x="1221" y="17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7483475" y="48621"/>
              <a:ext cx="1746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cubicBezTo>
                    <a:pt x="9095" y="10800"/>
                    <a:pt x="3411" y="108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65087" y="0"/>
              <a:ext cx="381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13846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0" y="3077"/>
              <a:ext cx="3016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5525" y="0"/>
                  </a:lnTo>
                  <a:lnTo>
                    <a:pt x="0" y="18000"/>
                  </a:lnTo>
                  <a:cubicBezTo>
                    <a:pt x="5400" y="18000"/>
                    <a:pt x="17550" y="180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5127625" y="56622"/>
              <a:ext cx="3333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9694" y="21600"/>
                  </a:moveTo>
                  <a:lnTo>
                    <a:pt x="21600" y="10800"/>
                  </a:lnTo>
                  <a:cubicBezTo>
                    <a:pt x="17788" y="5400"/>
                    <a:pt x="11435" y="5400"/>
                    <a:pt x="0" y="0"/>
                  </a:cubicBezTo>
                  <a:lnTo>
                    <a:pt x="19694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4640262" y="49852"/>
              <a:ext cx="1587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0165" y="21600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10165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4220538" y="56694"/>
              <a:ext cx="56188" cy="12701"/>
            </a:xfrm>
            <a:custGeom>
              <a:avLst/>
              <a:gdLst/>
              <a:ahLst/>
              <a:cxnLst/>
              <a:rect l="0" t="0" r="0" b="0"/>
              <a:pathLst>
                <a:path w="20118" h="8611" extrusionOk="0">
                  <a:moveTo>
                    <a:pt x="232" y="7831"/>
                  </a:moveTo>
                  <a:cubicBezTo>
                    <a:pt x="6404" y="10531"/>
                    <a:pt x="13947" y="5131"/>
                    <a:pt x="20118" y="7831"/>
                  </a:cubicBezTo>
                  <a:cubicBezTo>
                    <a:pt x="6404" y="10531"/>
                    <a:pt x="-1482" y="-11069"/>
                    <a:pt x="232" y="78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92" name="Google Shape;492;p7"/>
          <p:cNvSpPr txBox="1">
            <a:spLocks noGrp="1"/>
          </p:cNvSpPr>
          <p:nvPr>
            <p:ph type="body" idx="1"/>
          </p:nvPr>
        </p:nvSpPr>
        <p:spPr>
          <a:xfrm>
            <a:off x="1522412" y="1905000"/>
            <a:ext cx="4416554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93" name="Google Shape;493;p7"/>
          <p:cNvSpPr txBox="1">
            <a:spLocks noGrp="1"/>
          </p:cNvSpPr>
          <p:nvPr>
            <p:ph type="body" idx="2"/>
          </p:nvPr>
        </p:nvSpPr>
        <p:spPr>
          <a:xfrm>
            <a:off x="6249859" y="1905000"/>
            <a:ext cx="4416554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94" name="Google Shape;494;p7"/>
          <p:cNvSpPr txBox="1">
            <a:spLocks noGrp="1"/>
          </p:cNvSpPr>
          <p:nvPr>
            <p:ph type="sldNum" idx="12"/>
          </p:nvPr>
        </p:nvSpPr>
        <p:spPr>
          <a:xfrm>
            <a:off x="10409873" y="6404294"/>
            <a:ext cx="256541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"/>
          <p:cNvSpPr txBox="1">
            <a:spLocks noGrp="1"/>
          </p:cNvSpPr>
          <p:nvPr>
            <p:ph type="title"/>
          </p:nvPr>
        </p:nvSpPr>
        <p:spPr>
          <a:xfrm>
            <a:off x="1522413" y="274638"/>
            <a:ext cx="9143999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grpSp>
        <p:nvGrpSpPr>
          <p:cNvPr id="497" name="Google Shape;497;p8"/>
          <p:cNvGrpSpPr/>
          <p:nvPr/>
        </p:nvGrpSpPr>
        <p:grpSpPr>
          <a:xfrm>
            <a:off x="1522412" y="1512433"/>
            <a:ext cx="10569578" cy="69396"/>
            <a:chOff x="0" y="0"/>
            <a:chExt cx="10569576" cy="69395"/>
          </a:xfrm>
        </p:grpSpPr>
        <p:sp>
          <p:nvSpPr>
            <p:cNvPr id="498" name="Google Shape;498;p8"/>
            <p:cNvSpPr/>
            <p:nvPr/>
          </p:nvSpPr>
          <p:spPr>
            <a:xfrm>
              <a:off x="10517091" y="9232"/>
              <a:ext cx="52485" cy="12701"/>
            </a:xfrm>
            <a:custGeom>
              <a:avLst/>
              <a:gdLst/>
              <a:ahLst/>
              <a:cxnLst/>
              <a:rect l="0" t="0" r="0" b="0"/>
              <a:pathLst>
                <a:path w="17853" h="21600" extrusionOk="0">
                  <a:moveTo>
                    <a:pt x="5925" y="21600"/>
                  </a:moveTo>
                  <a:lnTo>
                    <a:pt x="17853" y="10800"/>
                  </a:lnTo>
                  <a:cubicBezTo>
                    <a:pt x="15596" y="7200"/>
                    <a:pt x="4635" y="3600"/>
                    <a:pt x="8826" y="0"/>
                  </a:cubicBezTo>
                  <a:cubicBezTo>
                    <a:pt x="-3747" y="3600"/>
                    <a:pt x="-1168" y="10800"/>
                    <a:pt x="5925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10499725" y="14876"/>
              <a:ext cx="19051" cy="12701"/>
            </a:xfrm>
            <a:custGeom>
              <a:avLst/>
              <a:gdLst/>
              <a:ahLst/>
              <a:cxnLst/>
              <a:rect l="0" t="0" r="0" b="0"/>
              <a:pathLst>
                <a:path w="21600" h="17894" extrusionOk="0">
                  <a:moveTo>
                    <a:pt x="0" y="17894"/>
                  </a:moveTo>
                  <a:lnTo>
                    <a:pt x="21600" y="7094"/>
                  </a:lnTo>
                  <a:cubicBezTo>
                    <a:pt x="17280" y="-3706"/>
                    <a:pt x="11880" y="-3706"/>
                    <a:pt x="0" y="1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10518775" y="14877"/>
              <a:ext cx="39688" cy="12701"/>
            </a:xfrm>
            <a:custGeom>
              <a:avLst/>
              <a:gdLst/>
              <a:ahLst/>
              <a:cxnLst/>
              <a:rect l="0" t="0" r="0" b="0"/>
              <a:pathLst>
                <a:path w="21600" h="13708" extrusionOk="0">
                  <a:moveTo>
                    <a:pt x="21600" y="0"/>
                  </a:moveTo>
                  <a:lnTo>
                    <a:pt x="0" y="7200"/>
                  </a:lnTo>
                  <a:cubicBezTo>
                    <a:pt x="2634" y="10800"/>
                    <a:pt x="3161" y="21600"/>
                    <a:pt x="10010" y="3600"/>
                  </a:cubicBezTo>
                  <a:cubicBezTo>
                    <a:pt x="7902" y="10800"/>
                    <a:pt x="12117" y="3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10310955" y="10462"/>
              <a:ext cx="41133" cy="12701"/>
            </a:xfrm>
            <a:custGeom>
              <a:avLst/>
              <a:gdLst/>
              <a:ahLst/>
              <a:cxnLst/>
              <a:rect l="0" t="0" r="0" b="0"/>
              <a:pathLst>
                <a:path w="20728" h="21600" extrusionOk="0">
                  <a:moveTo>
                    <a:pt x="88" y="0"/>
                  </a:moveTo>
                  <a:cubicBezTo>
                    <a:pt x="-872" y="3600"/>
                    <a:pt x="6328" y="14400"/>
                    <a:pt x="7768" y="21600"/>
                  </a:cubicBezTo>
                  <a:lnTo>
                    <a:pt x="20728" y="14400"/>
                  </a:lnTo>
                  <a:cubicBezTo>
                    <a:pt x="14008" y="10800"/>
                    <a:pt x="1048" y="720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0287000" y="14155"/>
              <a:ext cx="39689" cy="12701"/>
            </a:xfrm>
            <a:custGeom>
              <a:avLst/>
              <a:gdLst/>
              <a:ahLst/>
              <a:cxnLst/>
              <a:rect l="0" t="0" r="0" b="0"/>
              <a:pathLst>
                <a:path w="20770" h="21600" extrusionOk="0">
                  <a:moveTo>
                    <a:pt x="20618" y="0"/>
                  </a:moveTo>
                  <a:lnTo>
                    <a:pt x="0" y="21600"/>
                  </a:lnTo>
                  <a:cubicBezTo>
                    <a:pt x="18164" y="21600"/>
                    <a:pt x="21600" y="14400"/>
                    <a:pt x="2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10480675" y="20926"/>
              <a:ext cx="77788" cy="12700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3688" y="2160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3688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10142537" y="6770"/>
              <a:ext cx="3968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9771" y="1728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9771" y="172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9983787" y="5539"/>
              <a:ext cx="80073" cy="12701"/>
            </a:xfrm>
            <a:custGeom>
              <a:avLst/>
              <a:gdLst/>
              <a:ahLst/>
              <a:cxnLst/>
              <a:rect l="0" t="0" r="0" b="0"/>
              <a:pathLst>
                <a:path w="18784" h="21600" extrusionOk="0">
                  <a:moveTo>
                    <a:pt x="17853" y="21600"/>
                  </a:moveTo>
                  <a:cubicBezTo>
                    <a:pt x="21600" y="10800"/>
                    <a:pt x="12563" y="3600"/>
                    <a:pt x="16531" y="0"/>
                  </a:cubicBezTo>
                  <a:cubicBezTo>
                    <a:pt x="10359" y="0"/>
                    <a:pt x="4849" y="7200"/>
                    <a:pt x="0" y="18000"/>
                  </a:cubicBezTo>
                  <a:cubicBezTo>
                    <a:pt x="5290" y="10800"/>
                    <a:pt x="10800" y="14400"/>
                    <a:pt x="17853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9948862" y="8617"/>
              <a:ext cx="3492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cubicBezTo>
                    <a:pt x="6600" y="14400"/>
                    <a:pt x="13800" y="7200"/>
                    <a:pt x="21600" y="0"/>
                  </a:cubicBezTo>
                  <a:cubicBezTo>
                    <a:pt x="14400" y="0"/>
                    <a:pt x="7200" y="72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10188575" y="12924"/>
              <a:ext cx="3016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cubicBezTo>
                    <a:pt x="19575" y="17280"/>
                    <a:pt x="15525" y="4320"/>
                    <a:pt x="0" y="0"/>
                  </a:cubicBezTo>
                  <a:lnTo>
                    <a:pt x="1080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10169525" y="14771"/>
              <a:ext cx="3492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21000" y="2160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10214768" y="21736"/>
              <a:ext cx="12701" cy="1"/>
            </a:xfrm>
            <a:custGeom>
              <a:avLst/>
              <a:gdLst/>
              <a:ahLst/>
              <a:cxnLst/>
              <a:rect l="0" t="0" r="0" b="0"/>
              <a:pathLst>
                <a:path w="21600" h="120000" extrusionOk="0">
                  <a:moveTo>
                    <a:pt x="21600" y="0"/>
                  </a:moveTo>
                  <a:lnTo>
                    <a:pt x="0" y="0"/>
                  </a:lnTo>
                  <a:cubicBezTo>
                    <a:pt x="8640" y="0"/>
                    <a:pt x="12960" y="0"/>
                    <a:pt x="2160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10345866" y="23388"/>
              <a:ext cx="44322" cy="12701"/>
            </a:xfrm>
            <a:custGeom>
              <a:avLst/>
              <a:gdLst/>
              <a:ahLst/>
              <a:cxnLst/>
              <a:rect l="0" t="0" r="0" b="0"/>
              <a:pathLst>
                <a:path w="13401" h="21600" extrusionOk="0">
                  <a:moveTo>
                    <a:pt x="13401" y="0"/>
                  </a:moveTo>
                  <a:cubicBezTo>
                    <a:pt x="6489" y="7200"/>
                    <a:pt x="-8199" y="12000"/>
                    <a:pt x="5913" y="21600"/>
                  </a:cubicBezTo>
                  <a:cubicBezTo>
                    <a:pt x="10809" y="14400"/>
                    <a:pt x="2745" y="9600"/>
                    <a:pt x="13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10242550" y="18464"/>
              <a:ext cx="4445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16200"/>
                  </a:moveTo>
                  <a:lnTo>
                    <a:pt x="20221" y="21600"/>
                  </a:lnTo>
                  <a:cubicBezTo>
                    <a:pt x="19762" y="16200"/>
                    <a:pt x="16085" y="5400"/>
                    <a:pt x="21600" y="0"/>
                  </a:cubicBezTo>
                  <a:lnTo>
                    <a:pt x="0" y="16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10221912" y="20310"/>
              <a:ext cx="2063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4909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9959975" y="14771"/>
              <a:ext cx="76927" cy="12701"/>
            </a:xfrm>
            <a:custGeom>
              <a:avLst/>
              <a:gdLst/>
              <a:ahLst/>
              <a:cxnLst/>
              <a:rect l="0" t="0" r="0" b="0"/>
              <a:pathLst>
                <a:path w="19383" h="21600" extrusionOk="0">
                  <a:moveTo>
                    <a:pt x="15120" y="0"/>
                  </a:moveTo>
                  <a:cubicBezTo>
                    <a:pt x="10560" y="10800"/>
                    <a:pt x="5520" y="10800"/>
                    <a:pt x="0" y="10800"/>
                  </a:cubicBezTo>
                  <a:cubicBezTo>
                    <a:pt x="6000" y="16200"/>
                    <a:pt x="12240" y="21600"/>
                    <a:pt x="18240" y="21600"/>
                  </a:cubicBezTo>
                  <a:cubicBezTo>
                    <a:pt x="18960" y="10800"/>
                    <a:pt x="21600" y="0"/>
                    <a:pt x="15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10100468" y="14771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2960" y="21600"/>
                    <a:pt x="21600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9735343" y="15386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lnTo>
                    <a:pt x="17280" y="21600"/>
                  </a:lnTo>
                  <a:cubicBezTo>
                    <a:pt x="17280" y="21600"/>
                    <a:pt x="17280" y="0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10032172" y="16617"/>
              <a:ext cx="43691" cy="12701"/>
            </a:xfrm>
            <a:custGeom>
              <a:avLst/>
              <a:gdLst/>
              <a:ahLst/>
              <a:cxnLst/>
              <a:rect l="0" t="0" r="0" b="0"/>
              <a:pathLst>
                <a:path w="21231" h="21600" extrusionOk="0">
                  <a:moveTo>
                    <a:pt x="2388" y="21600"/>
                  </a:moveTo>
                  <a:cubicBezTo>
                    <a:pt x="11120" y="21600"/>
                    <a:pt x="16176" y="10800"/>
                    <a:pt x="21231" y="0"/>
                  </a:cubicBezTo>
                  <a:cubicBezTo>
                    <a:pt x="14797" y="0"/>
                    <a:pt x="7903" y="10800"/>
                    <a:pt x="550" y="10800"/>
                  </a:cubicBezTo>
                  <a:cubicBezTo>
                    <a:pt x="-369" y="10800"/>
                    <a:pt x="-369" y="21600"/>
                    <a:pt x="2388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9886950" y="11992"/>
              <a:ext cx="31751" cy="12701"/>
            </a:xfrm>
            <a:custGeom>
              <a:avLst/>
              <a:gdLst/>
              <a:ahLst/>
              <a:cxnLst/>
              <a:rect l="0" t="0" r="0" b="0"/>
              <a:pathLst>
                <a:path w="21600" h="16362" extrusionOk="0">
                  <a:moveTo>
                    <a:pt x="0" y="1962"/>
                  </a:moveTo>
                  <a:cubicBezTo>
                    <a:pt x="6545" y="9162"/>
                    <a:pt x="13745" y="16362"/>
                    <a:pt x="21600" y="16362"/>
                  </a:cubicBezTo>
                  <a:cubicBezTo>
                    <a:pt x="15055" y="9162"/>
                    <a:pt x="1964" y="-5238"/>
                    <a:pt x="0" y="19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10093869" y="12924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7894" h="9600" extrusionOk="0">
                  <a:moveTo>
                    <a:pt x="7094" y="9600"/>
                  </a:moveTo>
                  <a:lnTo>
                    <a:pt x="17894" y="9600"/>
                  </a:lnTo>
                  <a:cubicBezTo>
                    <a:pt x="-3706" y="-12000"/>
                    <a:pt x="-3706" y="9600"/>
                    <a:pt x="7094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10075862" y="14155"/>
              <a:ext cx="2857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7419" y="0"/>
                  </a:moveTo>
                  <a:cubicBezTo>
                    <a:pt x="10452" y="7200"/>
                    <a:pt x="5574" y="14400"/>
                    <a:pt x="0" y="21600"/>
                  </a:cubicBezTo>
                  <a:cubicBezTo>
                    <a:pt x="7665" y="21600"/>
                    <a:pt x="15329" y="14400"/>
                    <a:pt x="21600" y="14400"/>
                  </a:cubicBezTo>
                  <a:cubicBezTo>
                    <a:pt x="20206" y="7200"/>
                    <a:pt x="18813" y="7200"/>
                    <a:pt x="17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9626740" y="21736"/>
              <a:ext cx="157896" cy="23389"/>
            </a:xfrm>
            <a:custGeom>
              <a:avLst/>
              <a:gdLst/>
              <a:ahLst/>
              <a:cxnLst/>
              <a:rect l="0" t="0" r="0" b="0"/>
              <a:pathLst>
                <a:path w="18053" h="21600" extrusionOk="0">
                  <a:moveTo>
                    <a:pt x="5258" y="21600"/>
                  </a:moveTo>
                  <a:cubicBezTo>
                    <a:pt x="5586" y="18400"/>
                    <a:pt x="11040" y="15200"/>
                    <a:pt x="15731" y="19200"/>
                  </a:cubicBezTo>
                  <a:cubicBezTo>
                    <a:pt x="20313" y="16800"/>
                    <a:pt x="17368" y="5600"/>
                    <a:pt x="13331" y="0"/>
                  </a:cubicBezTo>
                  <a:cubicBezTo>
                    <a:pt x="13222" y="1600"/>
                    <a:pt x="13222" y="2400"/>
                    <a:pt x="8422" y="4800"/>
                  </a:cubicBezTo>
                  <a:cubicBezTo>
                    <a:pt x="10058" y="6400"/>
                    <a:pt x="19004" y="8800"/>
                    <a:pt x="14968" y="11200"/>
                  </a:cubicBezTo>
                  <a:cubicBezTo>
                    <a:pt x="8640" y="12800"/>
                    <a:pt x="9840" y="10400"/>
                    <a:pt x="6786" y="8800"/>
                  </a:cubicBezTo>
                  <a:cubicBezTo>
                    <a:pt x="9295" y="12800"/>
                    <a:pt x="-1287" y="14400"/>
                    <a:pt x="131" y="20000"/>
                  </a:cubicBezTo>
                  <a:lnTo>
                    <a:pt x="5586" y="18400"/>
                  </a:lnTo>
                  <a:cubicBezTo>
                    <a:pt x="5695" y="19200"/>
                    <a:pt x="3731" y="20800"/>
                    <a:pt x="5258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9744075" y="12924"/>
              <a:ext cx="9525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7712" y="21600"/>
                  </a:moveTo>
                  <a:lnTo>
                    <a:pt x="21600" y="21600"/>
                  </a:lnTo>
                  <a:cubicBezTo>
                    <a:pt x="17064" y="18000"/>
                    <a:pt x="14040" y="14400"/>
                    <a:pt x="8208" y="0"/>
                  </a:cubicBezTo>
                  <a:cubicBezTo>
                    <a:pt x="1728" y="7200"/>
                    <a:pt x="432" y="14400"/>
                    <a:pt x="0" y="18000"/>
                  </a:cubicBezTo>
                  <a:lnTo>
                    <a:pt x="19008" y="21600"/>
                  </a:lnTo>
                  <a:lnTo>
                    <a:pt x="17712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9839325" y="19079"/>
              <a:ext cx="120684" cy="12701"/>
            </a:xfrm>
            <a:custGeom>
              <a:avLst/>
              <a:gdLst/>
              <a:ahLst/>
              <a:cxnLst/>
              <a:rect l="0" t="0" r="0" b="0"/>
              <a:pathLst>
                <a:path w="19318" h="21600" extrusionOk="0">
                  <a:moveTo>
                    <a:pt x="12169" y="4629"/>
                  </a:moveTo>
                  <a:cubicBezTo>
                    <a:pt x="10039" y="10800"/>
                    <a:pt x="3499" y="13886"/>
                    <a:pt x="7454" y="21600"/>
                  </a:cubicBezTo>
                  <a:cubicBezTo>
                    <a:pt x="15515" y="21600"/>
                    <a:pt x="13082" y="15429"/>
                    <a:pt x="17949" y="12343"/>
                  </a:cubicBezTo>
                  <a:cubicBezTo>
                    <a:pt x="5020" y="13886"/>
                    <a:pt x="21600" y="9257"/>
                    <a:pt x="12321" y="4629"/>
                  </a:cubicBezTo>
                  <a:cubicBezTo>
                    <a:pt x="14755" y="4629"/>
                    <a:pt x="17037" y="3086"/>
                    <a:pt x="19318" y="3086"/>
                  </a:cubicBezTo>
                  <a:cubicBezTo>
                    <a:pt x="16885" y="3086"/>
                    <a:pt x="14755" y="1543"/>
                    <a:pt x="12625" y="0"/>
                  </a:cubicBezTo>
                  <a:lnTo>
                    <a:pt x="12930" y="1543"/>
                  </a:lnTo>
                  <a:cubicBezTo>
                    <a:pt x="12930" y="1543"/>
                    <a:pt x="12930" y="1543"/>
                    <a:pt x="12930" y="1543"/>
                  </a:cubicBezTo>
                  <a:cubicBezTo>
                    <a:pt x="13538" y="1543"/>
                    <a:pt x="13690" y="1543"/>
                    <a:pt x="13082" y="1543"/>
                  </a:cubicBezTo>
                  <a:lnTo>
                    <a:pt x="12777" y="1543"/>
                  </a:lnTo>
                  <a:cubicBezTo>
                    <a:pt x="12625" y="3086"/>
                    <a:pt x="12473" y="3086"/>
                    <a:pt x="12169" y="4629"/>
                  </a:cubicBezTo>
                  <a:cubicBezTo>
                    <a:pt x="8518" y="3086"/>
                    <a:pt x="11561" y="3086"/>
                    <a:pt x="12777" y="1543"/>
                  </a:cubicBezTo>
                  <a:cubicBezTo>
                    <a:pt x="12777" y="1543"/>
                    <a:pt x="12930" y="1543"/>
                    <a:pt x="12930" y="1543"/>
                  </a:cubicBezTo>
                  <a:lnTo>
                    <a:pt x="0" y="4629"/>
                  </a:lnTo>
                  <a:cubicBezTo>
                    <a:pt x="2738" y="4629"/>
                    <a:pt x="6085" y="4629"/>
                    <a:pt x="12169" y="46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10312163" y="34466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5475" h="21600" extrusionOk="0">
                  <a:moveTo>
                    <a:pt x="15475" y="21600"/>
                  </a:moveTo>
                  <a:cubicBezTo>
                    <a:pt x="9584" y="21600"/>
                    <a:pt x="9584" y="21600"/>
                    <a:pt x="9584" y="0"/>
                  </a:cubicBezTo>
                  <a:cubicBezTo>
                    <a:pt x="-2198" y="21600"/>
                    <a:pt x="-6125" y="21600"/>
                    <a:pt x="15475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10247794" y="28927"/>
              <a:ext cx="93565" cy="12700"/>
            </a:xfrm>
            <a:custGeom>
              <a:avLst/>
              <a:gdLst/>
              <a:ahLst/>
              <a:cxnLst/>
              <a:rect l="0" t="0" r="0" b="0"/>
              <a:pathLst>
                <a:path w="17204" h="21600" extrusionOk="0">
                  <a:moveTo>
                    <a:pt x="7534" y="19800"/>
                  </a:moveTo>
                  <a:cubicBezTo>
                    <a:pt x="8597" y="18000"/>
                    <a:pt x="9482" y="14400"/>
                    <a:pt x="13023" y="16200"/>
                  </a:cubicBezTo>
                  <a:cubicBezTo>
                    <a:pt x="16033" y="18000"/>
                    <a:pt x="13023" y="19800"/>
                    <a:pt x="13200" y="21600"/>
                  </a:cubicBezTo>
                  <a:cubicBezTo>
                    <a:pt x="15325" y="19800"/>
                    <a:pt x="20636" y="16200"/>
                    <a:pt x="13908" y="12600"/>
                  </a:cubicBezTo>
                  <a:lnTo>
                    <a:pt x="12846" y="14400"/>
                  </a:lnTo>
                  <a:cubicBezTo>
                    <a:pt x="6826" y="10800"/>
                    <a:pt x="-964" y="1800"/>
                    <a:pt x="98" y="0"/>
                  </a:cubicBezTo>
                  <a:cubicBezTo>
                    <a:pt x="1869" y="7200"/>
                    <a:pt x="3462" y="12600"/>
                    <a:pt x="7534" y="1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10033000" y="27695"/>
              <a:ext cx="66075" cy="12701"/>
            </a:xfrm>
            <a:custGeom>
              <a:avLst/>
              <a:gdLst/>
              <a:ahLst/>
              <a:cxnLst/>
              <a:rect l="0" t="0" r="0" b="0"/>
              <a:pathLst>
                <a:path w="20432" h="21600" extrusionOk="0">
                  <a:moveTo>
                    <a:pt x="20432" y="0"/>
                  </a:moveTo>
                  <a:lnTo>
                    <a:pt x="0" y="7200"/>
                  </a:lnTo>
                  <a:lnTo>
                    <a:pt x="10508" y="21600"/>
                  </a:lnTo>
                  <a:lnTo>
                    <a:pt x="9924" y="14400"/>
                  </a:lnTo>
                  <a:cubicBezTo>
                    <a:pt x="21600" y="14400"/>
                    <a:pt x="18973" y="7200"/>
                    <a:pt x="20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9701212" y="12310"/>
              <a:ext cx="381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6740" y="15429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16740" y="154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9623425" y="11693"/>
              <a:ext cx="2222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8900" y="21600"/>
                  </a:moveTo>
                  <a:lnTo>
                    <a:pt x="21600" y="0"/>
                  </a:lnTo>
                  <a:lnTo>
                    <a:pt x="0" y="16200"/>
                  </a:lnTo>
                  <a:lnTo>
                    <a:pt x="189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4675187" y="48006"/>
              <a:ext cx="2063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0286" y="0"/>
                    <a:pt x="16457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4833674" y="46775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5589" h="21600" extrusionOk="0">
                  <a:moveTo>
                    <a:pt x="6949" y="21600"/>
                  </a:moveTo>
                  <a:lnTo>
                    <a:pt x="15589" y="0"/>
                  </a:lnTo>
                  <a:cubicBezTo>
                    <a:pt x="469" y="10800"/>
                    <a:pt x="-6011" y="21600"/>
                    <a:pt x="6949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431415" y="7808"/>
              <a:ext cx="58410" cy="12701"/>
            </a:xfrm>
            <a:custGeom>
              <a:avLst/>
              <a:gdLst/>
              <a:ahLst/>
              <a:cxnLst/>
              <a:rect l="0" t="0" r="0" b="0"/>
              <a:pathLst>
                <a:path w="20378" h="15529" extrusionOk="0">
                  <a:moveTo>
                    <a:pt x="20378" y="15529"/>
                  </a:moveTo>
                  <a:cubicBezTo>
                    <a:pt x="10076" y="5929"/>
                    <a:pt x="-1222" y="-6071"/>
                    <a:pt x="107" y="3529"/>
                  </a:cubicBezTo>
                  <a:lnTo>
                    <a:pt x="3098" y="13129"/>
                  </a:lnTo>
                  <a:cubicBezTo>
                    <a:pt x="10409" y="10729"/>
                    <a:pt x="15726" y="13129"/>
                    <a:pt x="20378" y="15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015037" y="29542"/>
              <a:ext cx="2857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16200"/>
                  </a:moveTo>
                  <a:lnTo>
                    <a:pt x="6703" y="21600"/>
                  </a:lnTo>
                  <a:lnTo>
                    <a:pt x="21600" y="0"/>
                  </a:lnTo>
                  <a:lnTo>
                    <a:pt x="0" y="16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5956300" y="44928"/>
              <a:ext cx="381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cubicBezTo>
                    <a:pt x="4860" y="7200"/>
                    <a:pt x="11880" y="144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3887787" y="51699"/>
              <a:ext cx="24279" cy="12701"/>
            </a:xfrm>
            <a:custGeom>
              <a:avLst/>
              <a:gdLst/>
              <a:ahLst/>
              <a:cxnLst/>
              <a:rect l="0" t="0" r="0" b="0"/>
              <a:pathLst>
                <a:path w="14363" h="21600" extrusionOk="0">
                  <a:moveTo>
                    <a:pt x="13642" y="0"/>
                  </a:moveTo>
                  <a:lnTo>
                    <a:pt x="0" y="21600"/>
                  </a:lnTo>
                  <a:cubicBezTo>
                    <a:pt x="21600" y="21600"/>
                    <a:pt x="11937" y="12960"/>
                    <a:pt x="13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8683625" y="13367"/>
              <a:ext cx="61913" cy="12701"/>
            </a:xfrm>
            <a:custGeom>
              <a:avLst/>
              <a:gdLst/>
              <a:ahLst/>
              <a:cxnLst/>
              <a:rect l="0" t="0" r="0" b="0"/>
              <a:pathLst>
                <a:path w="21600" h="14683" extrusionOk="0">
                  <a:moveTo>
                    <a:pt x="21600" y="10800"/>
                  </a:moveTo>
                  <a:cubicBezTo>
                    <a:pt x="12960" y="3600"/>
                    <a:pt x="5982" y="0"/>
                    <a:pt x="0" y="0"/>
                  </a:cubicBezTo>
                  <a:cubicBezTo>
                    <a:pt x="10634" y="7200"/>
                    <a:pt x="18942" y="21600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4735512" y="8001"/>
              <a:ext cx="16900" cy="12701"/>
            </a:xfrm>
            <a:custGeom>
              <a:avLst/>
              <a:gdLst/>
              <a:ahLst/>
              <a:cxnLst/>
              <a:rect l="0" t="0" r="0" b="0"/>
              <a:pathLst>
                <a:path w="19162" h="21600" extrusionOk="0">
                  <a:moveTo>
                    <a:pt x="18514" y="0"/>
                  </a:moveTo>
                  <a:cubicBezTo>
                    <a:pt x="5143" y="10800"/>
                    <a:pt x="0" y="21600"/>
                    <a:pt x="0" y="21600"/>
                  </a:cubicBezTo>
                  <a:cubicBezTo>
                    <a:pt x="13371" y="21600"/>
                    <a:pt x="21600" y="10800"/>
                    <a:pt x="18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8612187" y="11589"/>
              <a:ext cx="71438" cy="12701"/>
            </a:xfrm>
            <a:custGeom>
              <a:avLst/>
              <a:gdLst/>
              <a:ahLst/>
              <a:cxnLst/>
              <a:rect l="0" t="0" r="0" b="0"/>
              <a:pathLst>
                <a:path w="21600" h="15624" extrusionOk="0">
                  <a:moveTo>
                    <a:pt x="0" y="10224"/>
                  </a:moveTo>
                  <a:lnTo>
                    <a:pt x="3744" y="15624"/>
                  </a:lnTo>
                  <a:cubicBezTo>
                    <a:pt x="9216" y="10224"/>
                    <a:pt x="14976" y="4824"/>
                    <a:pt x="21600" y="10224"/>
                  </a:cubicBezTo>
                  <a:cubicBezTo>
                    <a:pt x="14976" y="-576"/>
                    <a:pt x="7200" y="-5976"/>
                    <a:pt x="0" y="10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1058469" y="41852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9417" h="21600" extrusionOk="0">
                  <a:moveTo>
                    <a:pt x="19417" y="21600"/>
                  </a:moveTo>
                  <a:lnTo>
                    <a:pt x="517" y="0"/>
                  </a:lnTo>
                  <a:cubicBezTo>
                    <a:pt x="-2183" y="21600"/>
                    <a:pt x="5917" y="21600"/>
                    <a:pt x="19417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239712" y="3846"/>
              <a:ext cx="34926" cy="12701"/>
            </a:xfrm>
            <a:custGeom>
              <a:avLst/>
              <a:gdLst/>
              <a:ahLst/>
              <a:cxnLst/>
              <a:rect l="0" t="0" r="0" b="0"/>
              <a:pathLst>
                <a:path w="21600" h="16200" extrusionOk="0">
                  <a:moveTo>
                    <a:pt x="0" y="16200"/>
                  </a:moveTo>
                  <a:cubicBezTo>
                    <a:pt x="5400" y="16200"/>
                    <a:pt x="13800" y="16200"/>
                    <a:pt x="21600" y="16200"/>
                  </a:cubicBezTo>
                  <a:cubicBezTo>
                    <a:pt x="17400" y="-5400"/>
                    <a:pt x="11400" y="-5400"/>
                    <a:pt x="0" y="16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9288269" y="11419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0361" h="9600" extrusionOk="0">
                  <a:moveTo>
                    <a:pt x="0" y="9600"/>
                  </a:moveTo>
                  <a:cubicBezTo>
                    <a:pt x="21600" y="9600"/>
                    <a:pt x="3240" y="-120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9371805" y="27695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cubicBezTo>
                    <a:pt x="10800" y="7200"/>
                    <a:pt x="2700" y="14400"/>
                    <a:pt x="0" y="21600"/>
                  </a:cubicBezTo>
                  <a:cubicBezTo>
                    <a:pt x="5400" y="14400"/>
                    <a:pt x="10800" y="72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420178" y="35355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5120" h="9600" extrusionOk="0">
                  <a:moveTo>
                    <a:pt x="4320" y="0"/>
                  </a:moveTo>
                  <a:lnTo>
                    <a:pt x="0" y="0"/>
                  </a:lnTo>
                  <a:cubicBezTo>
                    <a:pt x="21600" y="21600"/>
                    <a:pt x="17280" y="0"/>
                    <a:pt x="4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9294812" y="12924"/>
              <a:ext cx="2381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cubicBezTo>
                    <a:pt x="15552" y="0"/>
                    <a:pt x="8640" y="0"/>
                    <a:pt x="0" y="0"/>
                  </a:cubicBezTo>
                  <a:cubicBezTo>
                    <a:pt x="4320" y="0"/>
                    <a:pt x="10368" y="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9313862" y="11419"/>
              <a:ext cx="17741" cy="12701"/>
            </a:xfrm>
            <a:custGeom>
              <a:avLst/>
              <a:gdLst/>
              <a:ahLst/>
              <a:cxnLst/>
              <a:rect l="0" t="0" r="0" b="0"/>
              <a:pathLst>
                <a:path w="20115" h="9600" extrusionOk="0">
                  <a:moveTo>
                    <a:pt x="0" y="9600"/>
                  </a:moveTo>
                  <a:lnTo>
                    <a:pt x="19440" y="9600"/>
                  </a:lnTo>
                  <a:cubicBezTo>
                    <a:pt x="21600" y="9600"/>
                    <a:pt x="19440" y="-120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264650" y="12309"/>
              <a:ext cx="3016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0"/>
                  </a:moveTo>
                  <a:cubicBezTo>
                    <a:pt x="7665" y="0"/>
                    <a:pt x="14632" y="0"/>
                    <a:pt x="21600" y="21600"/>
                  </a:cubicBezTo>
                  <a:cubicBezTo>
                    <a:pt x="19510" y="0"/>
                    <a:pt x="18116" y="0"/>
                    <a:pt x="188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2577219" y="34561"/>
              <a:ext cx="13581" cy="12701"/>
            </a:xfrm>
            <a:custGeom>
              <a:avLst/>
              <a:gdLst/>
              <a:ahLst/>
              <a:cxnLst/>
              <a:rect l="0" t="0" r="0" b="0"/>
              <a:pathLst>
                <a:path w="14213" h="12471" extrusionOk="0">
                  <a:moveTo>
                    <a:pt x="14213" y="0"/>
                  </a:moveTo>
                  <a:lnTo>
                    <a:pt x="10456" y="0"/>
                  </a:lnTo>
                  <a:cubicBezTo>
                    <a:pt x="-7387" y="21600"/>
                    <a:pt x="126" y="10800"/>
                    <a:pt x="14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7000874" y="49237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72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72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6938962" y="43892"/>
              <a:ext cx="66676" cy="14772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cubicBezTo>
                    <a:pt x="9391" y="13976"/>
                    <a:pt x="14713" y="15247"/>
                    <a:pt x="21600" y="16518"/>
                  </a:cubicBezTo>
                  <a:lnTo>
                    <a:pt x="144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50174" y="8015"/>
              <a:ext cx="9552614" cy="58035"/>
            </a:xfrm>
            <a:custGeom>
              <a:avLst/>
              <a:gdLst/>
              <a:ahLst/>
              <a:cxnLst/>
              <a:rect l="0" t="0" r="0" b="0"/>
              <a:pathLst>
                <a:path w="21576" h="19584" extrusionOk="0">
                  <a:moveTo>
                    <a:pt x="5293" y="1440"/>
                  </a:moveTo>
                  <a:lnTo>
                    <a:pt x="5321" y="1728"/>
                  </a:lnTo>
                  <a:cubicBezTo>
                    <a:pt x="5259" y="2304"/>
                    <a:pt x="5276" y="1728"/>
                    <a:pt x="5293" y="1440"/>
                  </a:cubicBezTo>
                  <a:close/>
                  <a:moveTo>
                    <a:pt x="20553" y="5184"/>
                  </a:moveTo>
                  <a:cubicBezTo>
                    <a:pt x="20568" y="4896"/>
                    <a:pt x="20566" y="4608"/>
                    <a:pt x="20562" y="4608"/>
                  </a:cubicBezTo>
                  <a:cubicBezTo>
                    <a:pt x="20551" y="4896"/>
                    <a:pt x="20519" y="4896"/>
                    <a:pt x="20482" y="4896"/>
                  </a:cubicBezTo>
                  <a:cubicBezTo>
                    <a:pt x="20493" y="5184"/>
                    <a:pt x="20512" y="5472"/>
                    <a:pt x="20553" y="5184"/>
                  </a:cubicBezTo>
                  <a:close/>
                  <a:moveTo>
                    <a:pt x="20411" y="4608"/>
                  </a:moveTo>
                  <a:lnTo>
                    <a:pt x="20409" y="4608"/>
                  </a:lnTo>
                  <a:cubicBezTo>
                    <a:pt x="20340" y="4032"/>
                    <a:pt x="20364" y="4320"/>
                    <a:pt x="20411" y="4608"/>
                  </a:cubicBezTo>
                  <a:close/>
                  <a:moveTo>
                    <a:pt x="13707" y="12384"/>
                  </a:moveTo>
                  <a:cubicBezTo>
                    <a:pt x="13683" y="12960"/>
                    <a:pt x="13649" y="12672"/>
                    <a:pt x="13608" y="12096"/>
                  </a:cubicBezTo>
                  <a:cubicBezTo>
                    <a:pt x="13638" y="12096"/>
                    <a:pt x="13670" y="12096"/>
                    <a:pt x="13707" y="12384"/>
                  </a:cubicBezTo>
                  <a:close/>
                  <a:moveTo>
                    <a:pt x="11299" y="15264"/>
                  </a:moveTo>
                  <a:cubicBezTo>
                    <a:pt x="11269" y="15552"/>
                    <a:pt x="11209" y="16416"/>
                    <a:pt x="11185" y="15552"/>
                  </a:cubicBezTo>
                  <a:cubicBezTo>
                    <a:pt x="11222" y="13824"/>
                    <a:pt x="11248" y="14688"/>
                    <a:pt x="11299" y="15264"/>
                  </a:cubicBezTo>
                  <a:close/>
                  <a:moveTo>
                    <a:pt x="9716" y="15552"/>
                  </a:moveTo>
                  <a:lnTo>
                    <a:pt x="9822" y="16704"/>
                  </a:lnTo>
                  <a:cubicBezTo>
                    <a:pt x="9695" y="18432"/>
                    <a:pt x="9602" y="17856"/>
                    <a:pt x="9701" y="19584"/>
                  </a:cubicBezTo>
                  <a:cubicBezTo>
                    <a:pt x="9716" y="15552"/>
                    <a:pt x="10113" y="19296"/>
                    <a:pt x="10128" y="15264"/>
                  </a:cubicBezTo>
                  <a:lnTo>
                    <a:pt x="10199" y="16128"/>
                  </a:lnTo>
                  <a:cubicBezTo>
                    <a:pt x="10177" y="16128"/>
                    <a:pt x="10175" y="16416"/>
                    <a:pt x="10156" y="16416"/>
                  </a:cubicBezTo>
                  <a:cubicBezTo>
                    <a:pt x="10291" y="18144"/>
                    <a:pt x="10257" y="13536"/>
                    <a:pt x="10431" y="14112"/>
                  </a:cubicBezTo>
                  <a:cubicBezTo>
                    <a:pt x="10492" y="14400"/>
                    <a:pt x="10535" y="14976"/>
                    <a:pt x="10494" y="15552"/>
                  </a:cubicBezTo>
                  <a:lnTo>
                    <a:pt x="10630" y="14400"/>
                  </a:lnTo>
                  <a:cubicBezTo>
                    <a:pt x="10668" y="14688"/>
                    <a:pt x="10660" y="15264"/>
                    <a:pt x="10619" y="15264"/>
                  </a:cubicBezTo>
                  <a:lnTo>
                    <a:pt x="10828" y="14976"/>
                  </a:lnTo>
                  <a:lnTo>
                    <a:pt x="10826" y="14976"/>
                  </a:lnTo>
                  <a:cubicBezTo>
                    <a:pt x="10856" y="14400"/>
                    <a:pt x="10922" y="13536"/>
                    <a:pt x="10955" y="12960"/>
                  </a:cubicBezTo>
                  <a:cubicBezTo>
                    <a:pt x="11006" y="13536"/>
                    <a:pt x="10929" y="13536"/>
                    <a:pt x="10942" y="14112"/>
                  </a:cubicBezTo>
                  <a:lnTo>
                    <a:pt x="11056" y="12960"/>
                  </a:lnTo>
                  <a:cubicBezTo>
                    <a:pt x="11103" y="14112"/>
                    <a:pt x="11009" y="14976"/>
                    <a:pt x="10929" y="14976"/>
                  </a:cubicBezTo>
                  <a:cubicBezTo>
                    <a:pt x="11037" y="19008"/>
                    <a:pt x="11024" y="13824"/>
                    <a:pt x="11256" y="16416"/>
                  </a:cubicBezTo>
                  <a:lnTo>
                    <a:pt x="11146" y="16704"/>
                  </a:lnTo>
                  <a:cubicBezTo>
                    <a:pt x="11217" y="19008"/>
                    <a:pt x="11301" y="18144"/>
                    <a:pt x="11424" y="19584"/>
                  </a:cubicBezTo>
                  <a:cubicBezTo>
                    <a:pt x="11394" y="19008"/>
                    <a:pt x="11179" y="16128"/>
                    <a:pt x="11304" y="15264"/>
                  </a:cubicBezTo>
                  <a:cubicBezTo>
                    <a:pt x="11338" y="15552"/>
                    <a:pt x="11385" y="15552"/>
                    <a:pt x="11452" y="14976"/>
                  </a:cubicBezTo>
                  <a:cubicBezTo>
                    <a:pt x="11452" y="16128"/>
                    <a:pt x="11517" y="15840"/>
                    <a:pt x="11601" y="15840"/>
                  </a:cubicBezTo>
                  <a:lnTo>
                    <a:pt x="11594" y="17856"/>
                  </a:lnTo>
                  <a:cubicBezTo>
                    <a:pt x="11683" y="17280"/>
                    <a:pt x="11676" y="16416"/>
                    <a:pt x="11728" y="15552"/>
                  </a:cubicBezTo>
                  <a:cubicBezTo>
                    <a:pt x="11827" y="15552"/>
                    <a:pt x="11848" y="16992"/>
                    <a:pt x="11870" y="18432"/>
                  </a:cubicBezTo>
                  <a:cubicBezTo>
                    <a:pt x="12029" y="18720"/>
                    <a:pt x="11762" y="16128"/>
                    <a:pt x="11950" y="15840"/>
                  </a:cubicBezTo>
                  <a:cubicBezTo>
                    <a:pt x="12081" y="16416"/>
                    <a:pt x="12174" y="15840"/>
                    <a:pt x="12331" y="14688"/>
                  </a:cubicBezTo>
                  <a:cubicBezTo>
                    <a:pt x="12423" y="15264"/>
                    <a:pt x="12316" y="15840"/>
                    <a:pt x="12348" y="16416"/>
                  </a:cubicBezTo>
                  <a:lnTo>
                    <a:pt x="12430" y="14976"/>
                  </a:lnTo>
                  <a:cubicBezTo>
                    <a:pt x="12449" y="14976"/>
                    <a:pt x="12443" y="15264"/>
                    <a:pt x="12441" y="15552"/>
                  </a:cubicBezTo>
                  <a:cubicBezTo>
                    <a:pt x="12510" y="14976"/>
                    <a:pt x="12445" y="13824"/>
                    <a:pt x="12555" y="13248"/>
                  </a:cubicBezTo>
                  <a:cubicBezTo>
                    <a:pt x="12583" y="11232"/>
                    <a:pt x="12777" y="16416"/>
                    <a:pt x="12910" y="14112"/>
                  </a:cubicBezTo>
                  <a:cubicBezTo>
                    <a:pt x="12942" y="14688"/>
                    <a:pt x="12895" y="15264"/>
                    <a:pt x="12904" y="15840"/>
                  </a:cubicBezTo>
                  <a:cubicBezTo>
                    <a:pt x="13089" y="14400"/>
                    <a:pt x="13063" y="14976"/>
                    <a:pt x="13214" y="12960"/>
                  </a:cubicBezTo>
                  <a:lnTo>
                    <a:pt x="13341" y="14112"/>
                  </a:lnTo>
                  <a:cubicBezTo>
                    <a:pt x="13248" y="12672"/>
                    <a:pt x="13369" y="10944"/>
                    <a:pt x="13474" y="9792"/>
                  </a:cubicBezTo>
                  <a:cubicBezTo>
                    <a:pt x="13440" y="8928"/>
                    <a:pt x="13412" y="8352"/>
                    <a:pt x="13393" y="8064"/>
                  </a:cubicBezTo>
                  <a:lnTo>
                    <a:pt x="13561" y="7200"/>
                  </a:lnTo>
                  <a:cubicBezTo>
                    <a:pt x="13582" y="7488"/>
                    <a:pt x="13565" y="8064"/>
                    <a:pt x="13537" y="8928"/>
                  </a:cubicBezTo>
                  <a:lnTo>
                    <a:pt x="13567" y="8352"/>
                  </a:lnTo>
                  <a:cubicBezTo>
                    <a:pt x="13627" y="9216"/>
                    <a:pt x="13597" y="10368"/>
                    <a:pt x="13554" y="11232"/>
                  </a:cubicBezTo>
                  <a:lnTo>
                    <a:pt x="13494" y="10080"/>
                  </a:lnTo>
                  <a:cubicBezTo>
                    <a:pt x="13451" y="11232"/>
                    <a:pt x="13412" y="12384"/>
                    <a:pt x="13421" y="13536"/>
                  </a:cubicBezTo>
                  <a:cubicBezTo>
                    <a:pt x="13431" y="13248"/>
                    <a:pt x="13453" y="13248"/>
                    <a:pt x="13477" y="12960"/>
                  </a:cubicBezTo>
                  <a:cubicBezTo>
                    <a:pt x="13466" y="13248"/>
                    <a:pt x="13459" y="13536"/>
                    <a:pt x="13464" y="13824"/>
                  </a:cubicBezTo>
                  <a:cubicBezTo>
                    <a:pt x="13470" y="14112"/>
                    <a:pt x="13487" y="13536"/>
                    <a:pt x="13515" y="13248"/>
                  </a:cubicBezTo>
                  <a:lnTo>
                    <a:pt x="13552" y="15264"/>
                  </a:lnTo>
                  <a:lnTo>
                    <a:pt x="13563" y="14400"/>
                  </a:lnTo>
                  <a:lnTo>
                    <a:pt x="13782" y="15840"/>
                  </a:lnTo>
                  <a:cubicBezTo>
                    <a:pt x="13942" y="13824"/>
                    <a:pt x="14077" y="10656"/>
                    <a:pt x="14329" y="9792"/>
                  </a:cubicBezTo>
                  <a:cubicBezTo>
                    <a:pt x="14267" y="11520"/>
                    <a:pt x="14316" y="12384"/>
                    <a:pt x="14312" y="14112"/>
                  </a:cubicBezTo>
                  <a:cubicBezTo>
                    <a:pt x="14243" y="12384"/>
                    <a:pt x="14118" y="14976"/>
                    <a:pt x="13989" y="14688"/>
                  </a:cubicBezTo>
                  <a:cubicBezTo>
                    <a:pt x="14056" y="14688"/>
                    <a:pt x="14041" y="15552"/>
                    <a:pt x="14024" y="15840"/>
                  </a:cubicBezTo>
                  <a:lnTo>
                    <a:pt x="14256" y="14400"/>
                  </a:lnTo>
                  <a:cubicBezTo>
                    <a:pt x="14250" y="15840"/>
                    <a:pt x="14306" y="15264"/>
                    <a:pt x="14366" y="16128"/>
                  </a:cubicBezTo>
                  <a:cubicBezTo>
                    <a:pt x="14319" y="12960"/>
                    <a:pt x="14538" y="14112"/>
                    <a:pt x="14633" y="13248"/>
                  </a:cubicBezTo>
                  <a:cubicBezTo>
                    <a:pt x="14637" y="14112"/>
                    <a:pt x="14616" y="15264"/>
                    <a:pt x="14499" y="14976"/>
                  </a:cubicBezTo>
                  <a:cubicBezTo>
                    <a:pt x="14627" y="17280"/>
                    <a:pt x="14665" y="11520"/>
                    <a:pt x="14790" y="13536"/>
                  </a:cubicBezTo>
                  <a:cubicBezTo>
                    <a:pt x="14760" y="13536"/>
                    <a:pt x="14745" y="13248"/>
                    <a:pt x="14734" y="13824"/>
                  </a:cubicBezTo>
                  <a:cubicBezTo>
                    <a:pt x="14801" y="12960"/>
                    <a:pt x="14960" y="13824"/>
                    <a:pt x="14924" y="14688"/>
                  </a:cubicBezTo>
                  <a:lnTo>
                    <a:pt x="14896" y="14688"/>
                  </a:lnTo>
                  <a:cubicBezTo>
                    <a:pt x="15081" y="14976"/>
                    <a:pt x="15462" y="14688"/>
                    <a:pt x="15490" y="12384"/>
                  </a:cubicBezTo>
                  <a:cubicBezTo>
                    <a:pt x="15492" y="12672"/>
                    <a:pt x="15466" y="15264"/>
                    <a:pt x="15456" y="15840"/>
                  </a:cubicBezTo>
                  <a:lnTo>
                    <a:pt x="15787" y="7488"/>
                  </a:lnTo>
                  <a:cubicBezTo>
                    <a:pt x="15759" y="9792"/>
                    <a:pt x="15871" y="14688"/>
                    <a:pt x="15716" y="15840"/>
                  </a:cubicBezTo>
                  <a:cubicBezTo>
                    <a:pt x="15761" y="16128"/>
                    <a:pt x="15815" y="16704"/>
                    <a:pt x="15910" y="15840"/>
                  </a:cubicBezTo>
                  <a:cubicBezTo>
                    <a:pt x="15880" y="15552"/>
                    <a:pt x="15835" y="12672"/>
                    <a:pt x="15876" y="12672"/>
                  </a:cubicBezTo>
                  <a:cubicBezTo>
                    <a:pt x="15990" y="14976"/>
                    <a:pt x="15955" y="13824"/>
                    <a:pt x="16095" y="15840"/>
                  </a:cubicBezTo>
                  <a:cubicBezTo>
                    <a:pt x="16048" y="15552"/>
                    <a:pt x="16100" y="12096"/>
                    <a:pt x="16171" y="12384"/>
                  </a:cubicBezTo>
                  <a:cubicBezTo>
                    <a:pt x="16160" y="12672"/>
                    <a:pt x="16177" y="15552"/>
                    <a:pt x="16151" y="15840"/>
                  </a:cubicBezTo>
                  <a:lnTo>
                    <a:pt x="16330" y="12672"/>
                  </a:lnTo>
                  <a:cubicBezTo>
                    <a:pt x="16285" y="13248"/>
                    <a:pt x="16321" y="15552"/>
                    <a:pt x="16362" y="16416"/>
                  </a:cubicBezTo>
                  <a:cubicBezTo>
                    <a:pt x="16343" y="15840"/>
                    <a:pt x="16515" y="16416"/>
                    <a:pt x="16563" y="16128"/>
                  </a:cubicBezTo>
                  <a:lnTo>
                    <a:pt x="16487" y="15552"/>
                  </a:lnTo>
                  <a:cubicBezTo>
                    <a:pt x="16690" y="16128"/>
                    <a:pt x="16687" y="10944"/>
                    <a:pt x="16888" y="11232"/>
                  </a:cubicBezTo>
                  <a:cubicBezTo>
                    <a:pt x="16864" y="11808"/>
                    <a:pt x="16827" y="15264"/>
                    <a:pt x="16929" y="15840"/>
                  </a:cubicBezTo>
                  <a:cubicBezTo>
                    <a:pt x="16976" y="14112"/>
                    <a:pt x="17135" y="7776"/>
                    <a:pt x="17312" y="6336"/>
                  </a:cubicBezTo>
                  <a:lnTo>
                    <a:pt x="17346" y="7488"/>
                  </a:lnTo>
                  <a:lnTo>
                    <a:pt x="17482" y="6336"/>
                  </a:lnTo>
                  <a:cubicBezTo>
                    <a:pt x="17398" y="8928"/>
                    <a:pt x="17161" y="14112"/>
                    <a:pt x="17030" y="16128"/>
                  </a:cubicBezTo>
                  <a:cubicBezTo>
                    <a:pt x="17105" y="16992"/>
                    <a:pt x="17051" y="17280"/>
                    <a:pt x="17166" y="17280"/>
                  </a:cubicBezTo>
                  <a:cubicBezTo>
                    <a:pt x="17204" y="18144"/>
                    <a:pt x="17103" y="18720"/>
                    <a:pt x="17071" y="18720"/>
                  </a:cubicBezTo>
                  <a:lnTo>
                    <a:pt x="17334" y="19296"/>
                  </a:lnTo>
                  <a:cubicBezTo>
                    <a:pt x="17321" y="17280"/>
                    <a:pt x="17534" y="17280"/>
                    <a:pt x="17525" y="15840"/>
                  </a:cubicBezTo>
                  <a:lnTo>
                    <a:pt x="17239" y="17568"/>
                  </a:lnTo>
                  <a:cubicBezTo>
                    <a:pt x="17228" y="15840"/>
                    <a:pt x="17405" y="12096"/>
                    <a:pt x="17590" y="12672"/>
                  </a:cubicBezTo>
                  <a:cubicBezTo>
                    <a:pt x="17637" y="13248"/>
                    <a:pt x="17555" y="16128"/>
                    <a:pt x="17560" y="16704"/>
                  </a:cubicBezTo>
                  <a:cubicBezTo>
                    <a:pt x="17583" y="16128"/>
                    <a:pt x="17736" y="15552"/>
                    <a:pt x="17753" y="15840"/>
                  </a:cubicBezTo>
                  <a:lnTo>
                    <a:pt x="17674" y="16992"/>
                  </a:lnTo>
                  <a:cubicBezTo>
                    <a:pt x="17777" y="17856"/>
                    <a:pt x="17844" y="14400"/>
                    <a:pt x="17969" y="16416"/>
                  </a:cubicBezTo>
                  <a:cubicBezTo>
                    <a:pt x="18012" y="16416"/>
                    <a:pt x="18096" y="19008"/>
                    <a:pt x="18104" y="17856"/>
                  </a:cubicBezTo>
                  <a:cubicBezTo>
                    <a:pt x="18033" y="15552"/>
                    <a:pt x="18021" y="8640"/>
                    <a:pt x="18068" y="6912"/>
                  </a:cubicBezTo>
                  <a:cubicBezTo>
                    <a:pt x="18083" y="6912"/>
                    <a:pt x="18292" y="8928"/>
                    <a:pt x="18341" y="10080"/>
                  </a:cubicBezTo>
                  <a:cubicBezTo>
                    <a:pt x="18412" y="11808"/>
                    <a:pt x="18236" y="14400"/>
                    <a:pt x="18296" y="15840"/>
                  </a:cubicBezTo>
                  <a:cubicBezTo>
                    <a:pt x="18298" y="15264"/>
                    <a:pt x="18337" y="14688"/>
                    <a:pt x="18354" y="14400"/>
                  </a:cubicBezTo>
                  <a:cubicBezTo>
                    <a:pt x="18400" y="14976"/>
                    <a:pt x="18335" y="16128"/>
                    <a:pt x="18434" y="15840"/>
                  </a:cubicBezTo>
                  <a:cubicBezTo>
                    <a:pt x="18449" y="13824"/>
                    <a:pt x="18634" y="16128"/>
                    <a:pt x="18479" y="14112"/>
                  </a:cubicBezTo>
                  <a:cubicBezTo>
                    <a:pt x="18576" y="13824"/>
                    <a:pt x="18583" y="14688"/>
                    <a:pt x="18695" y="14688"/>
                  </a:cubicBezTo>
                  <a:cubicBezTo>
                    <a:pt x="18658" y="13248"/>
                    <a:pt x="18796" y="10368"/>
                    <a:pt x="18893" y="9792"/>
                  </a:cubicBezTo>
                  <a:cubicBezTo>
                    <a:pt x="18886" y="10080"/>
                    <a:pt x="18908" y="10944"/>
                    <a:pt x="18919" y="11232"/>
                  </a:cubicBezTo>
                  <a:cubicBezTo>
                    <a:pt x="19117" y="11520"/>
                    <a:pt x="19222" y="12384"/>
                    <a:pt x="19405" y="12384"/>
                  </a:cubicBezTo>
                  <a:cubicBezTo>
                    <a:pt x="19422" y="12960"/>
                    <a:pt x="19511" y="13536"/>
                    <a:pt x="19474" y="14400"/>
                  </a:cubicBezTo>
                  <a:cubicBezTo>
                    <a:pt x="19500" y="14112"/>
                    <a:pt x="19524" y="13248"/>
                    <a:pt x="19580" y="13248"/>
                  </a:cubicBezTo>
                  <a:cubicBezTo>
                    <a:pt x="19689" y="14976"/>
                    <a:pt x="19455" y="13536"/>
                    <a:pt x="19539" y="15552"/>
                  </a:cubicBezTo>
                  <a:cubicBezTo>
                    <a:pt x="19545" y="14400"/>
                    <a:pt x="19685" y="14112"/>
                    <a:pt x="19765" y="13248"/>
                  </a:cubicBezTo>
                  <a:cubicBezTo>
                    <a:pt x="19741" y="11520"/>
                    <a:pt x="19580" y="12960"/>
                    <a:pt x="19498" y="13536"/>
                  </a:cubicBezTo>
                  <a:cubicBezTo>
                    <a:pt x="19498" y="11232"/>
                    <a:pt x="19638" y="8640"/>
                    <a:pt x="19829" y="7488"/>
                  </a:cubicBezTo>
                  <a:cubicBezTo>
                    <a:pt x="19982" y="6912"/>
                    <a:pt x="19896" y="9216"/>
                    <a:pt x="19922" y="8928"/>
                  </a:cubicBezTo>
                  <a:cubicBezTo>
                    <a:pt x="20209" y="9216"/>
                    <a:pt x="20168" y="4608"/>
                    <a:pt x="20404" y="6336"/>
                  </a:cubicBezTo>
                  <a:cubicBezTo>
                    <a:pt x="20499" y="8064"/>
                    <a:pt x="20409" y="9504"/>
                    <a:pt x="20430" y="10656"/>
                  </a:cubicBezTo>
                  <a:cubicBezTo>
                    <a:pt x="20305" y="11232"/>
                    <a:pt x="20239" y="9504"/>
                    <a:pt x="20155" y="9504"/>
                  </a:cubicBezTo>
                  <a:lnTo>
                    <a:pt x="20258" y="10368"/>
                  </a:lnTo>
                  <a:cubicBezTo>
                    <a:pt x="20219" y="10944"/>
                    <a:pt x="20135" y="11232"/>
                    <a:pt x="20090" y="10944"/>
                  </a:cubicBezTo>
                  <a:cubicBezTo>
                    <a:pt x="20170" y="12384"/>
                    <a:pt x="20575" y="11232"/>
                    <a:pt x="20796" y="12672"/>
                  </a:cubicBezTo>
                  <a:cubicBezTo>
                    <a:pt x="20835" y="12096"/>
                    <a:pt x="20904" y="11520"/>
                    <a:pt x="20872" y="10944"/>
                  </a:cubicBezTo>
                  <a:lnTo>
                    <a:pt x="20801" y="10944"/>
                  </a:lnTo>
                  <a:cubicBezTo>
                    <a:pt x="20736" y="9792"/>
                    <a:pt x="20934" y="9216"/>
                    <a:pt x="20844" y="8640"/>
                  </a:cubicBezTo>
                  <a:cubicBezTo>
                    <a:pt x="20939" y="7776"/>
                    <a:pt x="21044" y="6336"/>
                    <a:pt x="21175" y="7200"/>
                  </a:cubicBezTo>
                  <a:lnTo>
                    <a:pt x="21201" y="8928"/>
                  </a:lnTo>
                  <a:cubicBezTo>
                    <a:pt x="21197" y="8352"/>
                    <a:pt x="21115" y="8064"/>
                    <a:pt x="21076" y="8352"/>
                  </a:cubicBezTo>
                  <a:cubicBezTo>
                    <a:pt x="21132" y="7776"/>
                    <a:pt x="21279" y="10944"/>
                    <a:pt x="21339" y="8640"/>
                  </a:cubicBezTo>
                  <a:lnTo>
                    <a:pt x="21247" y="7200"/>
                  </a:lnTo>
                  <a:cubicBezTo>
                    <a:pt x="21341" y="6336"/>
                    <a:pt x="21458" y="4608"/>
                    <a:pt x="21576" y="5184"/>
                  </a:cubicBezTo>
                  <a:cubicBezTo>
                    <a:pt x="21522" y="3456"/>
                    <a:pt x="21548" y="5472"/>
                    <a:pt x="21466" y="3168"/>
                  </a:cubicBezTo>
                  <a:cubicBezTo>
                    <a:pt x="21537" y="5760"/>
                    <a:pt x="21165" y="3168"/>
                    <a:pt x="21281" y="5760"/>
                  </a:cubicBezTo>
                  <a:cubicBezTo>
                    <a:pt x="21197" y="3456"/>
                    <a:pt x="21135" y="4896"/>
                    <a:pt x="21023" y="2592"/>
                  </a:cubicBezTo>
                  <a:cubicBezTo>
                    <a:pt x="21025" y="3168"/>
                    <a:pt x="21061" y="3744"/>
                    <a:pt x="20964" y="3456"/>
                  </a:cubicBezTo>
                  <a:cubicBezTo>
                    <a:pt x="20958" y="3744"/>
                    <a:pt x="20949" y="4032"/>
                    <a:pt x="20941" y="4032"/>
                  </a:cubicBezTo>
                  <a:lnTo>
                    <a:pt x="20934" y="4032"/>
                  </a:lnTo>
                  <a:lnTo>
                    <a:pt x="20941" y="4032"/>
                  </a:lnTo>
                  <a:cubicBezTo>
                    <a:pt x="20936" y="4032"/>
                    <a:pt x="20936" y="4320"/>
                    <a:pt x="20943" y="4032"/>
                  </a:cubicBezTo>
                  <a:cubicBezTo>
                    <a:pt x="20967" y="4320"/>
                    <a:pt x="20986" y="4608"/>
                    <a:pt x="20992" y="4896"/>
                  </a:cubicBezTo>
                  <a:cubicBezTo>
                    <a:pt x="20943" y="6336"/>
                    <a:pt x="20788" y="6336"/>
                    <a:pt x="20734" y="6912"/>
                  </a:cubicBezTo>
                  <a:cubicBezTo>
                    <a:pt x="20676" y="6624"/>
                    <a:pt x="20760" y="6336"/>
                    <a:pt x="20728" y="5760"/>
                  </a:cubicBezTo>
                  <a:lnTo>
                    <a:pt x="20648" y="6624"/>
                  </a:lnTo>
                  <a:cubicBezTo>
                    <a:pt x="20641" y="5472"/>
                    <a:pt x="20493" y="4608"/>
                    <a:pt x="20631" y="3744"/>
                  </a:cubicBezTo>
                  <a:lnTo>
                    <a:pt x="20508" y="3744"/>
                  </a:lnTo>
                  <a:cubicBezTo>
                    <a:pt x="20435" y="2880"/>
                    <a:pt x="20333" y="2592"/>
                    <a:pt x="20273" y="3168"/>
                  </a:cubicBezTo>
                  <a:cubicBezTo>
                    <a:pt x="20215" y="2880"/>
                    <a:pt x="20125" y="4608"/>
                    <a:pt x="20176" y="3456"/>
                  </a:cubicBezTo>
                  <a:lnTo>
                    <a:pt x="19982" y="4320"/>
                  </a:lnTo>
                  <a:lnTo>
                    <a:pt x="19980" y="4032"/>
                  </a:lnTo>
                  <a:cubicBezTo>
                    <a:pt x="19789" y="3744"/>
                    <a:pt x="19586" y="6048"/>
                    <a:pt x="19366" y="3744"/>
                  </a:cubicBezTo>
                  <a:cubicBezTo>
                    <a:pt x="19302" y="4032"/>
                    <a:pt x="19237" y="4320"/>
                    <a:pt x="19127" y="4032"/>
                  </a:cubicBezTo>
                  <a:lnTo>
                    <a:pt x="19108" y="2880"/>
                  </a:lnTo>
                  <a:cubicBezTo>
                    <a:pt x="19024" y="3168"/>
                    <a:pt x="18858" y="1728"/>
                    <a:pt x="18824" y="2880"/>
                  </a:cubicBezTo>
                  <a:cubicBezTo>
                    <a:pt x="18733" y="0"/>
                    <a:pt x="18421" y="2016"/>
                    <a:pt x="18277" y="1440"/>
                  </a:cubicBezTo>
                  <a:lnTo>
                    <a:pt x="18270" y="2880"/>
                  </a:lnTo>
                  <a:cubicBezTo>
                    <a:pt x="18171" y="2880"/>
                    <a:pt x="18074" y="3168"/>
                    <a:pt x="17949" y="3744"/>
                  </a:cubicBezTo>
                  <a:lnTo>
                    <a:pt x="17958" y="5184"/>
                  </a:lnTo>
                  <a:cubicBezTo>
                    <a:pt x="17850" y="6048"/>
                    <a:pt x="17682" y="4032"/>
                    <a:pt x="17512" y="4320"/>
                  </a:cubicBezTo>
                  <a:cubicBezTo>
                    <a:pt x="17525" y="3744"/>
                    <a:pt x="17568" y="3744"/>
                    <a:pt x="17598" y="4032"/>
                  </a:cubicBezTo>
                  <a:cubicBezTo>
                    <a:pt x="17396" y="1152"/>
                    <a:pt x="17170" y="6048"/>
                    <a:pt x="16987" y="4032"/>
                  </a:cubicBezTo>
                  <a:cubicBezTo>
                    <a:pt x="16942" y="4320"/>
                    <a:pt x="16907" y="4320"/>
                    <a:pt x="16877" y="4032"/>
                  </a:cubicBezTo>
                  <a:cubicBezTo>
                    <a:pt x="16881" y="4032"/>
                    <a:pt x="16883" y="4032"/>
                    <a:pt x="16888" y="3744"/>
                  </a:cubicBezTo>
                  <a:lnTo>
                    <a:pt x="16868" y="3744"/>
                  </a:lnTo>
                  <a:lnTo>
                    <a:pt x="16806" y="3168"/>
                  </a:lnTo>
                  <a:cubicBezTo>
                    <a:pt x="16823" y="3456"/>
                    <a:pt x="16843" y="3744"/>
                    <a:pt x="16858" y="3744"/>
                  </a:cubicBezTo>
                  <a:cubicBezTo>
                    <a:pt x="16823" y="3744"/>
                    <a:pt x="16769" y="4032"/>
                    <a:pt x="16718" y="4320"/>
                  </a:cubicBezTo>
                  <a:lnTo>
                    <a:pt x="16694" y="2880"/>
                  </a:lnTo>
                  <a:lnTo>
                    <a:pt x="16683" y="2880"/>
                  </a:lnTo>
                  <a:cubicBezTo>
                    <a:pt x="16631" y="2304"/>
                    <a:pt x="16642" y="3456"/>
                    <a:pt x="16668" y="4608"/>
                  </a:cubicBezTo>
                  <a:cubicBezTo>
                    <a:pt x="16642" y="4896"/>
                    <a:pt x="16619" y="5184"/>
                    <a:pt x="16599" y="5472"/>
                  </a:cubicBezTo>
                  <a:cubicBezTo>
                    <a:pt x="16558" y="3168"/>
                    <a:pt x="16461" y="6336"/>
                    <a:pt x="16405" y="3744"/>
                  </a:cubicBezTo>
                  <a:cubicBezTo>
                    <a:pt x="16369" y="4896"/>
                    <a:pt x="16140" y="4608"/>
                    <a:pt x="16112" y="7200"/>
                  </a:cubicBezTo>
                  <a:cubicBezTo>
                    <a:pt x="16110" y="6624"/>
                    <a:pt x="16095" y="6624"/>
                    <a:pt x="16123" y="6624"/>
                  </a:cubicBezTo>
                  <a:cubicBezTo>
                    <a:pt x="16065" y="6336"/>
                    <a:pt x="16007" y="6048"/>
                    <a:pt x="15955" y="6624"/>
                  </a:cubicBezTo>
                  <a:lnTo>
                    <a:pt x="15929" y="4896"/>
                  </a:lnTo>
                  <a:lnTo>
                    <a:pt x="15802" y="7200"/>
                  </a:lnTo>
                  <a:cubicBezTo>
                    <a:pt x="15725" y="6048"/>
                    <a:pt x="15693" y="5472"/>
                    <a:pt x="15770" y="4032"/>
                  </a:cubicBezTo>
                  <a:cubicBezTo>
                    <a:pt x="15583" y="6048"/>
                    <a:pt x="15617" y="4896"/>
                    <a:pt x="15460" y="6912"/>
                  </a:cubicBezTo>
                  <a:lnTo>
                    <a:pt x="15469" y="5760"/>
                  </a:lnTo>
                  <a:cubicBezTo>
                    <a:pt x="15410" y="5760"/>
                    <a:pt x="15320" y="7200"/>
                    <a:pt x="15286" y="6336"/>
                  </a:cubicBezTo>
                  <a:cubicBezTo>
                    <a:pt x="15161" y="4032"/>
                    <a:pt x="14661" y="5760"/>
                    <a:pt x="14336" y="3744"/>
                  </a:cubicBezTo>
                  <a:cubicBezTo>
                    <a:pt x="14398" y="7200"/>
                    <a:pt x="14185" y="2016"/>
                    <a:pt x="14172" y="4896"/>
                  </a:cubicBezTo>
                  <a:cubicBezTo>
                    <a:pt x="14153" y="4032"/>
                    <a:pt x="14108" y="3456"/>
                    <a:pt x="14159" y="2880"/>
                  </a:cubicBezTo>
                  <a:cubicBezTo>
                    <a:pt x="13993" y="3456"/>
                    <a:pt x="13912" y="1440"/>
                    <a:pt x="13797" y="3744"/>
                  </a:cubicBezTo>
                  <a:cubicBezTo>
                    <a:pt x="13778" y="2880"/>
                    <a:pt x="13832" y="2592"/>
                    <a:pt x="13815" y="2016"/>
                  </a:cubicBezTo>
                  <a:cubicBezTo>
                    <a:pt x="13802" y="2016"/>
                    <a:pt x="13763" y="2592"/>
                    <a:pt x="13746" y="2304"/>
                  </a:cubicBezTo>
                  <a:cubicBezTo>
                    <a:pt x="13729" y="1728"/>
                    <a:pt x="13769" y="1440"/>
                    <a:pt x="13795" y="1152"/>
                  </a:cubicBezTo>
                  <a:cubicBezTo>
                    <a:pt x="13627" y="1152"/>
                    <a:pt x="13610" y="3744"/>
                    <a:pt x="13597" y="6048"/>
                  </a:cubicBezTo>
                  <a:cubicBezTo>
                    <a:pt x="13511" y="4896"/>
                    <a:pt x="13468" y="5184"/>
                    <a:pt x="13405" y="6624"/>
                  </a:cubicBezTo>
                  <a:cubicBezTo>
                    <a:pt x="13377" y="5760"/>
                    <a:pt x="13326" y="4896"/>
                    <a:pt x="13431" y="4896"/>
                  </a:cubicBezTo>
                  <a:cubicBezTo>
                    <a:pt x="13373" y="4608"/>
                    <a:pt x="13070" y="3456"/>
                    <a:pt x="13065" y="5472"/>
                  </a:cubicBezTo>
                  <a:cubicBezTo>
                    <a:pt x="13046" y="4896"/>
                    <a:pt x="12981" y="5184"/>
                    <a:pt x="12966" y="5472"/>
                  </a:cubicBezTo>
                  <a:cubicBezTo>
                    <a:pt x="12833" y="5184"/>
                    <a:pt x="12822" y="5184"/>
                    <a:pt x="12690" y="5184"/>
                  </a:cubicBezTo>
                  <a:lnTo>
                    <a:pt x="12727" y="5472"/>
                  </a:lnTo>
                  <a:cubicBezTo>
                    <a:pt x="12675" y="7776"/>
                    <a:pt x="12619" y="6048"/>
                    <a:pt x="12514" y="6336"/>
                  </a:cubicBezTo>
                  <a:lnTo>
                    <a:pt x="12516" y="6048"/>
                  </a:lnTo>
                  <a:cubicBezTo>
                    <a:pt x="12275" y="4320"/>
                    <a:pt x="12413" y="6912"/>
                    <a:pt x="12176" y="4896"/>
                  </a:cubicBezTo>
                  <a:lnTo>
                    <a:pt x="12189" y="6336"/>
                  </a:lnTo>
                  <a:cubicBezTo>
                    <a:pt x="12165" y="9216"/>
                    <a:pt x="11978" y="4320"/>
                    <a:pt x="11840" y="5472"/>
                  </a:cubicBezTo>
                  <a:lnTo>
                    <a:pt x="11889" y="6336"/>
                  </a:lnTo>
                  <a:cubicBezTo>
                    <a:pt x="11814" y="7488"/>
                    <a:pt x="11678" y="2304"/>
                    <a:pt x="11603" y="1728"/>
                  </a:cubicBezTo>
                  <a:cubicBezTo>
                    <a:pt x="11586" y="1440"/>
                    <a:pt x="11629" y="1440"/>
                    <a:pt x="11652" y="1152"/>
                  </a:cubicBezTo>
                  <a:cubicBezTo>
                    <a:pt x="11454" y="-288"/>
                    <a:pt x="11627" y="2880"/>
                    <a:pt x="11478" y="3456"/>
                  </a:cubicBezTo>
                  <a:cubicBezTo>
                    <a:pt x="11450" y="2304"/>
                    <a:pt x="11513" y="864"/>
                    <a:pt x="11413" y="576"/>
                  </a:cubicBezTo>
                  <a:cubicBezTo>
                    <a:pt x="11364" y="0"/>
                    <a:pt x="11125" y="3744"/>
                    <a:pt x="10989" y="1728"/>
                  </a:cubicBezTo>
                  <a:cubicBezTo>
                    <a:pt x="11019" y="2592"/>
                    <a:pt x="11049" y="3456"/>
                    <a:pt x="10981" y="4032"/>
                  </a:cubicBezTo>
                  <a:cubicBezTo>
                    <a:pt x="10875" y="4032"/>
                    <a:pt x="10696" y="864"/>
                    <a:pt x="10602" y="3456"/>
                  </a:cubicBezTo>
                  <a:cubicBezTo>
                    <a:pt x="10589" y="3168"/>
                    <a:pt x="10582" y="2880"/>
                    <a:pt x="10582" y="2592"/>
                  </a:cubicBezTo>
                  <a:cubicBezTo>
                    <a:pt x="10503" y="3456"/>
                    <a:pt x="10322" y="3744"/>
                    <a:pt x="10272" y="4896"/>
                  </a:cubicBezTo>
                  <a:cubicBezTo>
                    <a:pt x="10199" y="288"/>
                    <a:pt x="9772" y="7200"/>
                    <a:pt x="9775" y="2592"/>
                  </a:cubicBezTo>
                  <a:lnTo>
                    <a:pt x="9527" y="2880"/>
                  </a:lnTo>
                  <a:lnTo>
                    <a:pt x="9533" y="2304"/>
                  </a:lnTo>
                  <a:cubicBezTo>
                    <a:pt x="9376" y="2016"/>
                    <a:pt x="9320" y="3168"/>
                    <a:pt x="9264" y="4320"/>
                  </a:cubicBezTo>
                  <a:cubicBezTo>
                    <a:pt x="9228" y="3744"/>
                    <a:pt x="9256" y="3456"/>
                    <a:pt x="9258" y="3168"/>
                  </a:cubicBezTo>
                  <a:cubicBezTo>
                    <a:pt x="9027" y="2304"/>
                    <a:pt x="9004" y="2304"/>
                    <a:pt x="8810" y="4608"/>
                  </a:cubicBezTo>
                  <a:lnTo>
                    <a:pt x="8790" y="3168"/>
                  </a:lnTo>
                  <a:cubicBezTo>
                    <a:pt x="8737" y="4032"/>
                    <a:pt x="8457" y="864"/>
                    <a:pt x="8231" y="2304"/>
                  </a:cubicBezTo>
                  <a:cubicBezTo>
                    <a:pt x="8233" y="2304"/>
                    <a:pt x="8237" y="2016"/>
                    <a:pt x="8254" y="1728"/>
                  </a:cubicBezTo>
                  <a:cubicBezTo>
                    <a:pt x="8000" y="3456"/>
                    <a:pt x="7645" y="-2016"/>
                    <a:pt x="7552" y="2880"/>
                  </a:cubicBezTo>
                  <a:lnTo>
                    <a:pt x="7382" y="4032"/>
                  </a:lnTo>
                  <a:cubicBezTo>
                    <a:pt x="7600" y="4608"/>
                    <a:pt x="7350" y="6336"/>
                    <a:pt x="7440" y="7200"/>
                  </a:cubicBezTo>
                  <a:cubicBezTo>
                    <a:pt x="7354" y="7488"/>
                    <a:pt x="7218" y="5760"/>
                    <a:pt x="7324" y="5472"/>
                  </a:cubicBezTo>
                  <a:lnTo>
                    <a:pt x="7341" y="5760"/>
                  </a:lnTo>
                  <a:cubicBezTo>
                    <a:pt x="7380" y="2880"/>
                    <a:pt x="7070" y="4608"/>
                    <a:pt x="7076" y="2592"/>
                  </a:cubicBezTo>
                  <a:cubicBezTo>
                    <a:pt x="6648" y="2880"/>
                    <a:pt x="6230" y="1152"/>
                    <a:pt x="5829" y="864"/>
                  </a:cubicBezTo>
                  <a:lnTo>
                    <a:pt x="5877" y="3168"/>
                  </a:lnTo>
                  <a:lnTo>
                    <a:pt x="5737" y="2880"/>
                  </a:lnTo>
                  <a:cubicBezTo>
                    <a:pt x="5700" y="2304"/>
                    <a:pt x="5687" y="1152"/>
                    <a:pt x="5786" y="1440"/>
                  </a:cubicBezTo>
                  <a:cubicBezTo>
                    <a:pt x="5735" y="288"/>
                    <a:pt x="5618" y="2304"/>
                    <a:pt x="5616" y="2880"/>
                  </a:cubicBezTo>
                  <a:cubicBezTo>
                    <a:pt x="5420" y="2016"/>
                    <a:pt x="5694" y="576"/>
                    <a:pt x="5633" y="576"/>
                  </a:cubicBezTo>
                  <a:lnTo>
                    <a:pt x="5569" y="576"/>
                  </a:lnTo>
                  <a:cubicBezTo>
                    <a:pt x="5504" y="1440"/>
                    <a:pt x="5498" y="2304"/>
                    <a:pt x="5377" y="2304"/>
                  </a:cubicBezTo>
                  <a:cubicBezTo>
                    <a:pt x="5302" y="1728"/>
                    <a:pt x="5338" y="864"/>
                    <a:pt x="5308" y="864"/>
                  </a:cubicBezTo>
                  <a:cubicBezTo>
                    <a:pt x="5310" y="864"/>
                    <a:pt x="5300" y="576"/>
                    <a:pt x="5263" y="864"/>
                  </a:cubicBezTo>
                  <a:lnTo>
                    <a:pt x="5086" y="576"/>
                  </a:lnTo>
                  <a:lnTo>
                    <a:pt x="5157" y="2304"/>
                  </a:lnTo>
                  <a:cubicBezTo>
                    <a:pt x="5080" y="3168"/>
                    <a:pt x="4992" y="2304"/>
                    <a:pt x="5073" y="4032"/>
                  </a:cubicBezTo>
                  <a:cubicBezTo>
                    <a:pt x="4953" y="1152"/>
                    <a:pt x="4417" y="2880"/>
                    <a:pt x="4343" y="2016"/>
                  </a:cubicBezTo>
                  <a:cubicBezTo>
                    <a:pt x="4234" y="3168"/>
                    <a:pt x="4126" y="3168"/>
                    <a:pt x="3990" y="2880"/>
                  </a:cubicBezTo>
                  <a:cubicBezTo>
                    <a:pt x="4025" y="3456"/>
                    <a:pt x="4044" y="5184"/>
                    <a:pt x="3930" y="4896"/>
                  </a:cubicBezTo>
                  <a:cubicBezTo>
                    <a:pt x="3971" y="1152"/>
                    <a:pt x="3717" y="3168"/>
                    <a:pt x="3624" y="576"/>
                  </a:cubicBezTo>
                  <a:cubicBezTo>
                    <a:pt x="3708" y="2304"/>
                    <a:pt x="3297" y="864"/>
                    <a:pt x="3428" y="3456"/>
                  </a:cubicBezTo>
                  <a:cubicBezTo>
                    <a:pt x="3331" y="3168"/>
                    <a:pt x="3422" y="2016"/>
                    <a:pt x="3348" y="1152"/>
                  </a:cubicBezTo>
                  <a:cubicBezTo>
                    <a:pt x="3120" y="2592"/>
                    <a:pt x="2842" y="288"/>
                    <a:pt x="2560" y="576"/>
                  </a:cubicBezTo>
                  <a:cubicBezTo>
                    <a:pt x="2556" y="1152"/>
                    <a:pt x="2603" y="1728"/>
                    <a:pt x="2543" y="2592"/>
                  </a:cubicBezTo>
                  <a:lnTo>
                    <a:pt x="2392" y="288"/>
                  </a:lnTo>
                  <a:cubicBezTo>
                    <a:pt x="2336" y="576"/>
                    <a:pt x="2341" y="2880"/>
                    <a:pt x="2239" y="1152"/>
                  </a:cubicBezTo>
                  <a:cubicBezTo>
                    <a:pt x="2254" y="1728"/>
                    <a:pt x="2276" y="2304"/>
                    <a:pt x="2237" y="2304"/>
                  </a:cubicBezTo>
                  <a:cubicBezTo>
                    <a:pt x="1682" y="0"/>
                    <a:pt x="1104" y="4320"/>
                    <a:pt x="540" y="0"/>
                  </a:cubicBezTo>
                  <a:cubicBezTo>
                    <a:pt x="616" y="576"/>
                    <a:pt x="566" y="864"/>
                    <a:pt x="508" y="864"/>
                  </a:cubicBezTo>
                  <a:cubicBezTo>
                    <a:pt x="545" y="1152"/>
                    <a:pt x="506" y="2016"/>
                    <a:pt x="514" y="2880"/>
                  </a:cubicBezTo>
                  <a:lnTo>
                    <a:pt x="277" y="864"/>
                  </a:lnTo>
                  <a:cubicBezTo>
                    <a:pt x="234" y="2880"/>
                    <a:pt x="26" y="864"/>
                    <a:pt x="0" y="2880"/>
                  </a:cubicBezTo>
                  <a:lnTo>
                    <a:pt x="75" y="2304"/>
                  </a:lnTo>
                  <a:cubicBezTo>
                    <a:pt x="-24" y="4608"/>
                    <a:pt x="215" y="7200"/>
                    <a:pt x="200" y="10080"/>
                  </a:cubicBezTo>
                  <a:cubicBezTo>
                    <a:pt x="312" y="7488"/>
                    <a:pt x="493" y="13824"/>
                    <a:pt x="676" y="10368"/>
                  </a:cubicBezTo>
                  <a:cubicBezTo>
                    <a:pt x="717" y="10944"/>
                    <a:pt x="641" y="11232"/>
                    <a:pt x="663" y="11808"/>
                  </a:cubicBezTo>
                  <a:cubicBezTo>
                    <a:pt x="708" y="10656"/>
                    <a:pt x="764" y="10368"/>
                    <a:pt x="868" y="10944"/>
                  </a:cubicBezTo>
                  <a:lnTo>
                    <a:pt x="857" y="11232"/>
                  </a:lnTo>
                  <a:cubicBezTo>
                    <a:pt x="1148" y="10944"/>
                    <a:pt x="1272" y="12096"/>
                    <a:pt x="1600" y="12960"/>
                  </a:cubicBezTo>
                  <a:lnTo>
                    <a:pt x="1574" y="11520"/>
                  </a:lnTo>
                  <a:cubicBezTo>
                    <a:pt x="1645" y="11808"/>
                    <a:pt x="1660" y="12096"/>
                    <a:pt x="1692" y="12384"/>
                  </a:cubicBezTo>
                  <a:cubicBezTo>
                    <a:pt x="1774" y="10368"/>
                    <a:pt x="1496" y="12384"/>
                    <a:pt x="1570" y="10080"/>
                  </a:cubicBezTo>
                  <a:cubicBezTo>
                    <a:pt x="1662" y="12960"/>
                    <a:pt x="2065" y="10080"/>
                    <a:pt x="2127" y="13248"/>
                  </a:cubicBezTo>
                  <a:cubicBezTo>
                    <a:pt x="2235" y="13536"/>
                    <a:pt x="2095" y="11808"/>
                    <a:pt x="2203" y="11808"/>
                  </a:cubicBezTo>
                  <a:lnTo>
                    <a:pt x="2233" y="12672"/>
                  </a:lnTo>
                  <a:lnTo>
                    <a:pt x="2259" y="11520"/>
                  </a:lnTo>
                  <a:cubicBezTo>
                    <a:pt x="2330" y="11808"/>
                    <a:pt x="2366" y="12960"/>
                    <a:pt x="2369" y="13536"/>
                  </a:cubicBezTo>
                  <a:cubicBezTo>
                    <a:pt x="2351" y="13536"/>
                    <a:pt x="2319" y="13824"/>
                    <a:pt x="2302" y="13824"/>
                  </a:cubicBezTo>
                  <a:cubicBezTo>
                    <a:pt x="2392" y="14976"/>
                    <a:pt x="2560" y="13536"/>
                    <a:pt x="2593" y="13824"/>
                  </a:cubicBezTo>
                  <a:lnTo>
                    <a:pt x="2487" y="13248"/>
                  </a:lnTo>
                  <a:cubicBezTo>
                    <a:pt x="2782" y="12384"/>
                    <a:pt x="3142" y="13824"/>
                    <a:pt x="3428" y="12096"/>
                  </a:cubicBezTo>
                  <a:lnTo>
                    <a:pt x="3407" y="11232"/>
                  </a:lnTo>
                  <a:cubicBezTo>
                    <a:pt x="3624" y="10080"/>
                    <a:pt x="3581" y="12096"/>
                    <a:pt x="3818" y="11520"/>
                  </a:cubicBezTo>
                  <a:lnTo>
                    <a:pt x="3809" y="11808"/>
                  </a:lnTo>
                  <a:cubicBezTo>
                    <a:pt x="3859" y="10944"/>
                    <a:pt x="3921" y="10656"/>
                    <a:pt x="3988" y="10944"/>
                  </a:cubicBezTo>
                  <a:cubicBezTo>
                    <a:pt x="3928" y="11520"/>
                    <a:pt x="4100" y="12384"/>
                    <a:pt x="4023" y="13248"/>
                  </a:cubicBezTo>
                  <a:cubicBezTo>
                    <a:pt x="4257" y="11808"/>
                    <a:pt x="4139" y="12096"/>
                    <a:pt x="4294" y="9792"/>
                  </a:cubicBezTo>
                  <a:lnTo>
                    <a:pt x="4330" y="10944"/>
                  </a:lnTo>
                  <a:cubicBezTo>
                    <a:pt x="4382" y="9792"/>
                    <a:pt x="4386" y="9504"/>
                    <a:pt x="4507" y="9216"/>
                  </a:cubicBezTo>
                  <a:cubicBezTo>
                    <a:pt x="4408" y="10080"/>
                    <a:pt x="4582" y="10656"/>
                    <a:pt x="4473" y="12096"/>
                  </a:cubicBezTo>
                  <a:cubicBezTo>
                    <a:pt x="4725" y="14400"/>
                    <a:pt x="4845" y="9792"/>
                    <a:pt x="4959" y="13248"/>
                  </a:cubicBezTo>
                  <a:cubicBezTo>
                    <a:pt x="5076" y="10080"/>
                    <a:pt x="4744" y="11520"/>
                    <a:pt x="4809" y="10944"/>
                  </a:cubicBezTo>
                  <a:cubicBezTo>
                    <a:pt x="4755" y="9792"/>
                    <a:pt x="4903" y="8640"/>
                    <a:pt x="4981" y="8928"/>
                  </a:cubicBezTo>
                  <a:cubicBezTo>
                    <a:pt x="5061" y="8928"/>
                    <a:pt x="5116" y="12672"/>
                    <a:pt x="5319" y="12672"/>
                  </a:cubicBezTo>
                  <a:cubicBezTo>
                    <a:pt x="5297" y="12672"/>
                    <a:pt x="5297" y="12960"/>
                    <a:pt x="5276" y="12960"/>
                  </a:cubicBezTo>
                  <a:cubicBezTo>
                    <a:pt x="5351" y="13824"/>
                    <a:pt x="5424" y="11808"/>
                    <a:pt x="5517" y="13248"/>
                  </a:cubicBezTo>
                  <a:cubicBezTo>
                    <a:pt x="5569" y="11520"/>
                    <a:pt x="5636" y="13248"/>
                    <a:pt x="5651" y="10944"/>
                  </a:cubicBezTo>
                  <a:lnTo>
                    <a:pt x="5468" y="11520"/>
                  </a:lnTo>
                  <a:cubicBezTo>
                    <a:pt x="5571" y="10944"/>
                    <a:pt x="5670" y="8352"/>
                    <a:pt x="5842" y="9504"/>
                  </a:cubicBezTo>
                  <a:cubicBezTo>
                    <a:pt x="5829" y="10080"/>
                    <a:pt x="5778" y="10656"/>
                    <a:pt x="5741" y="10944"/>
                  </a:cubicBezTo>
                  <a:cubicBezTo>
                    <a:pt x="5793" y="11808"/>
                    <a:pt x="5838" y="10656"/>
                    <a:pt x="5892" y="11232"/>
                  </a:cubicBezTo>
                  <a:cubicBezTo>
                    <a:pt x="5877" y="13536"/>
                    <a:pt x="5668" y="11808"/>
                    <a:pt x="5556" y="13536"/>
                  </a:cubicBezTo>
                  <a:cubicBezTo>
                    <a:pt x="5610" y="14400"/>
                    <a:pt x="5767" y="11808"/>
                    <a:pt x="5711" y="14400"/>
                  </a:cubicBezTo>
                  <a:cubicBezTo>
                    <a:pt x="5791" y="11232"/>
                    <a:pt x="5909" y="14688"/>
                    <a:pt x="6045" y="12384"/>
                  </a:cubicBezTo>
                  <a:lnTo>
                    <a:pt x="6036" y="13824"/>
                  </a:lnTo>
                  <a:cubicBezTo>
                    <a:pt x="6058" y="13536"/>
                    <a:pt x="6103" y="12960"/>
                    <a:pt x="6142" y="12960"/>
                  </a:cubicBezTo>
                  <a:lnTo>
                    <a:pt x="6071" y="14688"/>
                  </a:lnTo>
                  <a:cubicBezTo>
                    <a:pt x="6180" y="13248"/>
                    <a:pt x="6282" y="16128"/>
                    <a:pt x="6387" y="15264"/>
                  </a:cubicBezTo>
                  <a:cubicBezTo>
                    <a:pt x="6167" y="15264"/>
                    <a:pt x="6338" y="13536"/>
                    <a:pt x="6245" y="12672"/>
                  </a:cubicBezTo>
                  <a:cubicBezTo>
                    <a:pt x="6518" y="10944"/>
                    <a:pt x="6402" y="16416"/>
                    <a:pt x="6708" y="15840"/>
                  </a:cubicBezTo>
                  <a:cubicBezTo>
                    <a:pt x="6667" y="15840"/>
                    <a:pt x="6553" y="14688"/>
                    <a:pt x="6618" y="14112"/>
                  </a:cubicBezTo>
                  <a:cubicBezTo>
                    <a:pt x="6676" y="14400"/>
                    <a:pt x="6751" y="14976"/>
                    <a:pt x="6788" y="15840"/>
                  </a:cubicBezTo>
                  <a:cubicBezTo>
                    <a:pt x="6990" y="15552"/>
                    <a:pt x="6757" y="14400"/>
                    <a:pt x="6844" y="13536"/>
                  </a:cubicBezTo>
                  <a:cubicBezTo>
                    <a:pt x="6913" y="15264"/>
                    <a:pt x="6943" y="12960"/>
                    <a:pt x="7031" y="12384"/>
                  </a:cubicBezTo>
                  <a:lnTo>
                    <a:pt x="7031" y="13824"/>
                  </a:lnTo>
                  <a:cubicBezTo>
                    <a:pt x="7264" y="14688"/>
                    <a:pt x="7093" y="10944"/>
                    <a:pt x="7300" y="12096"/>
                  </a:cubicBezTo>
                  <a:lnTo>
                    <a:pt x="7214" y="13824"/>
                  </a:lnTo>
                  <a:lnTo>
                    <a:pt x="7322" y="13536"/>
                  </a:lnTo>
                  <a:lnTo>
                    <a:pt x="7298" y="14976"/>
                  </a:lnTo>
                  <a:cubicBezTo>
                    <a:pt x="7416" y="13824"/>
                    <a:pt x="7453" y="14112"/>
                    <a:pt x="7569" y="14688"/>
                  </a:cubicBezTo>
                  <a:cubicBezTo>
                    <a:pt x="7541" y="13536"/>
                    <a:pt x="7584" y="12096"/>
                    <a:pt x="7686" y="12096"/>
                  </a:cubicBezTo>
                  <a:cubicBezTo>
                    <a:pt x="7757" y="12960"/>
                    <a:pt x="7647" y="13536"/>
                    <a:pt x="7793" y="13248"/>
                  </a:cubicBezTo>
                  <a:cubicBezTo>
                    <a:pt x="7759" y="14112"/>
                    <a:pt x="7724" y="15264"/>
                    <a:pt x="7660" y="13824"/>
                  </a:cubicBezTo>
                  <a:cubicBezTo>
                    <a:pt x="7653" y="14400"/>
                    <a:pt x="7628" y="14688"/>
                    <a:pt x="7621" y="15264"/>
                  </a:cubicBezTo>
                  <a:cubicBezTo>
                    <a:pt x="7696" y="16128"/>
                    <a:pt x="7811" y="15552"/>
                    <a:pt x="7862" y="15552"/>
                  </a:cubicBezTo>
                  <a:cubicBezTo>
                    <a:pt x="7843" y="15552"/>
                    <a:pt x="7819" y="15264"/>
                    <a:pt x="7806" y="15264"/>
                  </a:cubicBezTo>
                  <a:lnTo>
                    <a:pt x="8017" y="13248"/>
                  </a:lnTo>
                  <a:cubicBezTo>
                    <a:pt x="8050" y="13824"/>
                    <a:pt x="8024" y="14112"/>
                    <a:pt x="7998" y="14688"/>
                  </a:cubicBezTo>
                  <a:cubicBezTo>
                    <a:pt x="8039" y="14400"/>
                    <a:pt x="8069" y="13824"/>
                    <a:pt x="8131" y="13824"/>
                  </a:cubicBezTo>
                  <a:cubicBezTo>
                    <a:pt x="8116" y="14976"/>
                    <a:pt x="8119" y="16128"/>
                    <a:pt x="8030" y="16704"/>
                  </a:cubicBezTo>
                  <a:lnTo>
                    <a:pt x="8231" y="15264"/>
                  </a:lnTo>
                  <a:cubicBezTo>
                    <a:pt x="8243" y="15840"/>
                    <a:pt x="8334" y="16704"/>
                    <a:pt x="8308" y="17280"/>
                  </a:cubicBezTo>
                  <a:cubicBezTo>
                    <a:pt x="8418" y="17856"/>
                    <a:pt x="8579" y="14976"/>
                    <a:pt x="8728" y="15840"/>
                  </a:cubicBezTo>
                  <a:cubicBezTo>
                    <a:pt x="8734" y="15840"/>
                    <a:pt x="8750" y="15552"/>
                    <a:pt x="8782" y="15264"/>
                  </a:cubicBezTo>
                  <a:cubicBezTo>
                    <a:pt x="8920" y="15840"/>
                    <a:pt x="9042" y="17280"/>
                    <a:pt x="9206" y="15552"/>
                  </a:cubicBezTo>
                  <a:lnTo>
                    <a:pt x="9299" y="17568"/>
                  </a:lnTo>
                  <a:cubicBezTo>
                    <a:pt x="9428" y="17280"/>
                    <a:pt x="9174" y="14976"/>
                    <a:pt x="9387" y="14400"/>
                  </a:cubicBezTo>
                  <a:cubicBezTo>
                    <a:pt x="9538" y="13824"/>
                    <a:pt x="9443" y="16128"/>
                    <a:pt x="9497" y="16704"/>
                  </a:cubicBezTo>
                  <a:cubicBezTo>
                    <a:pt x="9572" y="15840"/>
                    <a:pt x="9704" y="13536"/>
                    <a:pt x="9841" y="15264"/>
                  </a:cubicBezTo>
                  <a:cubicBezTo>
                    <a:pt x="9796" y="15840"/>
                    <a:pt x="9760" y="15264"/>
                    <a:pt x="9716" y="15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5986817" y="43083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17130" h="21600" extrusionOk="0">
                  <a:moveTo>
                    <a:pt x="17130" y="21600"/>
                  </a:moveTo>
                  <a:cubicBezTo>
                    <a:pt x="9930" y="14400"/>
                    <a:pt x="8130" y="7200"/>
                    <a:pt x="6330" y="0"/>
                  </a:cubicBezTo>
                  <a:cubicBezTo>
                    <a:pt x="-2670" y="7200"/>
                    <a:pt x="-4470" y="14400"/>
                    <a:pt x="1713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3907631" y="49237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2960" y="0"/>
                  </a:lnTo>
                  <a:cubicBezTo>
                    <a:pt x="4320" y="21600"/>
                    <a:pt x="4320" y="21600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8151067" y="49852"/>
              <a:ext cx="24559" cy="12701"/>
            </a:xfrm>
            <a:custGeom>
              <a:avLst/>
              <a:gdLst/>
              <a:ahLst/>
              <a:cxnLst/>
              <a:rect l="0" t="0" r="0" b="0"/>
              <a:pathLst>
                <a:path w="20884" h="21600" extrusionOk="0">
                  <a:moveTo>
                    <a:pt x="20884" y="21600"/>
                  </a:moveTo>
                  <a:cubicBezTo>
                    <a:pt x="9684" y="14400"/>
                    <a:pt x="4084" y="7200"/>
                    <a:pt x="84" y="0"/>
                  </a:cubicBezTo>
                  <a:cubicBezTo>
                    <a:pt x="-716" y="7200"/>
                    <a:pt x="4084" y="14400"/>
                    <a:pt x="20884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9444037" y="11693"/>
              <a:ext cx="3968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0"/>
                  </a:moveTo>
                  <a:lnTo>
                    <a:pt x="0" y="7200"/>
                  </a:lnTo>
                  <a:cubicBezTo>
                    <a:pt x="10286" y="7200"/>
                    <a:pt x="13886" y="14400"/>
                    <a:pt x="19543" y="21600"/>
                  </a:cubicBezTo>
                  <a:cubicBezTo>
                    <a:pt x="19029" y="14400"/>
                    <a:pt x="14914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9820717" y="35081"/>
              <a:ext cx="31309" cy="12701"/>
            </a:xfrm>
            <a:custGeom>
              <a:avLst/>
              <a:gdLst/>
              <a:ahLst/>
              <a:cxnLst/>
              <a:rect l="0" t="0" r="0" b="0"/>
              <a:pathLst>
                <a:path w="15213" h="21600" extrusionOk="0">
                  <a:moveTo>
                    <a:pt x="6291" y="21600"/>
                  </a:moveTo>
                  <a:cubicBezTo>
                    <a:pt x="9109" y="14400"/>
                    <a:pt x="12396" y="21600"/>
                    <a:pt x="15213" y="14400"/>
                  </a:cubicBezTo>
                  <a:lnTo>
                    <a:pt x="14274" y="0"/>
                  </a:lnTo>
                  <a:cubicBezTo>
                    <a:pt x="2065" y="0"/>
                    <a:pt x="-6387" y="14400"/>
                    <a:pt x="6291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9520237" y="24731"/>
              <a:ext cx="57453" cy="12701"/>
            </a:xfrm>
            <a:custGeom>
              <a:avLst/>
              <a:gdLst/>
              <a:ahLst/>
              <a:cxnLst/>
              <a:rect l="0" t="0" r="0" b="0"/>
              <a:pathLst>
                <a:path w="20571" h="13988" extrusionOk="0">
                  <a:moveTo>
                    <a:pt x="0" y="5056"/>
                  </a:moveTo>
                  <a:cubicBezTo>
                    <a:pt x="1029" y="17399"/>
                    <a:pt x="10286" y="14313"/>
                    <a:pt x="20571" y="11228"/>
                  </a:cubicBezTo>
                  <a:lnTo>
                    <a:pt x="18514" y="11228"/>
                  </a:lnTo>
                  <a:cubicBezTo>
                    <a:pt x="21600" y="-4201"/>
                    <a:pt x="10629" y="-1115"/>
                    <a:pt x="0" y="50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9583737" y="24960"/>
              <a:ext cx="26186" cy="12701"/>
            </a:xfrm>
            <a:custGeom>
              <a:avLst/>
              <a:gdLst/>
              <a:ahLst/>
              <a:cxnLst/>
              <a:rect l="0" t="0" r="0" b="0"/>
              <a:pathLst>
                <a:path w="19793" h="9600" extrusionOk="0">
                  <a:moveTo>
                    <a:pt x="0" y="9600"/>
                  </a:moveTo>
                  <a:cubicBezTo>
                    <a:pt x="6968" y="9600"/>
                    <a:pt x="13239" y="9600"/>
                    <a:pt x="19510" y="9600"/>
                  </a:cubicBezTo>
                  <a:cubicBezTo>
                    <a:pt x="21600" y="-12000"/>
                    <a:pt x="11845" y="96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9203277" y="12426"/>
              <a:ext cx="43773" cy="12701"/>
            </a:xfrm>
            <a:custGeom>
              <a:avLst/>
              <a:gdLst/>
              <a:ahLst/>
              <a:cxnLst/>
              <a:rect l="0" t="0" r="0" b="0"/>
              <a:pathLst>
                <a:path w="9163" h="9351" extrusionOk="0">
                  <a:moveTo>
                    <a:pt x="5509" y="8469"/>
                  </a:moveTo>
                  <a:cubicBezTo>
                    <a:pt x="8283" y="10269"/>
                    <a:pt x="7292" y="-531"/>
                    <a:pt x="8878" y="3069"/>
                  </a:cubicBezTo>
                  <a:cubicBezTo>
                    <a:pt x="11850" y="-7731"/>
                    <a:pt x="-9750" y="13869"/>
                    <a:pt x="5509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9517062" y="33850"/>
              <a:ext cx="2698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2800" y="0"/>
                  </a:lnTo>
                  <a:lnTo>
                    <a:pt x="0" y="1728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9319566" y="31735"/>
              <a:ext cx="57797" cy="12701"/>
            </a:xfrm>
            <a:custGeom>
              <a:avLst/>
              <a:gdLst/>
              <a:ahLst/>
              <a:cxnLst/>
              <a:rect l="0" t="0" r="0" b="0"/>
              <a:pathLst>
                <a:path w="21254" h="15514" extrusionOk="0">
                  <a:moveTo>
                    <a:pt x="8" y="8314"/>
                  </a:moveTo>
                  <a:lnTo>
                    <a:pt x="17005" y="15514"/>
                  </a:lnTo>
                  <a:cubicBezTo>
                    <a:pt x="16651" y="8314"/>
                    <a:pt x="18775" y="8314"/>
                    <a:pt x="21254" y="8314"/>
                  </a:cubicBezTo>
                  <a:cubicBezTo>
                    <a:pt x="10985" y="1114"/>
                    <a:pt x="-346" y="-6086"/>
                    <a:pt x="8" y="8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9377362" y="32004"/>
              <a:ext cx="3651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cubicBezTo>
                    <a:pt x="8526" y="21600"/>
                    <a:pt x="17053" y="21600"/>
                    <a:pt x="21600" y="0"/>
                  </a:cubicBezTo>
                  <a:cubicBezTo>
                    <a:pt x="17053" y="0"/>
                    <a:pt x="6821" y="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9436100" y="36312"/>
              <a:ext cx="4603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5166" y="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8785839" y="32004"/>
              <a:ext cx="52254" cy="12701"/>
            </a:xfrm>
            <a:custGeom>
              <a:avLst/>
              <a:gdLst/>
              <a:ahLst/>
              <a:cxnLst/>
              <a:rect l="0" t="0" r="0" b="0"/>
              <a:pathLst>
                <a:path w="18230" h="21600" extrusionOk="0">
                  <a:moveTo>
                    <a:pt x="17620" y="0"/>
                  </a:moveTo>
                  <a:lnTo>
                    <a:pt x="340" y="5400"/>
                  </a:lnTo>
                  <a:cubicBezTo>
                    <a:pt x="-1322" y="16200"/>
                    <a:pt x="3330" y="21600"/>
                    <a:pt x="9644" y="21600"/>
                  </a:cubicBezTo>
                  <a:cubicBezTo>
                    <a:pt x="13632" y="10800"/>
                    <a:pt x="20278" y="10800"/>
                    <a:pt x="17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8961437" y="41852"/>
              <a:ext cx="2381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2343"/>
                  </a:moveTo>
                  <a:cubicBezTo>
                    <a:pt x="9504" y="9257"/>
                    <a:pt x="8640" y="6171"/>
                    <a:pt x="1728" y="0"/>
                  </a:cubicBezTo>
                  <a:lnTo>
                    <a:pt x="0" y="21600"/>
                  </a:lnTo>
                  <a:lnTo>
                    <a:pt x="21600" y="12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8805481" y="46159"/>
              <a:ext cx="54783" cy="12701"/>
            </a:xfrm>
            <a:custGeom>
              <a:avLst/>
              <a:gdLst/>
              <a:ahLst/>
              <a:cxnLst/>
              <a:rect l="0" t="0" r="0" b="0"/>
              <a:pathLst>
                <a:path w="10073" h="21600" extrusionOk="0">
                  <a:moveTo>
                    <a:pt x="6528" y="0"/>
                  </a:moveTo>
                  <a:cubicBezTo>
                    <a:pt x="5650" y="5400"/>
                    <a:pt x="-6643" y="21600"/>
                    <a:pt x="4947" y="21600"/>
                  </a:cubicBezTo>
                  <a:cubicBezTo>
                    <a:pt x="5825" y="10800"/>
                    <a:pt x="14957" y="5400"/>
                    <a:pt x="6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8098631" y="32004"/>
              <a:ext cx="127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9938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7439368" y="53425"/>
              <a:ext cx="74916" cy="12701"/>
            </a:xfrm>
            <a:custGeom>
              <a:avLst/>
              <a:gdLst/>
              <a:ahLst/>
              <a:cxnLst/>
              <a:rect l="0" t="0" r="0" b="0"/>
              <a:pathLst>
                <a:path w="16710" h="17913" extrusionOk="0">
                  <a:moveTo>
                    <a:pt x="1221" y="17280"/>
                  </a:moveTo>
                  <a:cubicBezTo>
                    <a:pt x="14480" y="21600"/>
                    <a:pt x="4429" y="2160"/>
                    <a:pt x="16191" y="8640"/>
                  </a:cubicBezTo>
                  <a:cubicBezTo>
                    <a:pt x="19399" y="4320"/>
                    <a:pt x="6567" y="4320"/>
                    <a:pt x="9775" y="0"/>
                  </a:cubicBezTo>
                  <a:cubicBezTo>
                    <a:pt x="1862" y="4320"/>
                    <a:pt x="-2201" y="2160"/>
                    <a:pt x="1221" y="17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7483475" y="48621"/>
              <a:ext cx="1746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cubicBezTo>
                    <a:pt x="9095" y="10800"/>
                    <a:pt x="3411" y="108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65087" y="0"/>
              <a:ext cx="38101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10800"/>
                  </a:moveTo>
                  <a:lnTo>
                    <a:pt x="0" y="0"/>
                  </a:lnTo>
                  <a:lnTo>
                    <a:pt x="13846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0" y="3077"/>
              <a:ext cx="30163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21600" y="21600"/>
                  </a:moveTo>
                  <a:lnTo>
                    <a:pt x="15525" y="0"/>
                  </a:lnTo>
                  <a:lnTo>
                    <a:pt x="0" y="18000"/>
                  </a:lnTo>
                  <a:cubicBezTo>
                    <a:pt x="5400" y="18000"/>
                    <a:pt x="17550" y="180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5127625" y="56622"/>
              <a:ext cx="33338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9694" y="21600"/>
                  </a:moveTo>
                  <a:lnTo>
                    <a:pt x="21600" y="10800"/>
                  </a:lnTo>
                  <a:cubicBezTo>
                    <a:pt x="17788" y="5400"/>
                    <a:pt x="11435" y="5400"/>
                    <a:pt x="0" y="0"/>
                  </a:cubicBezTo>
                  <a:lnTo>
                    <a:pt x="19694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4640262" y="49852"/>
              <a:ext cx="15876" cy="12701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10165" y="21600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10165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4220538" y="56694"/>
              <a:ext cx="56188" cy="12701"/>
            </a:xfrm>
            <a:custGeom>
              <a:avLst/>
              <a:gdLst/>
              <a:ahLst/>
              <a:cxnLst/>
              <a:rect l="0" t="0" r="0" b="0"/>
              <a:pathLst>
                <a:path w="20118" h="8611" extrusionOk="0">
                  <a:moveTo>
                    <a:pt x="232" y="7831"/>
                  </a:moveTo>
                  <a:cubicBezTo>
                    <a:pt x="6404" y="10531"/>
                    <a:pt x="13947" y="5131"/>
                    <a:pt x="20118" y="7831"/>
                  </a:cubicBezTo>
                  <a:cubicBezTo>
                    <a:pt x="6404" y="10531"/>
                    <a:pt x="-1482" y="-11069"/>
                    <a:pt x="232" y="78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72" name="Google Shape;572;p8"/>
          <p:cNvSpPr txBox="1">
            <a:spLocks noGrp="1"/>
          </p:cNvSpPr>
          <p:nvPr>
            <p:ph type="sldNum" idx="12"/>
          </p:nvPr>
        </p:nvSpPr>
        <p:spPr>
          <a:xfrm>
            <a:off x="10409873" y="6404294"/>
            <a:ext cx="256541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9"/>
          <p:cNvSpPr txBox="1">
            <a:spLocks noGrp="1"/>
          </p:cNvSpPr>
          <p:nvPr>
            <p:ph type="title"/>
          </p:nvPr>
        </p:nvSpPr>
        <p:spPr>
          <a:xfrm>
            <a:off x="1522413" y="274638"/>
            <a:ext cx="9143999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575" name="Google Shape;575;p9"/>
          <p:cNvSpPr txBox="1">
            <a:spLocks noGrp="1"/>
          </p:cNvSpPr>
          <p:nvPr>
            <p:ph type="body" idx="1"/>
          </p:nvPr>
        </p:nvSpPr>
        <p:spPr>
          <a:xfrm>
            <a:off x="1522412" y="3429000"/>
            <a:ext cx="27432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grpSp>
        <p:nvGrpSpPr>
          <p:cNvPr id="576" name="Google Shape;576;p9"/>
          <p:cNvGrpSpPr/>
          <p:nvPr/>
        </p:nvGrpSpPr>
        <p:grpSpPr>
          <a:xfrm>
            <a:off x="4417837" y="1630339"/>
            <a:ext cx="6291033" cy="4576848"/>
            <a:chOff x="-1" y="-3"/>
            <a:chExt cx="6291032" cy="4576847"/>
          </a:xfrm>
        </p:grpSpPr>
        <p:grpSp>
          <p:nvGrpSpPr>
            <p:cNvPr id="577" name="Google Shape;577;p9"/>
            <p:cNvGrpSpPr/>
            <p:nvPr/>
          </p:nvGrpSpPr>
          <p:grpSpPr>
            <a:xfrm>
              <a:off x="996650" y="-3"/>
              <a:ext cx="5294381" cy="4115284"/>
              <a:chOff x="-2" y="-2"/>
              <a:chExt cx="5294380" cy="4115282"/>
            </a:xfrm>
          </p:grpSpPr>
          <p:grpSp>
            <p:nvGrpSpPr>
              <p:cNvPr id="578" name="Google Shape;578;p9"/>
              <p:cNvGrpSpPr/>
              <p:nvPr/>
            </p:nvGrpSpPr>
            <p:grpSpPr>
              <a:xfrm>
                <a:off x="-2" y="19243"/>
                <a:ext cx="5294380" cy="61298"/>
                <a:chOff x="-1" y="0"/>
                <a:chExt cx="5294378" cy="61296"/>
              </a:xfrm>
            </p:grpSpPr>
            <p:sp>
              <p:nvSpPr>
                <p:cNvPr id="579" name="Google Shape;579;p9"/>
                <p:cNvSpPr/>
                <p:nvPr/>
              </p:nvSpPr>
              <p:spPr>
                <a:xfrm flipH="1">
                  <a:off x="-1" y="7913"/>
                  <a:ext cx="2629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853" h="21600" extrusionOk="0">
                      <a:moveTo>
                        <a:pt x="5925" y="21600"/>
                      </a:moveTo>
                      <a:lnTo>
                        <a:pt x="17853" y="10800"/>
                      </a:lnTo>
                      <a:cubicBezTo>
                        <a:pt x="15596" y="7200"/>
                        <a:pt x="4635" y="3600"/>
                        <a:pt x="8826" y="0"/>
                      </a:cubicBezTo>
                      <a:cubicBezTo>
                        <a:pt x="-3747" y="3600"/>
                        <a:pt x="-1168" y="10800"/>
                        <a:pt x="592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0" name="Google Shape;580;p9"/>
                <p:cNvSpPr/>
                <p:nvPr/>
              </p:nvSpPr>
              <p:spPr>
                <a:xfrm flipH="1">
                  <a:off x="23867" y="12751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7894" extrusionOk="0">
                      <a:moveTo>
                        <a:pt x="0" y="17894"/>
                      </a:moveTo>
                      <a:lnTo>
                        <a:pt x="21600" y="7094"/>
                      </a:lnTo>
                      <a:cubicBezTo>
                        <a:pt x="17280" y="-3706"/>
                        <a:pt x="11880" y="-3706"/>
                        <a:pt x="0" y="178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1" name="Google Shape;581;p9"/>
                <p:cNvSpPr/>
                <p:nvPr/>
              </p:nvSpPr>
              <p:spPr>
                <a:xfrm flipH="1">
                  <a:off x="5566" y="12752"/>
                  <a:ext cx="1988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3708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2634" y="10800"/>
                        <a:pt x="3161" y="21600"/>
                        <a:pt x="10010" y="3600"/>
                      </a:cubicBezTo>
                      <a:cubicBezTo>
                        <a:pt x="7902" y="10800"/>
                        <a:pt x="12117" y="3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2" name="Google Shape;582;p9"/>
                <p:cNvSpPr/>
                <p:nvPr/>
              </p:nvSpPr>
              <p:spPr>
                <a:xfrm flipH="1">
                  <a:off x="108941" y="8967"/>
                  <a:ext cx="2060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728" h="21600" extrusionOk="0">
                      <a:moveTo>
                        <a:pt x="88" y="0"/>
                      </a:moveTo>
                      <a:cubicBezTo>
                        <a:pt x="-872" y="3600"/>
                        <a:pt x="6328" y="14400"/>
                        <a:pt x="7768" y="21600"/>
                      </a:cubicBezTo>
                      <a:lnTo>
                        <a:pt x="20728" y="14400"/>
                      </a:lnTo>
                      <a:cubicBezTo>
                        <a:pt x="14008" y="10800"/>
                        <a:pt x="1048" y="7200"/>
                        <a:pt x="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3" name="Google Shape;583;p9"/>
                <p:cNvSpPr/>
                <p:nvPr/>
              </p:nvSpPr>
              <p:spPr>
                <a:xfrm flipH="1">
                  <a:off x="121663" y="12133"/>
                  <a:ext cx="1988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770" h="21600" extrusionOk="0">
                      <a:moveTo>
                        <a:pt x="20618" y="0"/>
                      </a:moveTo>
                      <a:lnTo>
                        <a:pt x="0" y="21600"/>
                      </a:lnTo>
                      <a:cubicBezTo>
                        <a:pt x="18164" y="21600"/>
                        <a:pt x="21600" y="14400"/>
                        <a:pt x="206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4" name="Google Shape;584;p9"/>
                <p:cNvSpPr/>
                <p:nvPr/>
              </p:nvSpPr>
              <p:spPr>
                <a:xfrm flipH="1">
                  <a:off x="5566" y="17936"/>
                  <a:ext cx="3896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3688" y="2160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3688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5" name="Google Shape;585;p9"/>
                <p:cNvSpPr/>
                <p:nvPr/>
              </p:nvSpPr>
              <p:spPr>
                <a:xfrm flipH="1">
                  <a:off x="194026" y="5803"/>
                  <a:ext cx="1988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9771" y="1728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9771" y="172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6" name="Google Shape;586;p9"/>
                <p:cNvSpPr/>
                <p:nvPr/>
              </p:nvSpPr>
              <p:spPr>
                <a:xfrm flipH="1">
                  <a:off x="253316" y="4748"/>
                  <a:ext cx="4011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784" h="21600" extrusionOk="0">
                      <a:moveTo>
                        <a:pt x="17853" y="21600"/>
                      </a:moveTo>
                      <a:cubicBezTo>
                        <a:pt x="21600" y="10800"/>
                        <a:pt x="12563" y="3600"/>
                        <a:pt x="16531" y="0"/>
                      </a:cubicBezTo>
                      <a:cubicBezTo>
                        <a:pt x="10359" y="0"/>
                        <a:pt x="4849" y="7200"/>
                        <a:pt x="0" y="18000"/>
                      </a:cubicBezTo>
                      <a:cubicBezTo>
                        <a:pt x="5290" y="10800"/>
                        <a:pt x="10800" y="14400"/>
                        <a:pt x="17853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7" name="Google Shape;587;p9"/>
                <p:cNvSpPr/>
                <p:nvPr/>
              </p:nvSpPr>
              <p:spPr>
                <a:xfrm flipH="1">
                  <a:off x="293425" y="7386"/>
                  <a:ext cx="1749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6600" y="14400"/>
                        <a:pt x="13800" y="7200"/>
                        <a:pt x="21600" y="0"/>
                      </a:cubicBezTo>
                      <a:cubicBezTo>
                        <a:pt x="14400" y="0"/>
                        <a:pt x="7200" y="72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8" name="Google Shape;588;p9"/>
                <p:cNvSpPr/>
                <p:nvPr/>
              </p:nvSpPr>
              <p:spPr>
                <a:xfrm flipH="1">
                  <a:off x="175737" y="11078"/>
                  <a:ext cx="1510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9575" y="17280"/>
                        <a:pt x="15525" y="4320"/>
                        <a:pt x="0" y="0"/>
                      </a:cubicBezTo>
                      <a:lnTo>
                        <a:pt x="1080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9" name="Google Shape;589;p9"/>
                <p:cNvSpPr/>
                <p:nvPr/>
              </p:nvSpPr>
              <p:spPr>
                <a:xfrm flipH="1">
                  <a:off x="182893" y="12660"/>
                  <a:ext cx="1749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000" y="2160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0" name="Google Shape;590;p9"/>
                <p:cNvSpPr/>
                <p:nvPr/>
              </p:nvSpPr>
              <p:spPr>
                <a:xfrm flipH="1">
                  <a:off x="168194" y="19538"/>
                  <a:ext cx="12701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20000" extrusionOk="0">
                      <a:moveTo>
                        <a:pt x="21600" y="0"/>
                      </a:moveTo>
                      <a:lnTo>
                        <a:pt x="0" y="0"/>
                      </a:lnTo>
                      <a:cubicBezTo>
                        <a:pt x="8640" y="0"/>
                        <a:pt x="12960" y="0"/>
                        <a:pt x="21600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1" name="Google Shape;591;p9"/>
                <p:cNvSpPr/>
                <p:nvPr/>
              </p:nvSpPr>
              <p:spPr>
                <a:xfrm flipH="1">
                  <a:off x="89856" y="20046"/>
                  <a:ext cx="2220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401" h="21600" extrusionOk="0">
                      <a:moveTo>
                        <a:pt x="13401" y="0"/>
                      </a:moveTo>
                      <a:cubicBezTo>
                        <a:pt x="6489" y="7200"/>
                        <a:pt x="-8199" y="12000"/>
                        <a:pt x="5913" y="21600"/>
                      </a:cubicBezTo>
                      <a:cubicBezTo>
                        <a:pt x="10809" y="14400"/>
                        <a:pt x="2745" y="9600"/>
                        <a:pt x="134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2" name="Google Shape;592;p9"/>
                <p:cNvSpPr/>
                <p:nvPr/>
              </p:nvSpPr>
              <p:spPr>
                <a:xfrm flipH="1">
                  <a:off x="141543" y="15826"/>
                  <a:ext cx="22267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16200"/>
                      </a:moveTo>
                      <a:lnTo>
                        <a:pt x="20221" y="21600"/>
                      </a:lnTo>
                      <a:cubicBezTo>
                        <a:pt x="19762" y="16200"/>
                        <a:pt x="16085" y="5400"/>
                        <a:pt x="21600" y="0"/>
                      </a:cubicBez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3" name="Google Shape;593;p9"/>
                <p:cNvSpPr/>
                <p:nvPr/>
              </p:nvSpPr>
              <p:spPr>
                <a:xfrm flipH="1">
                  <a:off x="162628" y="1740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0"/>
                      </a:lnTo>
                      <a:lnTo>
                        <a:pt x="4909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4" name="Google Shape;594;p9"/>
                <p:cNvSpPr/>
                <p:nvPr/>
              </p:nvSpPr>
              <p:spPr>
                <a:xfrm flipH="1">
                  <a:off x="266819" y="12660"/>
                  <a:ext cx="3853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383" h="21600" extrusionOk="0">
                      <a:moveTo>
                        <a:pt x="15120" y="0"/>
                      </a:moveTo>
                      <a:cubicBezTo>
                        <a:pt x="10560" y="10800"/>
                        <a:pt x="5520" y="10800"/>
                        <a:pt x="0" y="10800"/>
                      </a:cubicBezTo>
                      <a:cubicBezTo>
                        <a:pt x="6000" y="16200"/>
                        <a:pt x="12240" y="21600"/>
                        <a:pt x="18240" y="21600"/>
                      </a:cubicBezTo>
                      <a:cubicBezTo>
                        <a:pt x="18960" y="10800"/>
                        <a:pt x="21600" y="0"/>
                        <a:pt x="151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5" name="Google Shape;595;p9"/>
                <p:cNvSpPr/>
                <p:nvPr/>
              </p:nvSpPr>
              <p:spPr>
                <a:xfrm flipH="1">
                  <a:off x="225448" y="12660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2960" y="21600"/>
                        <a:pt x="21600" y="21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6" name="Google Shape;596;p9"/>
                <p:cNvSpPr/>
                <p:nvPr/>
              </p:nvSpPr>
              <p:spPr>
                <a:xfrm flipH="1">
                  <a:off x="408342" y="1318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0"/>
                      </a:moveTo>
                      <a:lnTo>
                        <a:pt x="17280" y="21600"/>
                      </a:lnTo>
                      <a:cubicBezTo>
                        <a:pt x="17280" y="21600"/>
                        <a:pt x="1728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7" name="Google Shape;597;p9"/>
                <p:cNvSpPr/>
                <p:nvPr/>
              </p:nvSpPr>
              <p:spPr>
                <a:xfrm flipH="1">
                  <a:off x="247304" y="14243"/>
                  <a:ext cx="2188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231" h="21600" extrusionOk="0">
                      <a:moveTo>
                        <a:pt x="2388" y="21600"/>
                      </a:moveTo>
                      <a:cubicBezTo>
                        <a:pt x="11120" y="21600"/>
                        <a:pt x="16176" y="10800"/>
                        <a:pt x="21231" y="0"/>
                      </a:cubicBezTo>
                      <a:cubicBezTo>
                        <a:pt x="14797" y="0"/>
                        <a:pt x="7903" y="10800"/>
                        <a:pt x="550" y="10800"/>
                      </a:cubicBezTo>
                      <a:cubicBezTo>
                        <a:pt x="-369" y="10800"/>
                        <a:pt x="-369" y="21600"/>
                        <a:pt x="238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8" name="Google Shape;598;p9"/>
                <p:cNvSpPr/>
                <p:nvPr/>
              </p:nvSpPr>
              <p:spPr>
                <a:xfrm flipH="1">
                  <a:off x="326027" y="10278"/>
                  <a:ext cx="1590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6362" extrusionOk="0">
                      <a:moveTo>
                        <a:pt x="0" y="1962"/>
                      </a:moveTo>
                      <a:cubicBezTo>
                        <a:pt x="6545" y="9162"/>
                        <a:pt x="13745" y="16362"/>
                        <a:pt x="21600" y="16362"/>
                      </a:cubicBezTo>
                      <a:cubicBezTo>
                        <a:pt x="15055" y="9162"/>
                        <a:pt x="1964" y="-5238"/>
                        <a:pt x="0" y="196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99" name="Google Shape;599;p9"/>
                <p:cNvSpPr/>
                <p:nvPr/>
              </p:nvSpPr>
              <p:spPr>
                <a:xfrm flipH="1">
                  <a:off x="228753" y="1107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894" h="9600" extrusionOk="0">
                      <a:moveTo>
                        <a:pt x="7094" y="9600"/>
                      </a:moveTo>
                      <a:lnTo>
                        <a:pt x="17894" y="9600"/>
                      </a:lnTo>
                      <a:cubicBezTo>
                        <a:pt x="-3706" y="-12000"/>
                        <a:pt x="-3706" y="9600"/>
                        <a:pt x="7094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0" name="Google Shape;600;p9"/>
                <p:cNvSpPr/>
                <p:nvPr/>
              </p:nvSpPr>
              <p:spPr>
                <a:xfrm flipH="1">
                  <a:off x="232990" y="12133"/>
                  <a:ext cx="1431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7419" y="0"/>
                      </a:moveTo>
                      <a:cubicBezTo>
                        <a:pt x="10452" y="7200"/>
                        <a:pt x="5574" y="14400"/>
                        <a:pt x="0" y="21600"/>
                      </a:cubicBezTo>
                      <a:cubicBezTo>
                        <a:pt x="7665" y="21600"/>
                        <a:pt x="15329" y="14400"/>
                        <a:pt x="21600" y="14400"/>
                      </a:cubicBezTo>
                      <a:cubicBezTo>
                        <a:pt x="20206" y="7200"/>
                        <a:pt x="18813" y="7200"/>
                        <a:pt x="174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1" name="Google Shape;601;p9"/>
                <p:cNvSpPr/>
                <p:nvPr/>
              </p:nvSpPr>
              <p:spPr>
                <a:xfrm flipH="1">
                  <a:off x="393181" y="19538"/>
                  <a:ext cx="79092" cy="200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053" h="21600" extrusionOk="0">
                      <a:moveTo>
                        <a:pt x="5258" y="21600"/>
                      </a:moveTo>
                      <a:cubicBezTo>
                        <a:pt x="5586" y="18400"/>
                        <a:pt x="11040" y="15200"/>
                        <a:pt x="15731" y="19200"/>
                      </a:cubicBezTo>
                      <a:cubicBezTo>
                        <a:pt x="20313" y="16800"/>
                        <a:pt x="17368" y="5600"/>
                        <a:pt x="13331" y="0"/>
                      </a:cubicBezTo>
                      <a:cubicBezTo>
                        <a:pt x="13222" y="1600"/>
                        <a:pt x="13222" y="2400"/>
                        <a:pt x="8422" y="4800"/>
                      </a:cubicBezTo>
                      <a:cubicBezTo>
                        <a:pt x="10058" y="6400"/>
                        <a:pt x="19004" y="8800"/>
                        <a:pt x="14968" y="11200"/>
                      </a:cubicBezTo>
                      <a:cubicBezTo>
                        <a:pt x="8640" y="12800"/>
                        <a:pt x="9840" y="10400"/>
                        <a:pt x="6786" y="8800"/>
                      </a:cubicBezTo>
                      <a:cubicBezTo>
                        <a:pt x="9295" y="12800"/>
                        <a:pt x="-1287" y="14400"/>
                        <a:pt x="131" y="20000"/>
                      </a:cubicBezTo>
                      <a:lnTo>
                        <a:pt x="5586" y="18400"/>
                      </a:lnTo>
                      <a:cubicBezTo>
                        <a:pt x="5695" y="19200"/>
                        <a:pt x="3731" y="20800"/>
                        <a:pt x="525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2" name="Google Shape;602;p9"/>
                <p:cNvSpPr/>
                <p:nvPr/>
              </p:nvSpPr>
              <p:spPr>
                <a:xfrm flipH="1">
                  <a:off x="365787" y="11078"/>
                  <a:ext cx="4771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7712" y="21600"/>
                      </a:moveTo>
                      <a:lnTo>
                        <a:pt x="21600" y="21600"/>
                      </a:lnTo>
                      <a:cubicBezTo>
                        <a:pt x="17064" y="18000"/>
                        <a:pt x="14040" y="14400"/>
                        <a:pt x="8208" y="0"/>
                      </a:cubicBezTo>
                      <a:cubicBezTo>
                        <a:pt x="1728" y="7200"/>
                        <a:pt x="432" y="14400"/>
                        <a:pt x="0" y="18000"/>
                      </a:cubicBezTo>
                      <a:lnTo>
                        <a:pt x="19008" y="21600"/>
                      </a:lnTo>
                      <a:lnTo>
                        <a:pt x="17712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3" name="Google Shape;603;p9"/>
                <p:cNvSpPr/>
                <p:nvPr/>
              </p:nvSpPr>
              <p:spPr>
                <a:xfrm flipH="1">
                  <a:off x="305336" y="16353"/>
                  <a:ext cx="6045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318" h="21600" extrusionOk="0">
                      <a:moveTo>
                        <a:pt x="12169" y="4629"/>
                      </a:moveTo>
                      <a:cubicBezTo>
                        <a:pt x="10039" y="10800"/>
                        <a:pt x="3499" y="13886"/>
                        <a:pt x="7454" y="21600"/>
                      </a:cubicBezTo>
                      <a:cubicBezTo>
                        <a:pt x="15515" y="21600"/>
                        <a:pt x="13082" y="15429"/>
                        <a:pt x="17949" y="12343"/>
                      </a:cubicBezTo>
                      <a:cubicBezTo>
                        <a:pt x="5020" y="13886"/>
                        <a:pt x="21600" y="9257"/>
                        <a:pt x="12321" y="4629"/>
                      </a:cubicBezTo>
                      <a:cubicBezTo>
                        <a:pt x="14755" y="4629"/>
                        <a:pt x="17037" y="3086"/>
                        <a:pt x="19318" y="3086"/>
                      </a:cubicBezTo>
                      <a:cubicBezTo>
                        <a:pt x="16885" y="3086"/>
                        <a:pt x="14755" y="1543"/>
                        <a:pt x="12625" y="0"/>
                      </a:cubicBezTo>
                      <a:lnTo>
                        <a:pt x="12930" y="1543"/>
                      </a:lnTo>
                      <a:cubicBezTo>
                        <a:pt x="12930" y="1543"/>
                        <a:pt x="12930" y="1543"/>
                        <a:pt x="12930" y="1543"/>
                      </a:cubicBezTo>
                      <a:cubicBezTo>
                        <a:pt x="13538" y="1543"/>
                        <a:pt x="13690" y="1543"/>
                        <a:pt x="13082" y="1543"/>
                      </a:cubicBezTo>
                      <a:lnTo>
                        <a:pt x="12777" y="1543"/>
                      </a:lnTo>
                      <a:cubicBezTo>
                        <a:pt x="12625" y="3086"/>
                        <a:pt x="12473" y="3086"/>
                        <a:pt x="12169" y="4629"/>
                      </a:cubicBezTo>
                      <a:cubicBezTo>
                        <a:pt x="8518" y="3086"/>
                        <a:pt x="11561" y="3086"/>
                        <a:pt x="12777" y="1543"/>
                      </a:cubicBezTo>
                      <a:cubicBezTo>
                        <a:pt x="12777" y="1543"/>
                        <a:pt x="12930" y="1543"/>
                        <a:pt x="12930" y="1543"/>
                      </a:cubicBezTo>
                      <a:lnTo>
                        <a:pt x="0" y="4629"/>
                      </a:lnTo>
                      <a:cubicBezTo>
                        <a:pt x="2738" y="4629"/>
                        <a:pt x="6085" y="4629"/>
                        <a:pt x="12169" y="46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4" name="Google Shape;604;p9"/>
                <p:cNvSpPr/>
                <p:nvPr/>
              </p:nvSpPr>
              <p:spPr>
                <a:xfrm flipH="1">
                  <a:off x="119408" y="2954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75" h="21600" extrusionOk="0">
                      <a:moveTo>
                        <a:pt x="15475" y="21600"/>
                      </a:moveTo>
                      <a:cubicBezTo>
                        <a:pt x="9584" y="21600"/>
                        <a:pt x="9584" y="21600"/>
                        <a:pt x="9584" y="0"/>
                      </a:cubicBezTo>
                      <a:cubicBezTo>
                        <a:pt x="-2198" y="21600"/>
                        <a:pt x="-6125" y="21600"/>
                        <a:pt x="1547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5" name="Google Shape;605;p9"/>
                <p:cNvSpPr/>
                <p:nvPr/>
              </p:nvSpPr>
              <p:spPr>
                <a:xfrm flipH="1">
                  <a:off x="114315" y="24794"/>
                  <a:ext cx="4686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204" h="21600" extrusionOk="0">
                      <a:moveTo>
                        <a:pt x="7534" y="19800"/>
                      </a:moveTo>
                      <a:cubicBezTo>
                        <a:pt x="8597" y="18000"/>
                        <a:pt x="9482" y="14400"/>
                        <a:pt x="13023" y="16200"/>
                      </a:cubicBezTo>
                      <a:cubicBezTo>
                        <a:pt x="16033" y="18000"/>
                        <a:pt x="13023" y="19800"/>
                        <a:pt x="13200" y="21600"/>
                      </a:cubicBezTo>
                      <a:cubicBezTo>
                        <a:pt x="15325" y="19800"/>
                        <a:pt x="20636" y="16200"/>
                        <a:pt x="13908" y="12600"/>
                      </a:cubicBezTo>
                      <a:lnTo>
                        <a:pt x="12846" y="14400"/>
                      </a:lnTo>
                      <a:cubicBezTo>
                        <a:pt x="6826" y="10800"/>
                        <a:pt x="-964" y="1800"/>
                        <a:pt x="98" y="0"/>
                      </a:cubicBezTo>
                      <a:cubicBezTo>
                        <a:pt x="1869" y="7200"/>
                        <a:pt x="3462" y="12600"/>
                        <a:pt x="7534" y="19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6" name="Google Shape;606;p9"/>
                <p:cNvSpPr/>
                <p:nvPr/>
              </p:nvSpPr>
              <p:spPr>
                <a:xfrm flipH="1">
                  <a:off x="235677" y="23739"/>
                  <a:ext cx="3309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432" h="21600" extrusionOk="0">
                      <a:moveTo>
                        <a:pt x="20432" y="0"/>
                      </a:moveTo>
                      <a:lnTo>
                        <a:pt x="0" y="7200"/>
                      </a:lnTo>
                      <a:lnTo>
                        <a:pt x="10508" y="21600"/>
                      </a:lnTo>
                      <a:lnTo>
                        <a:pt x="9924" y="14400"/>
                      </a:lnTo>
                      <a:cubicBezTo>
                        <a:pt x="21600" y="14400"/>
                        <a:pt x="18973" y="7200"/>
                        <a:pt x="204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7" name="Google Shape;607;p9"/>
                <p:cNvSpPr/>
                <p:nvPr/>
              </p:nvSpPr>
              <p:spPr>
                <a:xfrm flipH="1">
                  <a:off x="415884" y="10551"/>
                  <a:ext cx="19086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6740" y="15429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16740" y="154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8" name="Google Shape;608;p9"/>
                <p:cNvSpPr/>
                <p:nvPr/>
              </p:nvSpPr>
              <p:spPr>
                <a:xfrm flipH="1">
                  <a:off x="462017" y="1002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8900" y="21600"/>
                      </a:moveTo>
                      <a:lnTo>
                        <a:pt x="21600" y="0"/>
                      </a:lnTo>
                      <a:lnTo>
                        <a:pt x="0" y="16200"/>
                      </a:lnTo>
                      <a:lnTo>
                        <a:pt x="189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9" name="Google Shape;609;p9"/>
                <p:cNvSpPr/>
                <p:nvPr/>
              </p:nvSpPr>
              <p:spPr>
                <a:xfrm flipH="1">
                  <a:off x="2941022" y="4114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0286" y="0"/>
                        <a:pt x="16457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0" name="Google Shape;610;p9"/>
                <p:cNvSpPr/>
                <p:nvPr/>
              </p:nvSpPr>
              <p:spPr>
                <a:xfrm flipH="1">
                  <a:off x="2863622" y="4009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589" h="21600" extrusionOk="0">
                      <a:moveTo>
                        <a:pt x="6949" y="21600"/>
                      </a:moveTo>
                      <a:lnTo>
                        <a:pt x="15589" y="0"/>
                      </a:lnTo>
                      <a:cubicBezTo>
                        <a:pt x="469" y="10800"/>
                        <a:pt x="-6011" y="21600"/>
                        <a:pt x="6949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1" name="Google Shape;611;p9"/>
                <p:cNvSpPr/>
                <p:nvPr/>
              </p:nvSpPr>
              <p:spPr>
                <a:xfrm flipH="1">
                  <a:off x="1542669" y="6692"/>
                  <a:ext cx="2925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378" h="15529" extrusionOk="0">
                      <a:moveTo>
                        <a:pt x="20378" y="15529"/>
                      </a:moveTo>
                      <a:cubicBezTo>
                        <a:pt x="10076" y="5929"/>
                        <a:pt x="-1222" y="-6071"/>
                        <a:pt x="107" y="3529"/>
                      </a:cubicBezTo>
                      <a:lnTo>
                        <a:pt x="3098" y="13129"/>
                      </a:lnTo>
                      <a:cubicBezTo>
                        <a:pt x="10409" y="10729"/>
                        <a:pt x="15726" y="13129"/>
                        <a:pt x="20378" y="15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2" name="Google Shape;612;p9"/>
                <p:cNvSpPr/>
                <p:nvPr/>
              </p:nvSpPr>
              <p:spPr>
                <a:xfrm flipH="1">
                  <a:off x="2267087" y="25321"/>
                  <a:ext cx="1431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16200"/>
                      </a:moveTo>
                      <a:lnTo>
                        <a:pt x="6703" y="21600"/>
                      </a:lnTo>
                      <a:lnTo>
                        <a:pt x="21600" y="0"/>
                      </a:ln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3" name="Google Shape;613;p9"/>
                <p:cNvSpPr/>
                <p:nvPr/>
              </p:nvSpPr>
              <p:spPr>
                <a:xfrm flipH="1">
                  <a:off x="2291738" y="38510"/>
                  <a:ext cx="1908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0" y="0"/>
                      </a:lnTo>
                      <a:cubicBezTo>
                        <a:pt x="4860" y="7200"/>
                        <a:pt x="11880" y="144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4" name="Google Shape;614;p9"/>
                <p:cNvSpPr/>
                <p:nvPr/>
              </p:nvSpPr>
              <p:spPr>
                <a:xfrm flipH="1">
                  <a:off x="3334525" y="4431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363" h="21600" extrusionOk="0">
                      <a:moveTo>
                        <a:pt x="13642" y="0"/>
                      </a:moveTo>
                      <a:lnTo>
                        <a:pt x="0" y="21600"/>
                      </a:lnTo>
                      <a:cubicBezTo>
                        <a:pt x="21600" y="21600"/>
                        <a:pt x="11937" y="12960"/>
                        <a:pt x="136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5" name="Google Shape;615;p9"/>
                <p:cNvSpPr/>
                <p:nvPr/>
              </p:nvSpPr>
              <p:spPr>
                <a:xfrm flipH="1">
                  <a:off x="913673" y="11457"/>
                  <a:ext cx="3101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4683" extrusionOk="0">
                      <a:moveTo>
                        <a:pt x="21600" y="10800"/>
                      </a:moveTo>
                      <a:cubicBezTo>
                        <a:pt x="12960" y="3600"/>
                        <a:pt x="5982" y="0"/>
                        <a:pt x="0" y="0"/>
                      </a:cubicBezTo>
                      <a:cubicBezTo>
                        <a:pt x="10634" y="7200"/>
                        <a:pt x="18942" y="21600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6" name="Google Shape;616;p9"/>
                <p:cNvSpPr/>
                <p:nvPr/>
              </p:nvSpPr>
              <p:spPr>
                <a:xfrm flipH="1">
                  <a:off x="2911741" y="685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162" h="21600" extrusionOk="0">
                      <a:moveTo>
                        <a:pt x="18514" y="0"/>
                      </a:moveTo>
                      <a:cubicBezTo>
                        <a:pt x="5143" y="10800"/>
                        <a:pt x="0" y="21600"/>
                        <a:pt x="0" y="21600"/>
                      </a:cubicBezTo>
                      <a:cubicBezTo>
                        <a:pt x="13371" y="21600"/>
                        <a:pt x="21600" y="10800"/>
                        <a:pt x="1851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7" name="Google Shape;617;p9"/>
                <p:cNvSpPr/>
                <p:nvPr/>
              </p:nvSpPr>
              <p:spPr>
                <a:xfrm flipH="1">
                  <a:off x="944686" y="9934"/>
                  <a:ext cx="3578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5624" extrusionOk="0">
                      <a:moveTo>
                        <a:pt x="0" y="10224"/>
                      </a:moveTo>
                      <a:lnTo>
                        <a:pt x="3744" y="15624"/>
                      </a:lnTo>
                      <a:cubicBezTo>
                        <a:pt x="9216" y="10224"/>
                        <a:pt x="14976" y="4824"/>
                        <a:pt x="21600" y="10224"/>
                      </a:cubicBezTo>
                      <a:cubicBezTo>
                        <a:pt x="14976" y="-576"/>
                        <a:pt x="7200" y="-5976"/>
                        <a:pt x="0" y="102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8" name="Google Shape;618;p9"/>
                <p:cNvSpPr/>
                <p:nvPr/>
              </p:nvSpPr>
              <p:spPr>
                <a:xfrm flipH="1">
                  <a:off x="4754650" y="3587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417" h="21600" extrusionOk="0">
                      <a:moveTo>
                        <a:pt x="19417" y="21600"/>
                      </a:moveTo>
                      <a:lnTo>
                        <a:pt x="517" y="0"/>
                      </a:lnTo>
                      <a:cubicBezTo>
                        <a:pt x="-2183" y="21600"/>
                        <a:pt x="5917" y="21600"/>
                        <a:pt x="19417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9" name="Google Shape;619;p9"/>
                <p:cNvSpPr/>
                <p:nvPr/>
              </p:nvSpPr>
              <p:spPr>
                <a:xfrm flipH="1">
                  <a:off x="5156808" y="3297"/>
                  <a:ext cx="1749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6200" extrusionOk="0">
                      <a:moveTo>
                        <a:pt x="0" y="16200"/>
                      </a:moveTo>
                      <a:cubicBezTo>
                        <a:pt x="5400" y="16200"/>
                        <a:pt x="13800" y="16200"/>
                        <a:pt x="21600" y="16200"/>
                      </a:cubicBezTo>
                      <a:cubicBezTo>
                        <a:pt x="17400" y="-5400"/>
                        <a:pt x="11400" y="-5400"/>
                        <a:pt x="0" y="162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0" name="Google Shape;620;p9"/>
                <p:cNvSpPr/>
                <p:nvPr/>
              </p:nvSpPr>
              <p:spPr>
                <a:xfrm flipH="1">
                  <a:off x="632284" y="978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61" h="9600" extrusionOk="0">
                      <a:moveTo>
                        <a:pt x="0" y="9600"/>
                      </a:moveTo>
                      <a:cubicBezTo>
                        <a:pt x="21600" y="9600"/>
                        <a:pt x="32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1" name="Google Shape;621;p9"/>
                <p:cNvSpPr/>
                <p:nvPr/>
              </p:nvSpPr>
              <p:spPr>
                <a:xfrm flipH="1">
                  <a:off x="590440" y="2373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10800" y="7200"/>
                        <a:pt x="2700" y="14400"/>
                        <a:pt x="0" y="21600"/>
                      </a:cubicBezTo>
                      <a:cubicBezTo>
                        <a:pt x="5400" y="14400"/>
                        <a:pt x="10800" y="72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2" name="Google Shape;622;p9"/>
                <p:cNvSpPr/>
                <p:nvPr/>
              </p:nvSpPr>
              <p:spPr>
                <a:xfrm flipH="1">
                  <a:off x="1067117" y="3030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20" h="9600" extrusionOk="0">
                      <a:moveTo>
                        <a:pt x="4320" y="0"/>
                      </a:moveTo>
                      <a:lnTo>
                        <a:pt x="0" y="0"/>
                      </a:lnTo>
                      <a:cubicBezTo>
                        <a:pt x="21600" y="21600"/>
                        <a:pt x="17280" y="0"/>
                        <a:pt x="4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3" name="Google Shape;623;p9"/>
                <p:cNvSpPr/>
                <p:nvPr/>
              </p:nvSpPr>
              <p:spPr>
                <a:xfrm flipH="1">
                  <a:off x="626224" y="1107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5552" y="0"/>
                        <a:pt x="8640" y="0"/>
                        <a:pt x="0" y="0"/>
                      </a:cubicBezTo>
                      <a:cubicBezTo>
                        <a:pt x="4320" y="0"/>
                        <a:pt x="10368" y="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4" name="Google Shape;624;p9"/>
                <p:cNvSpPr/>
                <p:nvPr/>
              </p:nvSpPr>
              <p:spPr>
                <a:xfrm flipH="1">
                  <a:off x="618202" y="978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115" h="9600" extrusionOk="0">
                      <a:moveTo>
                        <a:pt x="0" y="9600"/>
                      </a:moveTo>
                      <a:lnTo>
                        <a:pt x="19440" y="9600"/>
                      </a:lnTo>
                      <a:cubicBezTo>
                        <a:pt x="21600" y="9600"/>
                        <a:pt x="194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5" name="Google Shape;625;p9"/>
                <p:cNvSpPr/>
                <p:nvPr/>
              </p:nvSpPr>
              <p:spPr>
                <a:xfrm flipH="1">
                  <a:off x="638537" y="10550"/>
                  <a:ext cx="1511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7665" y="0"/>
                        <a:pt x="14632" y="0"/>
                        <a:pt x="21600" y="21600"/>
                      </a:cubicBezTo>
                      <a:cubicBezTo>
                        <a:pt x="19510" y="0"/>
                        <a:pt x="18116" y="0"/>
                        <a:pt x="1881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6" name="Google Shape;626;p9"/>
                <p:cNvSpPr/>
                <p:nvPr/>
              </p:nvSpPr>
              <p:spPr>
                <a:xfrm flipH="1">
                  <a:off x="3993677" y="2962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13" h="12471" extrusionOk="0">
                      <a:moveTo>
                        <a:pt x="14213" y="0"/>
                      </a:moveTo>
                      <a:lnTo>
                        <a:pt x="10456" y="0"/>
                      </a:lnTo>
                      <a:cubicBezTo>
                        <a:pt x="-7387" y="21600"/>
                        <a:pt x="126" y="10800"/>
                        <a:pt x="142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7" name="Google Shape;627;p9"/>
                <p:cNvSpPr/>
                <p:nvPr/>
              </p:nvSpPr>
              <p:spPr>
                <a:xfrm flipH="1">
                  <a:off x="1778056" y="4220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7200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72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8" name="Google Shape;628;p9"/>
                <p:cNvSpPr/>
                <p:nvPr/>
              </p:nvSpPr>
              <p:spPr>
                <a:xfrm flipH="1">
                  <a:off x="1785202" y="38509"/>
                  <a:ext cx="3339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9391" y="13976"/>
                        <a:pt x="14713" y="15247"/>
                        <a:pt x="21600" y="16518"/>
                      </a:cubicBezTo>
                      <a:lnTo>
                        <a:pt x="1440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9" name="Google Shape;629;p9"/>
                <p:cNvSpPr/>
                <p:nvPr/>
              </p:nvSpPr>
              <p:spPr>
                <a:xfrm flipH="1">
                  <a:off x="484270" y="7777"/>
                  <a:ext cx="4784973" cy="497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576" h="19584" extrusionOk="0">
                      <a:moveTo>
                        <a:pt x="5293" y="1440"/>
                      </a:moveTo>
                      <a:lnTo>
                        <a:pt x="5321" y="1728"/>
                      </a:lnTo>
                      <a:cubicBezTo>
                        <a:pt x="5259" y="2304"/>
                        <a:pt x="5276" y="1728"/>
                        <a:pt x="5293" y="1440"/>
                      </a:cubicBezTo>
                      <a:close/>
                      <a:moveTo>
                        <a:pt x="20553" y="5184"/>
                      </a:moveTo>
                      <a:cubicBezTo>
                        <a:pt x="20568" y="4896"/>
                        <a:pt x="20566" y="4608"/>
                        <a:pt x="20562" y="4608"/>
                      </a:cubicBezTo>
                      <a:cubicBezTo>
                        <a:pt x="20551" y="4896"/>
                        <a:pt x="20519" y="4896"/>
                        <a:pt x="20482" y="4896"/>
                      </a:cubicBezTo>
                      <a:cubicBezTo>
                        <a:pt x="20493" y="5184"/>
                        <a:pt x="20512" y="5472"/>
                        <a:pt x="20553" y="5184"/>
                      </a:cubicBezTo>
                      <a:close/>
                      <a:moveTo>
                        <a:pt x="20411" y="4608"/>
                      </a:moveTo>
                      <a:lnTo>
                        <a:pt x="20409" y="4608"/>
                      </a:lnTo>
                      <a:cubicBezTo>
                        <a:pt x="20340" y="4032"/>
                        <a:pt x="20364" y="4320"/>
                        <a:pt x="20411" y="4608"/>
                      </a:cubicBezTo>
                      <a:close/>
                      <a:moveTo>
                        <a:pt x="13707" y="12384"/>
                      </a:moveTo>
                      <a:cubicBezTo>
                        <a:pt x="13683" y="12960"/>
                        <a:pt x="13649" y="12672"/>
                        <a:pt x="13608" y="12096"/>
                      </a:cubicBezTo>
                      <a:cubicBezTo>
                        <a:pt x="13638" y="12096"/>
                        <a:pt x="13670" y="12096"/>
                        <a:pt x="13707" y="12384"/>
                      </a:cubicBezTo>
                      <a:close/>
                      <a:moveTo>
                        <a:pt x="11299" y="15264"/>
                      </a:moveTo>
                      <a:cubicBezTo>
                        <a:pt x="11269" y="15552"/>
                        <a:pt x="11209" y="16416"/>
                        <a:pt x="11185" y="15552"/>
                      </a:cubicBezTo>
                      <a:cubicBezTo>
                        <a:pt x="11222" y="13824"/>
                        <a:pt x="11248" y="14688"/>
                        <a:pt x="11299" y="15264"/>
                      </a:cubicBezTo>
                      <a:close/>
                      <a:moveTo>
                        <a:pt x="9716" y="15552"/>
                      </a:moveTo>
                      <a:lnTo>
                        <a:pt x="9822" y="16704"/>
                      </a:lnTo>
                      <a:cubicBezTo>
                        <a:pt x="9695" y="18432"/>
                        <a:pt x="9602" y="17856"/>
                        <a:pt x="9701" y="19584"/>
                      </a:cubicBezTo>
                      <a:cubicBezTo>
                        <a:pt x="9716" y="15552"/>
                        <a:pt x="10113" y="19296"/>
                        <a:pt x="10128" y="15264"/>
                      </a:cubicBezTo>
                      <a:lnTo>
                        <a:pt x="10199" y="16128"/>
                      </a:lnTo>
                      <a:cubicBezTo>
                        <a:pt x="10177" y="16128"/>
                        <a:pt x="10175" y="16416"/>
                        <a:pt x="10156" y="16416"/>
                      </a:cubicBezTo>
                      <a:cubicBezTo>
                        <a:pt x="10291" y="18144"/>
                        <a:pt x="10257" y="13536"/>
                        <a:pt x="10431" y="14112"/>
                      </a:cubicBezTo>
                      <a:cubicBezTo>
                        <a:pt x="10492" y="14400"/>
                        <a:pt x="10535" y="14976"/>
                        <a:pt x="10494" y="15552"/>
                      </a:cubicBezTo>
                      <a:lnTo>
                        <a:pt x="10630" y="14400"/>
                      </a:lnTo>
                      <a:cubicBezTo>
                        <a:pt x="10668" y="14688"/>
                        <a:pt x="10660" y="15264"/>
                        <a:pt x="10619" y="15264"/>
                      </a:cubicBezTo>
                      <a:lnTo>
                        <a:pt x="10828" y="14976"/>
                      </a:lnTo>
                      <a:lnTo>
                        <a:pt x="10826" y="14976"/>
                      </a:lnTo>
                      <a:cubicBezTo>
                        <a:pt x="10856" y="14400"/>
                        <a:pt x="10922" y="13536"/>
                        <a:pt x="10955" y="12960"/>
                      </a:cubicBezTo>
                      <a:cubicBezTo>
                        <a:pt x="11006" y="13536"/>
                        <a:pt x="10929" y="13536"/>
                        <a:pt x="10942" y="14112"/>
                      </a:cubicBezTo>
                      <a:lnTo>
                        <a:pt x="11056" y="12960"/>
                      </a:lnTo>
                      <a:cubicBezTo>
                        <a:pt x="11103" y="14112"/>
                        <a:pt x="11009" y="14976"/>
                        <a:pt x="10929" y="14976"/>
                      </a:cubicBezTo>
                      <a:cubicBezTo>
                        <a:pt x="11037" y="19008"/>
                        <a:pt x="11024" y="13824"/>
                        <a:pt x="11256" y="16416"/>
                      </a:cubicBezTo>
                      <a:lnTo>
                        <a:pt x="11146" y="16704"/>
                      </a:lnTo>
                      <a:cubicBezTo>
                        <a:pt x="11217" y="19008"/>
                        <a:pt x="11301" y="18144"/>
                        <a:pt x="11424" y="19584"/>
                      </a:cubicBezTo>
                      <a:cubicBezTo>
                        <a:pt x="11394" y="19008"/>
                        <a:pt x="11179" y="16128"/>
                        <a:pt x="11304" y="15264"/>
                      </a:cubicBezTo>
                      <a:cubicBezTo>
                        <a:pt x="11338" y="15552"/>
                        <a:pt x="11385" y="15552"/>
                        <a:pt x="11452" y="14976"/>
                      </a:cubicBezTo>
                      <a:cubicBezTo>
                        <a:pt x="11452" y="16128"/>
                        <a:pt x="11517" y="15840"/>
                        <a:pt x="11601" y="15840"/>
                      </a:cubicBezTo>
                      <a:lnTo>
                        <a:pt x="11594" y="17856"/>
                      </a:lnTo>
                      <a:cubicBezTo>
                        <a:pt x="11683" y="17280"/>
                        <a:pt x="11676" y="16416"/>
                        <a:pt x="11728" y="15552"/>
                      </a:cubicBezTo>
                      <a:cubicBezTo>
                        <a:pt x="11827" y="15552"/>
                        <a:pt x="11848" y="16992"/>
                        <a:pt x="11870" y="18432"/>
                      </a:cubicBezTo>
                      <a:cubicBezTo>
                        <a:pt x="12029" y="18720"/>
                        <a:pt x="11762" y="16128"/>
                        <a:pt x="11950" y="15840"/>
                      </a:cubicBezTo>
                      <a:cubicBezTo>
                        <a:pt x="12081" y="16416"/>
                        <a:pt x="12174" y="15840"/>
                        <a:pt x="12331" y="14688"/>
                      </a:cubicBezTo>
                      <a:cubicBezTo>
                        <a:pt x="12423" y="15264"/>
                        <a:pt x="12316" y="15840"/>
                        <a:pt x="12348" y="16416"/>
                      </a:cubicBezTo>
                      <a:lnTo>
                        <a:pt x="12430" y="14976"/>
                      </a:lnTo>
                      <a:cubicBezTo>
                        <a:pt x="12449" y="14976"/>
                        <a:pt x="12443" y="15264"/>
                        <a:pt x="12441" y="15552"/>
                      </a:cubicBezTo>
                      <a:cubicBezTo>
                        <a:pt x="12510" y="14976"/>
                        <a:pt x="12445" y="13824"/>
                        <a:pt x="12555" y="13248"/>
                      </a:cubicBezTo>
                      <a:cubicBezTo>
                        <a:pt x="12583" y="11232"/>
                        <a:pt x="12777" y="16416"/>
                        <a:pt x="12910" y="14112"/>
                      </a:cubicBezTo>
                      <a:cubicBezTo>
                        <a:pt x="12942" y="14688"/>
                        <a:pt x="12895" y="15264"/>
                        <a:pt x="12904" y="15840"/>
                      </a:cubicBezTo>
                      <a:cubicBezTo>
                        <a:pt x="13089" y="14400"/>
                        <a:pt x="13063" y="14976"/>
                        <a:pt x="13214" y="12960"/>
                      </a:cubicBezTo>
                      <a:lnTo>
                        <a:pt x="13341" y="14112"/>
                      </a:lnTo>
                      <a:cubicBezTo>
                        <a:pt x="13248" y="12672"/>
                        <a:pt x="13369" y="10944"/>
                        <a:pt x="13474" y="9792"/>
                      </a:cubicBezTo>
                      <a:cubicBezTo>
                        <a:pt x="13440" y="8928"/>
                        <a:pt x="13412" y="8352"/>
                        <a:pt x="13393" y="8064"/>
                      </a:cubicBezTo>
                      <a:lnTo>
                        <a:pt x="13561" y="7200"/>
                      </a:lnTo>
                      <a:cubicBezTo>
                        <a:pt x="13582" y="7488"/>
                        <a:pt x="13565" y="8064"/>
                        <a:pt x="13537" y="8928"/>
                      </a:cubicBezTo>
                      <a:lnTo>
                        <a:pt x="13567" y="8352"/>
                      </a:lnTo>
                      <a:cubicBezTo>
                        <a:pt x="13627" y="9216"/>
                        <a:pt x="13597" y="10368"/>
                        <a:pt x="13554" y="11232"/>
                      </a:cubicBezTo>
                      <a:lnTo>
                        <a:pt x="13494" y="10080"/>
                      </a:lnTo>
                      <a:cubicBezTo>
                        <a:pt x="13451" y="11232"/>
                        <a:pt x="13412" y="12384"/>
                        <a:pt x="13421" y="13536"/>
                      </a:cubicBezTo>
                      <a:cubicBezTo>
                        <a:pt x="13431" y="13248"/>
                        <a:pt x="13453" y="13248"/>
                        <a:pt x="13477" y="12960"/>
                      </a:cubicBezTo>
                      <a:cubicBezTo>
                        <a:pt x="13466" y="13248"/>
                        <a:pt x="13459" y="13536"/>
                        <a:pt x="13464" y="13824"/>
                      </a:cubicBezTo>
                      <a:cubicBezTo>
                        <a:pt x="13470" y="14112"/>
                        <a:pt x="13487" y="13536"/>
                        <a:pt x="13515" y="13248"/>
                      </a:cubicBezTo>
                      <a:lnTo>
                        <a:pt x="13552" y="15264"/>
                      </a:lnTo>
                      <a:lnTo>
                        <a:pt x="13563" y="14400"/>
                      </a:lnTo>
                      <a:lnTo>
                        <a:pt x="13782" y="15840"/>
                      </a:lnTo>
                      <a:cubicBezTo>
                        <a:pt x="13942" y="13824"/>
                        <a:pt x="14077" y="10656"/>
                        <a:pt x="14329" y="9792"/>
                      </a:cubicBezTo>
                      <a:cubicBezTo>
                        <a:pt x="14267" y="11520"/>
                        <a:pt x="14316" y="12384"/>
                        <a:pt x="14312" y="14112"/>
                      </a:cubicBezTo>
                      <a:cubicBezTo>
                        <a:pt x="14243" y="12384"/>
                        <a:pt x="14118" y="14976"/>
                        <a:pt x="13989" y="14688"/>
                      </a:cubicBezTo>
                      <a:cubicBezTo>
                        <a:pt x="14056" y="14688"/>
                        <a:pt x="14041" y="15552"/>
                        <a:pt x="14024" y="15840"/>
                      </a:cubicBezTo>
                      <a:lnTo>
                        <a:pt x="14256" y="14400"/>
                      </a:lnTo>
                      <a:cubicBezTo>
                        <a:pt x="14250" y="15840"/>
                        <a:pt x="14306" y="15264"/>
                        <a:pt x="14366" y="16128"/>
                      </a:cubicBezTo>
                      <a:cubicBezTo>
                        <a:pt x="14319" y="12960"/>
                        <a:pt x="14538" y="14112"/>
                        <a:pt x="14633" y="13248"/>
                      </a:cubicBezTo>
                      <a:cubicBezTo>
                        <a:pt x="14637" y="14112"/>
                        <a:pt x="14616" y="15264"/>
                        <a:pt x="14499" y="14976"/>
                      </a:cubicBezTo>
                      <a:cubicBezTo>
                        <a:pt x="14627" y="17280"/>
                        <a:pt x="14665" y="11520"/>
                        <a:pt x="14790" y="13536"/>
                      </a:cubicBezTo>
                      <a:cubicBezTo>
                        <a:pt x="14760" y="13536"/>
                        <a:pt x="14745" y="13248"/>
                        <a:pt x="14734" y="13824"/>
                      </a:cubicBezTo>
                      <a:cubicBezTo>
                        <a:pt x="14801" y="12960"/>
                        <a:pt x="14960" y="13824"/>
                        <a:pt x="14924" y="14688"/>
                      </a:cubicBezTo>
                      <a:lnTo>
                        <a:pt x="14896" y="14688"/>
                      </a:lnTo>
                      <a:cubicBezTo>
                        <a:pt x="15081" y="14976"/>
                        <a:pt x="15462" y="14688"/>
                        <a:pt x="15490" y="12384"/>
                      </a:cubicBezTo>
                      <a:cubicBezTo>
                        <a:pt x="15492" y="12672"/>
                        <a:pt x="15466" y="15264"/>
                        <a:pt x="15456" y="15840"/>
                      </a:cubicBezTo>
                      <a:lnTo>
                        <a:pt x="15787" y="7488"/>
                      </a:lnTo>
                      <a:cubicBezTo>
                        <a:pt x="15759" y="9792"/>
                        <a:pt x="15871" y="14688"/>
                        <a:pt x="15716" y="15840"/>
                      </a:cubicBezTo>
                      <a:cubicBezTo>
                        <a:pt x="15761" y="16128"/>
                        <a:pt x="15815" y="16704"/>
                        <a:pt x="15910" y="15840"/>
                      </a:cubicBezTo>
                      <a:cubicBezTo>
                        <a:pt x="15880" y="15552"/>
                        <a:pt x="15835" y="12672"/>
                        <a:pt x="15876" y="12672"/>
                      </a:cubicBezTo>
                      <a:cubicBezTo>
                        <a:pt x="15990" y="14976"/>
                        <a:pt x="15955" y="13824"/>
                        <a:pt x="16095" y="15840"/>
                      </a:cubicBezTo>
                      <a:cubicBezTo>
                        <a:pt x="16048" y="15552"/>
                        <a:pt x="16100" y="12096"/>
                        <a:pt x="16171" y="12384"/>
                      </a:cubicBezTo>
                      <a:cubicBezTo>
                        <a:pt x="16160" y="12672"/>
                        <a:pt x="16177" y="15552"/>
                        <a:pt x="16151" y="15840"/>
                      </a:cubicBezTo>
                      <a:lnTo>
                        <a:pt x="16330" y="12672"/>
                      </a:lnTo>
                      <a:cubicBezTo>
                        <a:pt x="16285" y="13248"/>
                        <a:pt x="16321" y="15552"/>
                        <a:pt x="16362" y="16416"/>
                      </a:cubicBezTo>
                      <a:cubicBezTo>
                        <a:pt x="16343" y="15840"/>
                        <a:pt x="16515" y="16416"/>
                        <a:pt x="16563" y="16128"/>
                      </a:cubicBezTo>
                      <a:lnTo>
                        <a:pt x="16487" y="15552"/>
                      </a:lnTo>
                      <a:cubicBezTo>
                        <a:pt x="16690" y="16128"/>
                        <a:pt x="16687" y="10944"/>
                        <a:pt x="16888" y="11232"/>
                      </a:cubicBezTo>
                      <a:cubicBezTo>
                        <a:pt x="16864" y="11808"/>
                        <a:pt x="16827" y="15264"/>
                        <a:pt x="16929" y="15840"/>
                      </a:cubicBezTo>
                      <a:cubicBezTo>
                        <a:pt x="16976" y="14112"/>
                        <a:pt x="17135" y="7776"/>
                        <a:pt x="17312" y="6336"/>
                      </a:cubicBezTo>
                      <a:lnTo>
                        <a:pt x="17346" y="7488"/>
                      </a:lnTo>
                      <a:lnTo>
                        <a:pt x="17482" y="6336"/>
                      </a:lnTo>
                      <a:cubicBezTo>
                        <a:pt x="17398" y="8928"/>
                        <a:pt x="17161" y="14112"/>
                        <a:pt x="17030" y="16128"/>
                      </a:cubicBezTo>
                      <a:cubicBezTo>
                        <a:pt x="17105" y="16992"/>
                        <a:pt x="17051" y="17280"/>
                        <a:pt x="17166" y="17280"/>
                      </a:cubicBezTo>
                      <a:cubicBezTo>
                        <a:pt x="17204" y="18144"/>
                        <a:pt x="17103" y="18720"/>
                        <a:pt x="17071" y="18720"/>
                      </a:cubicBezTo>
                      <a:lnTo>
                        <a:pt x="17334" y="19296"/>
                      </a:lnTo>
                      <a:cubicBezTo>
                        <a:pt x="17321" y="17280"/>
                        <a:pt x="17534" y="17280"/>
                        <a:pt x="17525" y="15840"/>
                      </a:cubicBezTo>
                      <a:lnTo>
                        <a:pt x="17239" y="17568"/>
                      </a:lnTo>
                      <a:cubicBezTo>
                        <a:pt x="17228" y="15840"/>
                        <a:pt x="17405" y="12096"/>
                        <a:pt x="17590" y="12672"/>
                      </a:cubicBezTo>
                      <a:cubicBezTo>
                        <a:pt x="17637" y="13248"/>
                        <a:pt x="17555" y="16128"/>
                        <a:pt x="17560" y="16704"/>
                      </a:cubicBezTo>
                      <a:cubicBezTo>
                        <a:pt x="17583" y="16128"/>
                        <a:pt x="17736" y="15552"/>
                        <a:pt x="17753" y="15840"/>
                      </a:cubicBezTo>
                      <a:lnTo>
                        <a:pt x="17674" y="16992"/>
                      </a:lnTo>
                      <a:cubicBezTo>
                        <a:pt x="17777" y="17856"/>
                        <a:pt x="17844" y="14400"/>
                        <a:pt x="17969" y="16416"/>
                      </a:cubicBezTo>
                      <a:cubicBezTo>
                        <a:pt x="18012" y="16416"/>
                        <a:pt x="18096" y="19008"/>
                        <a:pt x="18104" y="17856"/>
                      </a:cubicBezTo>
                      <a:cubicBezTo>
                        <a:pt x="18033" y="15552"/>
                        <a:pt x="18021" y="8640"/>
                        <a:pt x="18068" y="6912"/>
                      </a:cubicBezTo>
                      <a:cubicBezTo>
                        <a:pt x="18083" y="6912"/>
                        <a:pt x="18292" y="8928"/>
                        <a:pt x="18341" y="10080"/>
                      </a:cubicBezTo>
                      <a:cubicBezTo>
                        <a:pt x="18412" y="11808"/>
                        <a:pt x="18236" y="14400"/>
                        <a:pt x="18296" y="15840"/>
                      </a:cubicBezTo>
                      <a:cubicBezTo>
                        <a:pt x="18298" y="15264"/>
                        <a:pt x="18337" y="14688"/>
                        <a:pt x="18354" y="14400"/>
                      </a:cubicBezTo>
                      <a:cubicBezTo>
                        <a:pt x="18400" y="14976"/>
                        <a:pt x="18335" y="16128"/>
                        <a:pt x="18434" y="15840"/>
                      </a:cubicBezTo>
                      <a:cubicBezTo>
                        <a:pt x="18449" y="13824"/>
                        <a:pt x="18634" y="16128"/>
                        <a:pt x="18479" y="14112"/>
                      </a:cubicBezTo>
                      <a:cubicBezTo>
                        <a:pt x="18576" y="13824"/>
                        <a:pt x="18583" y="14688"/>
                        <a:pt x="18695" y="14688"/>
                      </a:cubicBezTo>
                      <a:cubicBezTo>
                        <a:pt x="18658" y="13248"/>
                        <a:pt x="18796" y="10368"/>
                        <a:pt x="18893" y="9792"/>
                      </a:cubicBezTo>
                      <a:cubicBezTo>
                        <a:pt x="18886" y="10080"/>
                        <a:pt x="18908" y="10944"/>
                        <a:pt x="18919" y="11232"/>
                      </a:cubicBezTo>
                      <a:cubicBezTo>
                        <a:pt x="19117" y="11520"/>
                        <a:pt x="19222" y="12384"/>
                        <a:pt x="19405" y="12384"/>
                      </a:cubicBezTo>
                      <a:cubicBezTo>
                        <a:pt x="19422" y="12960"/>
                        <a:pt x="19511" y="13536"/>
                        <a:pt x="19474" y="14400"/>
                      </a:cubicBezTo>
                      <a:cubicBezTo>
                        <a:pt x="19500" y="14112"/>
                        <a:pt x="19524" y="13248"/>
                        <a:pt x="19580" y="13248"/>
                      </a:cubicBezTo>
                      <a:cubicBezTo>
                        <a:pt x="19689" y="14976"/>
                        <a:pt x="19455" y="13536"/>
                        <a:pt x="19539" y="15552"/>
                      </a:cubicBezTo>
                      <a:cubicBezTo>
                        <a:pt x="19545" y="14400"/>
                        <a:pt x="19685" y="14112"/>
                        <a:pt x="19765" y="13248"/>
                      </a:cubicBezTo>
                      <a:cubicBezTo>
                        <a:pt x="19741" y="11520"/>
                        <a:pt x="19580" y="12960"/>
                        <a:pt x="19498" y="13536"/>
                      </a:cubicBezTo>
                      <a:cubicBezTo>
                        <a:pt x="19498" y="11232"/>
                        <a:pt x="19638" y="8640"/>
                        <a:pt x="19829" y="7488"/>
                      </a:cubicBezTo>
                      <a:cubicBezTo>
                        <a:pt x="19982" y="6912"/>
                        <a:pt x="19896" y="9216"/>
                        <a:pt x="19922" y="8928"/>
                      </a:cubicBezTo>
                      <a:cubicBezTo>
                        <a:pt x="20209" y="9216"/>
                        <a:pt x="20168" y="4608"/>
                        <a:pt x="20404" y="6336"/>
                      </a:cubicBezTo>
                      <a:cubicBezTo>
                        <a:pt x="20499" y="8064"/>
                        <a:pt x="20409" y="9504"/>
                        <a:pt x="20430" y="10656"/>
                      </a:cubicBezTo>
                      <a:cubicBezTo>
                        <a:pt x="20305" y="11232"/>
                        <a:pt x="20239" y="9504"/>
                        <a:pt x="20155" y="9504"/>
                      </a:cubicBezTo>
                      <a:lnTo>
                        <a:pt x="20258" y="10368"/>
                      </a:lnTo>
                      <a:cubicBezTo>
                        <a:pt x="20219" y="10944"/>
                        <a:pt x="20135" y="11232"/>
                        <a:pt x="20090" y="10944"/>
                      </a:cubicBezTo>
                      <a:cubicBezTo>
                        <a:pt x="20170" y="12384"/>
                        <a:pt x="20575" y="11232"/>
                        <a:pt x="20796" y="12672"/>
                      </a:cubicBezTo>
                      <a:cubicBezTo>
                        <a:pt x="20835" y="12096"/>
                        <a:pt x="20904" y="11520"/>
                        <a:pt x="20872" y="10944"/>
                      </a:cubicBezTo>
                      <a:lnTo>
                        <a:pt x="20801" y="10944"/>
                      </a:lnTo>
                      <a:cubicBezTo>
                        <a:pt x="20736" y="9792"/>
                        <a:pt x="20934" y="9216"/>
                        <a:pt x="20844" y="8640"/>
                      </a:cubicBezTo>
                      <a:cubicBezTo>
                        <a:pt x="20939" y="7776"/>
                        <a:pt x="21044" y="6336"/>
                        <a:pt x="21175" y="7200"/>
                      </a:cubicBezTo>
                      <a:lnTo>
                        <a:pt x="21201" y="8928"/>
                      </a:lnTo>
                      <a:cubicBezTo>
                        <a:pt x="21197" y="8352"/>
                        <a:pt x="21115" y="8064"/>
                        <a:pt x="21076" y="8352"/>
                      </a:cubicBezTo>
                      <a:cubicBezTo>
                        <a:pt x="21132" y="7776"/>
                        <a:pt x="21279" y="10944"/>
                        <a:pt x="21339" y="8640"/>
                      </a:cubicBezTo>
                      <a:lnTo>
                        <a:pt x="21247" y="7200"/>
                      </a:lnTo>
                      <a:cubicBezTo>
                        <a:pt x="21341" y="6336"/>
                        <a:pt x="21458" y="4608"/>
                        <a:pt x="21576" y="5184"/>
                      </a:cubicBezTo>
                      <a:cubicBezTo>
                        <a:pt x="21522" y="3456"/>
                        <a:pt x="21548" y="5472"/>
                        <a:pt x="21466" y="3168"/>
                      </a:cubicBezTo>
                      <a:cubicBezTo>
                        <a:pt x="21537" y="5760"/>
                        <a:pt x="21165" y="3168"/>
                        <a:pt x="21281" y="5760"/>
                      </a:cubicBezTo>
                      <a:cubicBezTo>
                        <a:pt x="21197" y="3456"/>
                        <a:pt x="21135" y="4896"/>
                        <a:pt x="21023" y="2592"/>
                      </a:cubicBezTo>
                      <a:cubicBezTo>
                        <a:pt x="21025" y="3168"/>
                        <a:pt x="21061" y="3744"/>
                        <a:pt x="20964" y="3456"/>
                      </a:cubicBezTo>
                      <a:cubicBezTo>
                        <a:pt x="20958" y="3744"/>
                        <a:pt x="20949" y="4032"/>
                        <a:pt x="20941" y="4032"/>
                      </a:cubicBezTo>
                      <a:lnTo>
                        <a:pt x="20934" y="4032"/>
                      </a:lnTo>
                      <a:lnTo>
                        <a:pt x="20941" y="4032"/>
                      </a:lnTo>
                      <a:cubicBezTo>
                        <a:pt x="20936" y="4032"/>
                        <a:pt x="20936" y="4320"/>
                        <a:pt x="20943" y="4032"/>
                      </a:cubicBezTo>
                      <a:cubicBezTo>
                        <a:pt x="20967" y="4320"/>
                        <a:pt x="20986" y="4608"/>
                        <a:pt x="20992" y="4896"/>
                      </a:cubicBezTo>
                      <a:cubicBezTo>
                        <a:pt x="20943" y="6336"/>
                        <a:pt x="20788" y="6336"/>
                        <a:pt x="20734" y="6912"/>
                      </a:cubicBezTo>
                      <a:cubicBezTo>
                        <a:pt x="20676" y="6624"/>
                        <a:pt x="20760" y="6336"/>
                        <a:pt x="20728" y="5760"/>
                      </a:cubicBezTo>
                      <a:lnTo>
                        <a:pt x="20648" y="6624"/>
                      </a:lnTo>
                      <a:cubicBezTo>
                        <a:pt x="20641" y="5472"/>
                        <a:pt x="20493" y="4608"/>
                        <a:pt x="20631" y="3744"/>
                      </a:cubicBezTo>
                      <a:lnTo>
                        <a:pt x="20508" y="3744"/>
                      </a:lnTo>
                      <a:cubicBezTo>
                        <a:pt x="20435" y="2880"/>
                        <a:pt x="20333" y="2592"/>
                        <a:pt x="20273" y="3168"/>
                      </a:cubicBezTo>
                      <a:cubicBezTo>
                        <a:pt x="20215" y="2880"/>
                        <a:pt x="20125" y="4608"/>
                        <a:pt x="20176" y="3456"/>
                      </a:cubicBezTo>
                      <a:lnTo>
                        <a:pt x="19982" y="4320"/>
                      </a:lnTo>
                      <a:lnTo>
                        <a:pt x="19980" y="4032"/>
                      </a:lnTo>
                      <a:cubicBezTo>
                        <a:pt x="19789" y="3744"/>
                        <a:pt x="19586" y="6048"/>
                        <a:pt x="19366" y="3744"/>
                      </a:cubicBezTo>
                      <a:cubicBezTo>
                        <a:pt x="19302" y="4032"/>
                        <a:pt x="19237" y="4320"/>
                        <a:pt x="19127" y="4032"/>
                      </a:cubicBezTo>
                      <a:lnTo>
                        <a:pt x="19108" y="2880"/>
                      </a:lnTo>
                      <a:cubicBezTo>
                        <a:pt x="19024" y="3168"/>
                        <a:pt x="18858" y="1728"/>
                        <a:pt x="18824" y="2880"/>
                      </a:cubicBezTo>
                      <a:cubicBezTo>
                        <a:pt x="18733" y="0"/>
                        <a:pt x="18421" y="2016"/>
                        <a:pt x="18277" y="1440"/>
                      </a:cubicBezTo>
                      <a:lnTo>
                        <a:pt x="18270" y="2880"/>
                      </a:lnTo>
                      <a:cubicBezTo>
                        <a:pt x="18171" y="2880"/>
                        <a:pt x="18074" y="3168"/>
                        <a:pt x="17949" y="3744"/>
                      </a:cubicBezTo>
                      <a:lnTo>
                        <a:pt x="17958" y="5184"/>
                      </a:lnTo>
                      <a:cubicBezTo>
                        <a:pt x="17850" y="6048"/>
                        <a:pt x="17682" y="4032"/>
                        <a:pt x="17512" y="4320"/>
                      </a:cubicBezTo>
                      <a:cubicBezTo>
                        <a:pt x="17525" y="3744"/>
                        <a:pt x="17568" y="3744"/>
                        <a:pt x="17598" y="4032"/>
                      </a:cubicBezTo>
                      <a:cubicBezTo>
                        <a:pt x="17396" y="1152"/>
                        <a:pt x="17170" y="6048"/>
                        <a:pt x="16987" y="4032"/>
                      </a:cubicBezTo>
                      <a:cubicBezTo>
                        <a:pt x="16942" y="4320"/>
                        <a:pt x="16907" y="4320"/>
                        <a:pt x="16877" y="4032"/>
                      </a:cubicBezTo>
                      <a:cubicBezTo>
                        <a:pt x="16881" y="4032"/>
                        <a:pt x="16883" y="4032"/>
                        <a:pt x="16888" y="3744"/>
                      </a:cubicBezTo>
                      <a:lnTo>
                        <a:pt x="16868" y="3744"/>
                      </a:lnTo>
                      <a:lnTo>
                        <a:pt x="16806" y="3168"/>
                      </a:lnTo>
                      <a:cubicBezTo>
                        <a:pt x="16823" y="3456"/>
                        <a:pt x="16843" y="3744"/>
                        <a:pt x="16858" y="3744"/>
                      </a:cubicBezTo>
                      <a:cubicBezTo>
                        <a:pt x="16823" y="3744"/>
                        <a:pt x="16769" y="4032"/>
                        <a:pt x="16718" y="4320"/>
                      </a:cubicBezTo>
                      <a:lnTo>
                        <a:pt x="16694" y="2880"/>
                      </a:lnTo>
                      <a:lnTo>
                        <a:pt x="16683" y="2880"/>
                      </a:lnTo>
                      <a:cubicBezTo>
                        <a:pt x="16631" y="2304"/>
                        <a:pt x="16642" y="3456"/>
                        <a:pt x="16668" y="4608"/>
                      </a:cubicBezTo>
                      <a:cubicBezTo>
                        <a:pt x="16642" y="4896"/>
                        <a:pt x="16619" y="5184"/>
                        <a:pt x="16599" y="5472"/>
                      </a:cubicBezTo>
                      <a:cubicBezTo>
                        <a:pt x="16558" y="3168"/>
                        <a:pt x="16461" y="6336"/>
                        <a:pt x="16405" y="3744"/>
                      </a:cubicBezTo>
                      <a:cubicBezTo>
                        <a:pt x="16369" y="4896"/>
                        <a:pt x="16140" y="4608"/>
                        <a:pt x="16112" y="7200"/>
                      </a:cubicBezTo>
                      <a:cubicBezTo>
                        <a:pt x="16110" y="6624"/>
                        <a:pt x="16095" y="6624"/>
                        <a:pt x="16123" y="6624"/>
                      </a:cubicBezTo>
                      <a:cubicBezTo>
                        <a:pt x="16065" y="6336"/>
                        <a:pt x="16007" y="6048"/>
                        <a:pt x="15955" y="6624"/>
                      </a:cubicBezTo>
                      <a:lnTo>
                        <a:pt x="15929" y="4896"/>
                      </a:lnTo>
                      <a:lnTo>
                        <a:pt x="15802" y="7200"/>
                      </a:lnTo>
                      <a:cubicBezTo>
                        <a:pt x="15725" y="6048"/>
                        <a:pt x="15693" y="5472"/>
                        <a:pt x="15770" y="4032"/>
                      </a:cubicBezTo>
                      <a:cubicBezTo>
                        <a:pt x="15583" y="6048"/>
                        <a:pt x="15617" y="4896"/>
                        <a:pt x="15460" y="6912"/>
                      </a:cubicBezTo>
                      <a:lnTo>
                        <a:pt x="15469" y="5760"/>
                      </a:lnTo>
                      <a:cubicBezTo>
                        <a:pt x="15410" y="5760"/>
                        <a:pt x="15320" y="7200"/>
                        <a:pt x="15286" y="6336"/>
                      </a:cubicBezTo>
                      <a:cubicBezTo>
                        <a:pt x="15161" y="4032"/>
                        <a:pt x="14661" y="5760"/>
                        <a:pt x="14336" y="3744"/>
                      </a:cubicBezTo>
                      <a:cubicBezTo>
                        <a:pt x="14398" y="7200"/>
                        <a:pt x="14185" y="2016"/>
                        <a:pt x="14172" y="4896"/>
                      </a:cubicBezTo>
                      <a:cubicBezTo>
                        <a:pt x="14153" y="4032"/>
                        <a:pt x="14108" y="3456"/>
                        <a:pt x="14159" y="2880"/>
                      </a:cubicBezTo>
                      <a:cubicBezTo>
                        <a:pt x="13993" y="3456"/>
                        <a:pt x="13912" y="1440"/>
                        <a:pt x="13797" y="3744"/>
                      </a:cubicBezTo>
                      <a:cubicBezTo>
                        <a:pt x="13778" y="2880"/>
                        <a:pt x="13832" y="2592"/>
                        <a:pt x="13815" y="2016"/>
                      </a:cubicBezTo>
                      <a:cubicBezTo>
                        <a:pt x="13802" y="2016"/>
                        <a:pt x="13763" y="2592"/>
                        <a:pt x="13746" y="2304"/>
                      </a:cubicBezTo>
                      <a:cubicBezTo>
                        <a:pt x="13729" y="1728"/>
                        <a:pt x="13769" y="1440"/>
                        <a:pt x="13795" y="1152"/>
                      </a:cubicBezTo>
                      <a:cubicBezTo>
                        <a:pt x="13627" y="1152"/>
                        <a:pt x="13610" y="3744"/>
                        <a:pt x="13597" y="6048"/>
                      </a:cubicBezTo>
                      <a:cubicBezTo>
                        <a:pt x="13511" y="4896"/>
                        <a:pt x="13468" y="5184"/>
                        <a:pt x="13405" y="6624"/>
                      </a:cubicBezTo>
                      <a:cubicBezTo>
                        <a:pt x="13377" y="5760"/>
                        <a:pt x="13326" y="4896"/>
                        <a:pt x="13431" y="4896"/>
                      </a:cubicBezTo>
                      <a:cubicBezTo>
                        <a:pt x="13373" y="4608"/>
                        <a:pt x="13070" y="3456"/>
                        <a:pt x="13065" y="5472"/>
                      </a:cubicBezTo>
                      <a:cubicBezTo>
                        <a:pt x="13046" y="4896"/>
                        <a:pt x="12981" y="5184"/>
                        <a:pt x="12966" y="5472"/>
                      </a:cubicBezTo>
                      <a:cubicBezTo>
                        <a:pt x="12833" y="5184"/>
                        <a:pt x="12822" y="5184"/>
                        <a:pt x="12690" y="5184"/>
                      </a:cubicBezTo>
                      <a:lnTo>
                        <a:pt x="12727" y="5472"/>
                      </a:lnTo>
                      <a:cubicBezTo>
                        <a:pt x="12675" y="7776"/>
                        <a:pt x="12619" y="6048"/>
                        <a:pt x="12514" y="6336"/>
                      </a:cubicBezTo>
                      <a:lnTo>
                        <a:pt x="12516" y="6048"/>
                      </a:lnTo>
                      <a:cubicBezTo>
                        <a:pt x="12275" y="4320"/>
                        <a:pt x="12413" y="6912"/>
                        <a:pt x="12176" y="4896"/>
                      </a:cubicBezTo>
                      <a:lnTo>
                        <a:pt x="12189" y="6336"/>
                      </a:lnTo>
                      <a:cubicBezTo>
                        <a:pt x="12165" y="9216"/>
                        <a:pt x="11978" y="4320"/>
                        <a:pt x="11840" y="5472"/>
                      </a:cubicBezTo>
                      <a:lnTo>
                        <a:pt x="11889" y="6336"/>
                      </a:lnTo>
                      <a:cubicBezTo>
                        <a:pt x="11814" y="7488"/>
                        <a:pt x="11678" y="2304"/>
                        <a:pt x="11603" y="1728"/>
                      </a:cubicBezTo>
                      <a:cubicBezTo>
                        <a:pt x="11586" y="1440"/>
                        <a:pt x="11629" y="1440"/>
                        <a:pt x="11652" y="1152"/>
                      </a:cubicBezTo>
                      <a:cubicBezTo>
                        <a:pt x="11454" y="-288"/>
                        <a:pt x="11627" y="2880"/>
                        <a:pt x="11478" y="3456"/>
                      </a:cubicBezTo>
                      <a:cubicBezTo>
                        <a:pt x="11450" y="2304"/>
                        <a:pt x="11513" y="864"/>
                        <a:pt x="11413" y="576"/>
                      </a:cubicBezTo>
                      <a:cubicBezTo>
                        <a:pt x="11364" y="0"/>
                        <a:pt x="11125" y="3744"/>
                        <a:pt x="10989" y="1728"/>
                      </a:cubicBezTo>
                      <a:cubicBezTo>
                        <a:pt x="11019" y="2592"/>
                        <a:pt x="11049" y="3456"/>
                        <a:pt x="10981" y="4032"/>
                      </a:cubicBezTo>
                      <a:cubicBezTo>
                        <a:pt x="10875" y="4032"/>
                        <a:pt x="10696" y="864"/>
                        <a:pt x="10602" y="3456"/>
                      </a:cubicBezTo>
                      <a:cubicBezTo>
                        <a:pt x="10589" y="3168"/>
                        <a:pt x="10582" y="2880"/>
                        <a:pt x="10582" y="2592"/>
                      </a:cubicBezTo>
                      <a:cubicBezTo>
                        <a:pt x="10503" y="3456"/>
                        <a:pt x="10322" y="3744"/>
                        <a:pt x="10272" y="4896"/>
                      </a:cubicBezTo>
                      <a:cubicBezTo>
                        <a:pt x="10199" y="288"/>
                        <a:pt x="9772" y="7200"/>
                        <a:pt x="9775" y="2592"/>
                      </a:cubicBezTo>
                      <a:lnTo>
                        <a:pt x="9527" y="2880"/>
                      </a:lnTo>
                      <a:lnTo>
                        <a:pt x="9533" y="2304"/>
                      </a:lnTo>
                      <a:cubicBezTo>
                        <a:pt x="9376" y="2016"/>
                        <a:pt x="9320" y="3168"/>
                        <a:pt x="9264" y="4320"/>
                      </a:cubicBezTo>
                      <a:cubicBezTo>
                        <a:pt x="9228" y="3744"/>
                        <a:pt x="9256" y="3456"/>
                        <a:pt x="9258" y="3168"/>
                      </a:cubicBezTo>
                      <a:cubicBezTo>
                        <a:pt x="9027" y="2304"/>
                        <a:pt x="9004" y="2304"/>
                        <a:pt x="8810" y="4608"/>
                      </a:cubicBezTo>
                      <a:lnTo>
                        <a:pt x="8790" y="3168"/>
                      </a:lnTo>
                      <a:cubicBezTo>
                        <a:pt x="8737" y="4032"/>
                        <a:pt x="8457" y="864"/>
                        <a:pt x="8231" y="2304"/>
                      </a:cubicBezTo>
                      <a:cubicBezTo>
                        <a:pt x="8233" y="2304"/>
                        <a:pt x="8237" y="2016"/>
                        <a:pt x="8254" y="1728"/>
                      </a:cubicBezTo>
                      <a:cubicBezTo>
                        <a:pt x="8000" y="3456"/>
                        <a:pt x="7645" y="-2016"/>
                        <a:pt x="7552" y="2880"/>
                      </a:cubicBezTo>
                      <a:lnTo>
                        <a:pt x="7382" y="4032"/>
                      </a:lnTo>
                      <a:cubicBezTo>
                        <a:pt x="7600" y="4608"/>
                        <a:pt x="7350" y="6336"/>
                        <a:pt x="7440" y="7200"/>
                      </a:cubicBezTo>
                      <a:cubicBezTo>
                        <a:pt x="7354" y="7488"/>
                        <a:pt x="7218" y="5760"/>
                        <a:pt x="7324" y="5472"/>
                      </a:cubicBezTo>
                      <a:lnTo>
                        <a:pt x="7341" y="5760"/>
                      </a:lnTo>
                      <a:cubicBezTo>
                        <a:pt x="7380" y="2880"/>
                        <a:pt x="7070" y="4608"/>
                        <a:pt x="7076" y="2592"/>
                      </a:cubicBezTo>
                      <a:cubicBezTo>
                        <a:pt x="6648" y="2880"/>
                        <a:pt x="6230" y="1152"/>
                        <a:pt x="5829" y="864"/>
                      </a:cubicBezTo>
                      <a:lnTo>
                        <a:pt x="5877" y="3168"/>
                      </a:lnTo>
                      <a:lnTo>
                        <a:pt x="5737" y="2880"/>
                      </a:lnTo>
                      <a:cubicBezTo>
                        <a:pt x="5700" y="2304"/>
                        <a:pt x="5687" y="1152"/>
                        <a:pt x="5786" y="1440"/>
                      </a:cubicBezTo>
                      <a:cubicBezTo>
                        <a:pt x="5735" y="288"/>
                        <a:pt x="5618" y="2304"/>
                        <a:pt x="5616" y="2880"/>
                      </a:cubicBezTo>
                      <a:cubicBezTo>
                        <a:pt x="5420" y="2016"/>
                        <a:pt x="5694" y="576"/>
                        <a:pt x="5633" y="576"/>
                      </a:cubicBezTo>
                      <a:lnTo>
                        <a:pt x="5569" y="576"/>
                      </a:lnTo>
                      <a:cubicBezTo>
                        <a:pt x="5504" y="1440"/>
                        <a:pt x="5498" y="2304"/>
                        <a:pt x="5377" y="2304"/>
                      </a:cubicBezTo>
                      <a:cubicBezTo>
                        <a:pt x="5302" y="1728"/>
                        <a:pt x="5338" y="864"/>
                        <a:pt x="5308" y="864"/>
                      </a:cubicBezTo>
                      <a:cubicBezTo>
                        <a:pt x="5310" y="864"/>
                        <a:pt x="5300" y="576"/>
                        <a:pt x="5263" y="864"/>
                      </a:cubicBezTo>
                      <a:lnTo>
                        <a:pt x="5086" y="576"/>
                      </a:lnTo>
                      <a:lnTo>
                        <a:pt x="5157" y="2304"/>
                      </a:lnTo>
                      <a:cubicBezTo>
                        <a:pt x="5080" y="3168"/>
                        <a:pt x="4992" y="2304"/>
                        <a:pt x="5073" y="4032"/>
                      </a:cubicBezTo>
                      <a:cubicBezTo>
                        <a:pt x="4953" y="1152"/>
                        <a:pt x="4417" y="2880"/>
                        <a:pt x="4343" y="2016"/>
                      </a:cubicBezTo>
                      <a:cubicBezTo>
                        <a:pt x="4234" y="3168"/>
                        <a:pt x="4126" y="3168"/>
                        <a:pt x="3990" y="2880"/>
                      </a:cubicBezTo>
                      <a:cubicBezTo>
                        <a:pt x="4025" y="3456"/>
                        <a:pt x="4044" y="5184"/>
                        <a:pt x="3930" y="4896"/>
                      </a:cubicBezTo>
                      <a:cubicBezTo>
                        <a:pt x="3971" y="1152"/>
                        <a:pt x="3717" y="3168"/>
                        <a:pt x="3624" y="576"/>
                      </a:cubicBezTo>
                      <a:cubicBezTo>
                        <a:pt x="3708" y="2304"/>
                        <a:pt x="3297" y="864"/>
                        <a:pt x="3428" y="3456"/>
                      </a:cubicBezTo>
                      <a:cubicBezTo>
                        <a:pt x="3331" y="3168"/>
                        <a:pt x="3422" y="2016"/>
                        <a:pt x="3348" y="1152"/>
                      </a:cubicBezTo>
                      <a:cubicBezTo>
                        <a:pt x="3120" y="2592"/>
                        <a:pt x="2842" y="288"/>
                        <a:pt x="2560" y="576"/>
                      </a:cubicBezTo>
                      <a:cubicBezTo>
                        <a:pt x="2556" y="1152"/>
                        <a:pt x="2603" y="1728"/>
                        <a:pt x="2543" y="2592"/>
                      </a:cubicBezTo>
                      <a:lnTo>
                        <a:pt x="2392" y="288"/>
                      </a:lnTo>
                      <a:cubicBezTo>
                        <a:pt x="2336" y="576"/>
                        <a:pt x="2341" y="2880"/>
                        <a:pt x="2239" y="1152"/>
                      </a:cubicBezTo>
                      <a:cubicBezTo>
                        <a:pt x="2254" y="1728"/>
                        <a:pt x="2276" y="2304"/>
                        <a:pt x="2237" y="2304"/>
                      </a:cubicBezTo>
                      <a:cubicBezTo>
                        <a:pt x="1682" y="0"/>
                        <a:pt x="1104" y="4320"/>
                        <a:pt x="540" y="0"/>
                      </a:cubicBezTo>
                      <a:cubicBezTo>
                        <a:pt x="616" y="576"/>
                        <a:pt x="566" y="864"/>
                        <a:pt x="508" y="864"/>
                      </a:cubicBezTo>
                      <a:cubicBezTo>
                        <a:pt x="545" y="1152"/>
                        <a:pt x="506" y="2016"/>
                        <a:pt x="514" y="2880"/>
                      </a:cubicBezTo>
                      <a:lnTo>
                        <a:pt x="277" y="864"/>
                      </a:lnTo>
                      <a:cubicBezTo>
                        <a:pt x="234" y="2880"/>
                        <a:pt x="26" y="864"/>
                        <a:pt x="0" y="2880"/>
                      </a:cubicBezTo>
                      <a:lnTo>
                        <a:pt x="75" y="2304"/>
                      </a:lnTo>
                      <a:cubicBezTo>
                        <a:pt x="-24" y="4608"/>
                        <a:pt x="215" y="7200"/>
                        <a:pt x="200" y="10080"/>
                      </a:cubicBezTo>
                      <a:cubicBezTo>
                        <a:pt x="312" y="7488"/>
                        <a:pt x="493" y="13824"/>
                        <a:pt x="676" y="10368"/>
                      </a:cubicBezTo>
                      <a:cubicBezTo>
                        <a:pt x="717" y="10944"/>
                        <a:pt x="641" y="11232"/>
                        <a:pt x="663" y="11808"/>
                      </a:cubicBezTo>
                      <a:cubicBezTo>
                        <a:pt x="708" y="10656"/>
                        <a:pt x="764" y="10368"/>
                        <a:pt x="868" y="10944"/>
                      </a:cubicBezTo>
                      <a:lnTo>
                        <a:pt x="857" y="11232"/>
                      </a:lnTo>
                      <a:cubicBezTo>
                        <a:pt x="1148" y="10944"/>
                        <a:pt x="1272" y="12096"/>
                        <a:pt x="1600" y="12960"/>
                      </a:cubicBezTo>
                      <a:lnTo>
                        <a:pt x="1574" y="11520"/>
                      </a:lnTo>
                      <a:cubicBezTo>
                        <a:pt x="1645" y="11808"/>
                        <a:pt x="1660" y="12096"/>
                        <a:pt x="1692" y="12384"/>
                      </a:cubicBezTo>
                      <a:cubicBezTo>
                        <a:pt x="1774" y="10368"/>
                        <a:pt x="1496" y="12384"/>
                        <a:pt x="1570" y="10080"/>
                      </a:cubicBezTo>
                      <a:cubicBezTo>
                        <a:pt x="1662" y="12960"/>
                        <a:pt x="2065" y="10080"/>
                        <a:pt x="2127" y="13248"/>
                      </a:cubicBezTo>
                      <a:cubicBezTo>
                        <a:pt x="2235" y="13536"/>
                        <a:pt x="2095" y="11808"/>
                        <a:pt x="2203" y="11808"/>
                      </a:cubicBezTo>
                      <a:lnTo>
                        <a:pt x="2233" y="12672"/>
                      </a:lnTo>
                      <a:lnTo>
                        <a:pt x="2259" y="11520"/>
                      </a:lnTo>
                      <a:cubicBezTo>
                        <a:pt x="2330" y="11808"/>
                        <a:pt x="2366" y="12960"/>
                        <a:pt x="2369" y="13536"/>
                      </a:cubicBezTo>
                      <a:cubicBezTo>
                        <a:pt x="2351" y="13536"/>
                        <a:pt x="2319" y="13824"/>
                        <a:pt x="2302" y="13824"/>
                      </a:cubicBezTo>
                      <a:cubicBezTo>
                        <a:pt x="2392" y="14976"/>
                        <a:pt x="2560" y="13536"/>
                        <a:pt x="2593" y="13824"/>
                      </a:cubicBezTo>
                      <a:lnTo>
                        <a:pt x="2487" y="13248"/>
                      </a:lnTo>
                      <a:cubicBezTo>
                        <a:pt x="2782" y="12384"/>
                        <a:pt x="3142" y="13824"/>
                        <a:pt x="3428" y="12096"/>
                      </a:cubicBezTo>
                      <a:lnTo>
                        <a:pt x="3407" y="11232"/>
                      </a:lnTo>
                      <a:cubicBezTo>
                        <a:pt x="3624" y="10080"/>
                        <a:pt x="3581" y="12096"/>
                        <a:pt x="3818" y="11520"/>
                      </a:cubicBezTo>
                      <a:lnTo>
                        <a:pt x="3809" y="11808"/>
                      </a:lnTo>
                      <a:cubicBezTo>
                        <a:pt x="3859" y="10944"/>
                        <a:pt x="3921" y="10656"/>
                        <a:pt x="3988" y="10944"/>
                      </a:cubicBezTo>
                      <a:cubicBezTo>
                        <a:pt x="3928" y="11520"/>
                        <a:pt x="4100" y="12384"/>
                        <a:pt x="4023" y="13248"/>
                      </a:cubicBezTo>
                      <a:cubicBezTo>
                        <a:pt x="4257" y="11808"/>
                        <a:pt x="4139" y="12096"/>
                        <a:pt x="4294" y="9792"/>
                      </a:cubicBezTo>
                      <a:lnTo>
                        <a:pt x="4330" y="10944"/>
                      </a:lnTo>
                      <a:cubicBezTo>
                        <a:pt x="4382" y="9792"/>
                        <a:pt x="4386" y="9504"/>
                        <a:pt x="4507" y="9216"/>
                      </a:cubicBezTo>
                      <a:cubicBezTo>
                        <a:pt x="4408" y="10080"/>
                        <a:pt x="4582" y="10656"/>
                        <a:pt x="4473" y="12096"/>
                      </a:cubicBezTo>
                      <a:cubicBezTo>
                        <a:pt x="4725" y="14400"/>
                        <a:pt x="4845" y="9792"/>
                        <a:pt x="4959" y="13248"/>
                      </a:cubicBezTo>
                      <a:cubicBezTo>
                        <a:pt x="5076" y="10080"/>
                        <a:pt x="4744" y="11520"/>
                        <a:pt x="4809" y="10944"/>
                      </a:cubicBezTo>
                      <a:cubicBezTo>
                        <a:pt x="4755" y="9792"/>
                        <a:pt x="4903" y="8640"/>
                        <a:pt x="4981" y="8928"/>
                      </a:cubicBezTo>
                      <a:cubicBezTo>
                        <a:pt x="5061" y="8928"/>
                        <a:pt x="5116" y="12672"/>
                        <a:pt x="5319" y="12672"/>
                      </a:cubicBezTo>
                      <a:cubicBezTo>
                        <a:pt x="5297" y="12672"/>
                        <a:pt x="5297" y="12960"/>
                        <a:pt x="5276" y="12960"/>
                      </a:cubicBezTo>
                      <a:cubicBezTo>
                        <a:pt x="5351" y="13824"/>
                        <a:pt x="5424" y="11808"/>
                        <a:pt x="5517" y="13248"/>
                      </a:cubicBezTo>
                      <a:cubicBezTo>
                        <a:pt x="5569" y="11520"/>
                        <a:pt x="5636" y="13248"/>
                        <a:pt x="5651" y="10944"/>
                      </a:cubicBezTo>
                      <a:lnTo>
                        <a:pt x="5468" y="11520"/>
                      </a:lnTo>
                      <a:cubicBezTo>
                        <a:pt x="5571" y="10944"/>
                        <a:pt x="5670" y="8352"/>
                        <a:pt x="5842" y="9504"/>
                      </a:cubicBezTo>
                      <a:cubicBezTo>
                        <a:pt x="5829" y="10080"/>
                        <a:pt x="5778" y="10656"/>
                        <a:pt x="5741" y="10944"/>
                      </a:cubicBezTo>
                      <a:cubicBezTo>
                        <a:pt x="5793" y="11808"/>
                        <a:pt x="5838" y="10656"/>
                        <a:pt x="5892" y="11232"/>
                      </a:cubicBezTo>
                      <a:cubicBezTo>
                        <a:pt x="5877" y="13536"/>
                        <a:pt x="5668" y="11808"/>
                        <a:pt x="5556" y="13536"/>
                      </a:cubicBezTo>
                      <a:cubicBezTo>
                        <a:pt x="5610" y="14400"/>
                        <a:pt x="5767" y="11808"/>
                        <a:pt x="5711" y="14400"/>
                      </a:cubicBezTo>
                      <a:cubicBezTo>
                        <a:pt x="5791" y="11232"/>
                        <a:pt x="5909" y="14688"/>
                        <a:pt x="6045" y="12384"/>
                      </a:cubicBezTo>
                      <a:lnTo>
                        <a:pt x="6036" y="13824"/>
                      </a:lnTo>
                      <a:cubicBezTo>
                        <a:pt x="6058" y="13536"/>
                        <a:pt x="6103" y="12960"/>
                        <a:pt x="6142" y="12960"/>
                      </a:cubicBezTo>
                      <a:lnTo>
                        <a:pt x="6071" y="14688"/>
                      </a:lnTo>
                      <a:cubicBezTo>
                        <a:pt x="6180" y="13248"/>
                        <a:pt x="6282" y="16128"/>
                        <a:pt x="6387" y="15264"/>
                      </a:cubicBezTo>
                      <a:cubicBezTo>
                        <a:pt x="6167" y="15264"/>
                        <a:pt x="6338" y="13536"/>
                        <a:pt x="6245" y="12672"/>
                      </a:cubicBezTo>
                      <a:cubicBezTo>
                        <a:pt x="6518" y="10944"/>
                        <a:pt x="6402" y="16416"/>
                        <a:pt x="6708" y="15840"/>
                      </a:cubicBezTo>
                      <a:cubicBezTo>
                        <a:pt x="6667" y="15840"/>
                        <a:pt x="6553" y="14688"/>
                        <a:pt x="6618" y="14112"/>
                      </a:cubicBezTo>
                      <a:cubicBezTo>
                        <a:pt x="6676" y="14400"/>
                        <a:pt x="6751" y="14976"/>
                        <a:pt x="6788" y="15840"/>
                      </a:cubicBezTo>
                      <a:cubicBezTo>
                        <a:pt x="6990" y="15552"/>
                        <a:pt x="6757" y="14400"/>
                        <a:pt x="6844" y="13536"/>
                      </a:cubicBezTo>
                      <a:cubicBezTo>
                        <a:pt x="6913" y="15264"/>
                        <a:pt x="6943" y="12960"/>
                        <a:pt x="7031" y="12384"/>
                      </a:cubicBezTo>
                      <a:lnTo>
                        <a:pt x="7031" y="13824"/>
                      </a:lnTo>
                      <a:cubicBezTo>
                        <a:pt x="7264" y="14688"/>
                        <a:pt x="7093" y="10944"/>
                        <a:pt x="7300" y="12096"/>
                      </a:cubicBezTo>
                      <a:lnTo>
                        <a:pt x="7214" y="13824"/>
                      </a:lnTo>
                      <a:lnTo>
                        <a:pt x="7322" y="13536"/>
                      </a:lnTo>
                      <a:lnTo>
                        <a:pt x="7298" y="14976"/>
                      </a:lnTo>
                      <a:cubicBezTo>
                        <a:pt x="7416" y="13824"/>
                        <a:pt x="7453" y="14112"/>
                        <a:pt x="7569" y="14688"/>
                      </a:cubicBezTo>
                      <a:cubicBezTo>
                        <a:pt x="7541" y="13536"/>
                        <a:pt x="7584" y="12096"/>
                        <a:pt x="7686" y="12096"/>
                      </a:cubicBezTo>
                      <a:cubicBezTo>
                        <a:pt x="7757" y="12960"/>
                        <a:pt x="7647" y="13536"/>
                        <a:pt x="7793" y="13248"/>
                      </a:cubicBezTo>
                      <a:cubicBezTo>
                        <a:pt x="7759" y="14112"/>
                        <a:pt x="7724" y="15264"/>
                        <a:pt x="7660" y="13824"/>
                      </a:cubicBezTo>
                      <a:cubicBezTo>
                        <a:pt x="7653" y="14400"/>
                        <a:pt x="7628" y="14688"/>
                        <a:pt x="7621" y="15264"/>
                      </a:cubicBezTo>
                      <a:cubicBezTo>
                        <a:pt x="7696" y="16128"/>
                        <a:pt x="7811" y="15552"/>
                        <a:pt x="7862" y="15552"/>
                      </a:cubicBezTo>
                      <a:cubicBezTo>
                        <a:pt x="7843" y="15552"/>
                        <a:pt x="7819" y="15264"/>
                        <a:pt x="7806" y="15264"/>
                      </a:cubicBezTo>
                      <a:lnTo>
                        <a:pt x="8017" y="13248"/>
                      </a:lnTo>
                      <a:cubicBezTo>
                        <a:pt x="8050" y="13824"/>
                        <a:pt x="8024" y="14112"/>
                        <a:pt x="7998" y="14688"/>
                      </a:cubicBezTo>
                      <a:cubicBezTo>
                        <a:pt x="8039" y="14400"/>
                        <a:pt x="8069" y="13824"/>
                        <a:pt x="8131" y="13824"/>
                      </a:cubicBezTo>
                      <a:cubicBezTo>
                        <a:pt x="8116" y="14976"/>
                        <a:pt x="8119" y="16128"/>
                        <a:pt x="8030" y="16704"/>
                      </a:cubicBezTo>
                      <a:lnTo>
                        <a:pt x="8231" y="15264"/>
                      </a:lnTo>
                      <a:cubicBezTo>
                        <a:pt x="8243" y="15840"/>
                        <a:pt x="8334" y="16704"/>
                        <a:pt x="8308" y="17280"/>
                      </a:cubicBezTo>
                      <a:cubicBezTo>
                        <a:pt x="8418" y="17856"/>
                        <a:pt x="8579" y="14976"/>
                        <a:pt x="8728" y="15840"/>
                      </a:cubicBezTo>
                      <a:cubicBezTo>
                        <a:pt x="8734" y="15840"/>
                        <a:pt x="8750" y="15552"/>
                        <a:pt x="8782" y="15264"/>
                      </a:cubicBezTo>
                      <a:cubicBezTo>
                        <a:pt x="8920" y="15840"/>
                        <a:pt x="9042" y="17280"/>
                        <a:pt x="9206" y="15552"/>
                      </a:cubicBezTo>
                      <a:lnTo>
                        <a:pt x="9299" y="17568"/>
                      </a:lnTo>
                      <a:cubicBezTo>
                        <a:pt x="9428" y="17280"/>
                        <a:pt x="9174" y="14976"/>
                        <a:pt x="9387" y="14400"/>
                      </a:cubicBezTo>
                      <a:cubicBezTo>
                        <a:pt x="9538" y="13824"/>
                        <a:pt x="9443" y="16128"/>
                        <a:pt x="9497" y="16704"/>
                      </a:cubicBezTo>
                      <a:cubicBezTo>
                        <a:pt x="9572" y="15840"/>
                        <a:pt x="9704" y="13536"/>
                        <a:pt x="9841" y="15264"/>
                      </a:cubicBezTo>
                      <a:cubicBezTo>
                        <a:pt x="9796" y="15840"/>
                        <a:pt x="9760" y="15264"/>
                        <a:pt x="9716" y="155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0" name="Google Shape;630;p9"/>
                <p:cNvSpPr/>
                <p:nvPr/>
              </p:nvSpPr>
              <p:spPr>
                <a:xfrm flipH="1">
                  <a:off x="2286005" y="3692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30" h="21600" extrusionOk="0">
                      <a:moveTo>
                        <a:pt x="17130" y="21600"/>
                      </a:moveTo>
                      <a:cubicBezTo>
                        <a:pt x="9930" y="14400"/>
                        <a:pt x="8130" y="7200"/>
                        <a:pt x="6330" y="0"/>
                      </a:cubicBezTo>
                      <a:cubicBezTo>
                        <a:pt x="-2670" y="7200"/>
                        <a:pt x="-4470" y="14400"/>
                        <a:pt x="1713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1" name="Google Shape;631;p9"/>
                <p:cNvSpPr/>
                <p:nvPr/>
              </p:nvSpPr>
              <p:spPr>
                <a:xfrm flipH="1">
                  <a:off x="3327484" y="4220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2960" y="0"/>
                      </a:lnTo>
                      <a:cubicBezTo>
                        <a:pt x="4320" y="21600"/>
                        <a:pt x="4320" y="21600"/>
                        <a:pt x="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2" name="Google Shape;632;p9"/>
                <p:cNvSpPr/>
                <p:nvPr/>
              </p:nvSpPr>
              <p:spPr>
                <a:xfrm flipH="1">
                  <a:off x="1198947" y="42730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884" h="21600" extrusionOk="0">
                      <a:moveTo>
                        <a:pt x="20884" y="21600"/>
                      </a:moveTo>
                      <a:cubicBezTo>
                        <a:pt x="9684" y="14400"/>
                        <a:pt x="4084" y="7200"/>
                        <a:pt x="84" y="0"/>
                      </a:cubicBezTo>
                      <a:cubicBezTo>
                        <a:pt x="-716" y="7200"/>
                        <a:pt x="4084" y="14400"/>
                        <a:pt x="20884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3" name="Google Shape;633;p9"/>
                <p:cNvSpPr/>
                <p:nvPr/>
              </p:nvSpPr>
              <p:spPr>
                <a:xfrm flipH="1">
                  <a:off x="543910" y="10023"/>
                  <a:ext cx="1988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10286" y="7200"/>
                        <a:pt x="13886" y="14400"/>
                        <a:pt x="19543" y="21600"/>
                      </a:cubicBezTo>
                      <a:cubicBezTo>
                        <a:pt x="19029" y="14400"/>
                        <a:pt x="14914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4" name="Google Shape;634;p9"/>
                <p:cNvSpPr/>
                <p:nvPr/>
              </p:nvSpPr>
              <p:spPr>
                <a:xfrm flipH="1">
                  <a:off x="359425" y="30069"/>
                  <a:ext cx="1568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213" h="21600" extrusionOk="0">
                      <a:moveTo>
                        <a:pt x="6291" y="21600"/>
                      </a:moveTo>
                      <a:cubicBezTo>
                        <a:pt x="9109" y="14400"/>
                        <a:pt x="12396" y="21600"/>
                        <a:pt x="15213" y="14400"/>
                      </a:cubicBezTo>
                      <a:lnTo>
                        <a:pt x="14274" y="0"/>
                      </a:lnTo>
                      <a:cubicBezTo>
                        <a:pt x="2065" y="0"/>
                        <a:pt x="-6387" y="14400"/>
                        <a:pt x="6291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5" name="Google Shape;635;p9"/>
                <p:cNvSpPr/>
                <p:nvPr/>
              </p:nvSpPr>
              <p:spPr>
                <a:xfrm flipH="1">
                  <a:off x="496842" y="21198"/>
                  <a:ext cx="2877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571" h="13988" extrusionOk="0">
                      <a:moveTo>
                        <a:pt x="0" y="5056"/>
                      </a:moveTo>
                      <a:cubicBezTo>
                        <a:pt x="1029" y="17399"/>
                        <a:pt x="10286" y="14313"/>
                        <a:pt x="20571" y="11228"/>
                      </a:cubicBezTo>
                      <a:lnTo>
                        <a:pt x="18514" y="11228"/>
                      </a:lnTo>
                      <a:cubicBezTo>
                        <a:pt x="21600" y="-4201"/>
                        <a:pt x="10629" y="-1115"/>
                        <a:pt x="0" y="5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6" name="Google Shape;636;p9"/>
                <p:cNvSpPr/>
                <p:nvPr/>
              </p:nvSpPr>
              <p:spPr>
                <a:xfrm flipH="1">
                  <a:off x="480697" y="21395"/>
                  <a:ext cx="13117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793" h="9600" extrusionOk="0">
                      <a:moveTo>
                        <a:pt x="0" y="9600"/>
                      </a:moveTo>
                      <a:cubicBezTo>
                        <a:pt x="6968" y="9600"/>
                        <a:pt x="13239" y="9600"/>
                        <a:pt x="19510" y="9600"/>
                      </a:cubicBezTo>
                      <a:cubicBezTo>
                        <a:pt x="21600" y="-12000"/>
                        <a:pt x="11845" y="96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7" name="Google Shape;637;p9"/>
                <p:cNvSpPr/>
                <p:nvPr/>
              </p:nvSpPr>
              <p:spPr>
                <a:xfrm flipH="1">
                  <a:off x="662462" y="10651"/>
                  <a:ext cx="21927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63" h="9351" extrusionOk="0">
                      <a:moveTo>
                        <a:pt x="5509" y="8469"/>
                      </a:moveTo>
                      <a:cubicBezTo>
                        <a:pt x="8283" y="10269"/>
                        <a:pt x="7292" y="-531"/>
                        <a:pt x="8878" y="3069"/>
                      </a:cubicBezTo>
                      <a:cubicBezTo>
                        <a:pt x="11850" y="-7731"/>
                        <a:pt x="-9750" y="13869"/>
                        <a:pt x="5509" y="8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8" name="Google Shape;638;p9"/>
                <p:cNvSpPr/>
                <p:nvPr/>
              </p:nvSpPr>
              <p:spPr>
                <a:xfrm flipH="1">
                  <a:off x="513693" y="29014"/>
                  <a:ext cx="1351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2800" y="0"/>
                      </a:lnTo>
                      <a:lnTo>
                        <a:pt x="0" y="1728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9" name="Google Shape;639;p9"/>
                <p:cNvSpPr/>
                <p:nvPr/>
              </p:nvSpPr>
              <p:spPr>
                <a:xfrm flipH="1">
                  <a:off x="597188" y="27201"/>
                  <a:ext cx="2895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254" h="15514" extrusionOk="0">
                      <a:moveTo>
                        <a:pt x="8" y="8314"/>
                      </a:moveTo>
                      <a:lnTo>
                        <a:pt x="17005" y="15514"/>
                      </a:lnTo>
                      <a:cubicBezTo>
                        <a:pt x="16651" y="8314"/>
                        <a:pt x="18775" y="8314"/>
                        <a:pt x="21254" y="8314"/>
                      </a:cubicBezTo>
                      <a:cubicBezTo>
                        <a:pt x="10985" y="1114"/>
                        <a:pt x="-346" y="-6086"/>
                        <a:pt x="8" y="83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0" name="Google Shape;640;p9"/>
                <p:cNvSpPr/>
                <p:nvPr/>
              </p:nvSpPr>
              <p:spPr>
                <a:xfrm flipH="1">
                  <a:off x="578898" y="27432"/>
                  <a:ext cx="1829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8526" y="21600"/>
                        <a:pt x="17053" y="21600"/>
                        <a:pt x="21600" y="0"/>
                      </a:cubicBezTo>
                      <a:cubicBezTo>
                        <a:pt x="17053" y="0"/>
                        <a:pt x="6821" y="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1" name="Google Shape;641;p9"/>
                <p:cNvSpPr/>
                <p:nvPr/>
              </p:nvSpPr>
              <p:spPr>
                <a:xfrm flipH="1">
                  <a:off x="544705" y="31125"/>
                  <a:ext cx="2306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5166" y="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2" name="Google Shape;642;p9"/>
                <p:cNvSpPr/>
                <p:nvPr/>
              </p:nvSpPr>
              <p:spPr>
                <a:xfrm flipH="1">
                  <a:off x="867312" y="27432"/>
                  <a:ext cx="2617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230" h="21600" extrusionOk="0">
                      <a:moveTo>
                        <a:pt x="17620" y="0"/>
                      </a:moveTo>
                      <a:lnTo>
                        <a:pt x="340" y="5400"/>
                      </a:lnTo>
                      <a:cubicBezTo>
                        <a:pt x="-1322" y="16200"/>
                        <a:pt x="3330" y="21600"/>
                        <a:pt x="9644" y="21600"/>
                      </a:cubicBezTo>
                      <a:cubicBezTo>
                        <a:pt x="13632" y="10800"/>
                        <a:pt x="20278" y="10800"/>
                        <a:pt x="176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3" name="Google Shape;643;p9"/>
                <p:cNvSpPr/>
                <p:nvPr/>
              </p:nvSpPr>
              <p:spPr>
                <a:xfrm flipH="1">
                  <a:off x="793214" y="3587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12343"/>
                      </a:moveTo>
                      <a:cubicBezTo>
                        <a:pt x="9504" y="9257"/>
                        <a:pt x="8640" y="6171"/>
                        <a:pt x="1728" y="0"/>
                      </a:cubicBezTo>
                      <a:lnTo>
                        <a:pt x="0" y="21600"/>
                      </a:lnTo>
                      <a:lnTo>
                        <a:pt x="21600" y="1234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4" name="Google Shape;644;p9"/>
                <p:cNvSpPr/>
                <p:nvPr/>
              </p:nvSpPr>
              <p:spPr>
                <a:xfrm flipH="1">
                  <a:off x="856206" y="39565"/>
                  <a:ext cx="2744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73" h="21600" extrusionOk="0">
                      <a:moveTo>
                        <a:pt x="6528" y="0"/>
                      </a:moveTo>
                      <a:cubicBezTo>
                        <a:pt x="5650" y="5400"/>
                        <a:pt x="-6643" y="21600"/>
                        <a:pt x="4947" y="21600"/>
                      </a:cubicBezTo>
                      <a:cubicBezTo>
                        <a:pt x="5825" y="10800"/>
                        <a:pt x="14957" y="5400"/>
                        <a:pt x="65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5" name="Google Shape;645;p9"/>
                <p:cNvSpPr/>
                <p:nvPr/>
              </p:nvSpPr>
              <p:spPr>
                <a:xfrm flipH="1">
                  <a:off x="1228182" y="27432"/>
                  <a:ext cx="12701" cy="12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19938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6" name="Google Shape;646;p9"/>
                <p:cNvSpPr/>
                <p:nvPr/>
              </p:nvSpPr>
              <p:spPr>
                <a:xfrm flipH="1">
                  <a:off x="1530417" y="45793"/>
                  <a:ext cx="37527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710" h="17913" extrusionOk="0">
                      <a:moveTo>
                        <a:pt x="1221" y="17280"/>
                      </a:moveTo>
                      <a:cubicBezTo>
                        <a:pt x="14480" y="21600"/>
                        <a:pt x="4429" y="2160"/>
                        <a:pt x="16191" y="8640"/>
                      </a:cubicBezTo>
                      <a:cubicBezTo>
                        <a:pt x="19399" y="4320"/>
                        <a:pt x="6567" y="4320"/>
                        <a:pt x="9775" y="0"/>
                      </a:cubicBezTo>
                      <a:cubicBezTo>
                        <a:pt x="1862" y="4320"/>
                        <a:pt x="-2201" y="2160"/>
                        <a:pt x="1221" y="172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7" name="Google Shape;647;p9"/>
                <p:cNvSpPr/>
                <p:nvPr/>
              </p:nvSpPr>
              <p:spPr>
                <a:xfrm flipH="1">
                  <a:off x="1535126" y="41675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0"/>
                      </a:lnTo>
                      <a:cubicBezTo>
                        <a:pt x="9095" y="10800"/>
                        <a:pt x="3411" y="108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8" name="Google Shape;648;p9"/>
                <p:cNvSpPr/>
                <p:nvPr/>
              </p:nvSpPr>
              <p:spPr>
                <a:xfrm flipH="1">
                  <a:off x="5242689" y="0"/>
                  <a:ext cx="1908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10800"/>
                      </a:moveTo>
                      <a:lnTo>
                        <a:pt x="0" y="0"/>
                      </a:lnTo>
                      <a:lnTo>
                        <a:pt x="13846" y="21600"/>
                      </a:lnTo>
                      <a:lnTo>
                        <a:pt x="21600" y="10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9" name="Google Shape;649;p9"/>
                <p:cNvSpPr/>
                <p:nvPr/>
              </p:nvSpPr>
              <p:spPr>
                <a:xfrm flipH="1">
                  <a:off x="5279267" y="2637"/>
                  <a:ext cx="1511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5525" y="0"/>
                      </a:lnTo>
                      <a:lnTo>
                        <a:pt x="0" y="18000"/>
                      </a:lnTo>
                      <a:cubicBezTo>
                        <a:pt x="5400" y="18000"/>
                        <a:pt x="17550" y="180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0" name="Google Shape;650;p9"/>
                <p:cNvSpPr/>
                <p:nvPr/>
              </p:nvSpPr>
              <p:spPr>
                <a:xfrm flipH="1">
                  <a:off x="2709213" y="48533"/>
                  <a:ext cx="1669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9694" y="21600"/>
                      </a:moveTo>
                      <a:lnTo>
                        <a:pt x="21600" y="10800"/>
                      </a:lnTo>
                      <a:cubicBezTo>
                        <a:pt x="17788" y="5400"/>
                        <a:pt x="11435" y="5400"/>
                        <a:pt x="0" y="0"/>
                      </a:cubicBezTo>
                      <a:lnTo>
                        <a:pt x="19694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1" name="Google Shape;651;p9"/>
                <p:cNvSpPr/>
                <p:nvPr/>
              </p:nvSpPr>
              <p:spPr>
                <a:xfrm flipH="1">
                  <a:off x="2959709" y="42730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0165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lnTo>
                        <a:pt x="10165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2" name="Google Shape;652;p9"/>
                <p:cNvSpPr/>
                <p:nvPr/>
              </p:nvSpPr>
              <p:spPr>
                <a:xfrm flipH="1">
                  <a:off x="3152133" y="48595"/>
                  <a:ext cx="2814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118" h="8611" extrusionOk="0">
                      <a:moveTo>
                        <a:pt x="232" y="7831"/>
                      </a:moveTo>
                      <a:cubicBezTo>
                        <a:pt x="6404" y="10531"/>
                        <a:pt x="13947" y="5131"/>
                        <a:pt x="20118" y="7831"/>
                      </a:cubicBezTo>
                      <a:cubicBezTo>
                        <a:pt x="6404" y="10531"/>
                        <a:pt x="-1482" y="-11069"/>
                        <a:pt x="232" y="78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653" name="Google Shape;653;p9"/>
              <p:cNvGrpSpPr/>
              <p:nvPr/>
            </p:nvGrpSpPr>
            <p:grpSpPr>
              <a:xfrm>
                <a:off x="5216898" y="-2"/>
                <a:ext cx="45098" cy="4115282"/>
                <a:chOff x="0" y="-1"/>
                <a:chExt cx="45097" cy="4115280"/>
              </a:xfrm>
            </p:grpSpPr>
            <p:sp>
              <p:nvSpPr>
                <p:cNvPr id="654" name="Google Shape;654;p9"/>
                <p:cNvSpPr/>
                <p:nvPr/>
              </p:nvSpPr>
              <p:spPr>
                <a:xfrm rot="-5400000" flipH="1">
                  <a:off x="1409" y="4098712"/>
                  <a:ext cx="2043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853" h="21600" extrusionOk="0">
                      <a:moveTo>
                        <a:pt x="5925" y="21600"/>
                      </a:moveTo>
                      <a:lnTo>
                        <a:pt x="17853" y="10800"/>
                      </a:lnTo>
                      <a:cubicBezTo>
                        <a:pt x="15596" y="7200"/>
                        <a:pt x="4635" y="3600"/>
                        <a:pt x="8826" y="0"/>
                      </a:cubicBezTo>
                      <a:cubicBezTo>
                        <a:pt x="-3747" y="3600"/>
                        <a:pt x="-1168" y="10800"/>
                        <a:pt x="592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5" name="Google Shape;655;p9"/>
                <p:cNvSpPr/>
                <p:nvPr/>
              </p:nvSpPr>
              <p:spPr>
                <a:xfrm rot="-5400000" flipH="1">
                  <a:off x="8500" y="408544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7894" extrusionOk="0">
                      <a:moveTo>
                        <a:pt x="0" y="17894"/>
                      </a:moveTo>
                      <a:lnTo>
                        <a:pt x="21600" y="7094"/>
                      </a:lnTo>
                      <a:cubicBezTo>
                        <a:pt x="17280" y="-3706"/>
                        <a:pt x="11880" y="-3706"/>
                        <a:pt x="0" y="178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6" name="Google Shape;656;p9"/>
                <p:cNvSpPr/>
                <p:nvPr/>
              </p:nvSpPr>
              <p:spPr>
                <a:xfrm rot="-5400000" flipH="1">
                  <a:off x="7126" y="4096877"/>
                  <a:ext cx="1545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3708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2634" y="10800"/>
                        <a:pt x="3161" y="21600"/>
                        <a:pt x="10010" y="3600"/>
                      </a:cubicBezTo>
                      <a:cubicBezTo>
                        <a:pt x="7902" y="10800"/>
                        <a:pt x="12117" y="3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7" name="Google Shape;657;p9"/>
                <p:cNvSpPr/>
                <p:nvPr/>
              </p:nvSpPr>
              <p:spPr>
                <a:xfrm rot="-5400000" flipH="1">
                  <a:off x="4322" y="4016253"/>
                  <a:ext cx="1601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728" h="21600" extrusionOk="0">
                      <a:moveTo>
                        <a:pt x="88" y="0"/>
                      </a:moveTo>
                      <a:cubicBezTo>
                        <a:pt x="-872" y="3600"/>
                        <a:pt x="6328" y="14400"/>
                        <a:pt x="7768" y="21600"/>
                      </a:cubicBezTo>
                      <a:lnTo>
                        <a:pt x="20728" y="14400"/>
                      </a:lnTo>
                      <a:cubicBezTo>
                        <a:pt x="14008" y="10800"/>
                        <a:pt x="1048" y="7200"/>
                        <a:pt x="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8" name="Google Shape;658;p9"/>
                <p:cNvSpPr/>
                <p:nvPr/>
              </p:nvSpPr>
              <p:spPr>
                <a:xfrm rot="-5400000" flipH="1">
                  <a:off x="6713" y="4006646"/>
                  <a:ext cx="1545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770" h="21600" extrusionOk="0">
                      <a:moveTo>
                        <a:pt x="20618" y="0"/>
                      </a:moveTo>
                      <a:lnTo>
                        <a:pt x="0" y="21600"/>
                      </a:lnTo>
                      <a:cubicBezTo>
                        <a:pt x="18164" y="21600"/>
                        <a:pt x="21600" y="14400"/>
                        <a:pt x="206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9" name="Google Shape;659;p9"/>
                <p:cNvSpPr/>
                <p:nvPr/>
              </p:nvSpPr>
              <p:spPr>
                <a:xfrm rot="-5400000" flipH="1">
                  <a:off x="3166" y="4089461"/>
                  <a:ext cx="3028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3688" y="2160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3688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0" name="Google Shape;660;p9"/>
                <p:cNvSpPr/>
                <p:nvPr/>
              </p:nvSpPr>
              <p:spPr>
                <a:xfrm rot="-5400000" flipH="1">
                  <a:off x="2493" y="3950405"/>
                  <a:ext cx="1545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9771" y="1728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9771" y="172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1" name="Google Shape;661;p9"/>
                <p:cNvSpPr/>
                <p:nvPr/>
              </p:nvSpPr>
              <p:spPr>
                <a:xfrm rot="-5400000" flipH="1">
                  <a:off x="-6071" y="3896464"/>
                  <a:ext cx="3117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784" h="21600" extrusionOk="0">
                      <a:moveTo>
                        <a:pt x="17853" y="21600"/>
                      </a:moveTo>
                      <a:cubicBezTo>
                        <a:pt x="21600" y="10800"/>
                        <a:pt x="12563" y="3600"/>
                        <a:pt x="16531" y="0"/>
                      </a:cubicBezTo>
                      <a:cubicBezTo>
                        <a:pt x="10359" y="0"/>
                        <a:pt x="4849" y="7200"/>
                        <a:pt x="0" y="18000"/>
                      </a:cubicBezTo>
                      <a:cubicBezTo>
                        <a:pt x="5290" y="10800"/>
                        <a:pt x="10800" y="14400"/>
                        <a:pt x="17853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2" name="Google Shape;662;p9"/>
                <p:cNvSpPr/>
                <p:nvPr/>
              </p:nvSpPr>
              <p:spPr>
                <a:xfrm rot="-5400000" flipH="1">
                  <a:off x="4475" y="3874079"/>
                  <a:ext cx="1359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6600" y="14400"/>
                        <a:pt x="13800" y="7200"/>
                        <a:pt x="21600" y="0"/>
                      </a:cubicBezTo>
                      <a:cubicBezTo>
                        <a:pt x="14400" y="0"/>
                        <a:pt x="7200" y="72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3" name="Google Shape;663;p9"/>
                <p:cNvSpPr/>
                <p:nvPr/>
              </p:nvSpPr>
              <p:spPr>
                <a:xfrm rot="-5400000" flipH="1">
                  <a:off x="7385" y="396647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9575" y="17280"/>
                        <a:pt x="15525" y="4320"/>
                        <a:pt x="0" y="0"/>
                      </a:cubicBezTo>
                      <a:lnTo>
                        <a:pt x="1080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4" name="Google Shape;664;p9"/>
                <p:cNvSpPr/>
                <p:nvPr/>
              </p:nvSpPr>
              <p:spPr>
                <a:xfrm rot="-5400000" flipH="1">
                  <a:off x="7992" y="3959985"/>
                  <a:ext cx="13597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000" y="2160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5" name="Google Shape;665;p9"/>
                <p:cNvSpPr/>
                <p:nvPr/>
              </p:nvSpPr>
              <p:spPr>
                <a:xfrm rot="-5400000" flipH="1">
                  <a:off x="8157" y="3980257"/>
                  <a:ext cx="12701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20000" extrusionOk="0">
                      <a:moveTo>
                        <a:pt x="21600" y="0"/>
                      </a:moveTo>
                      <a:lnTo>
                        <a:pt x="0" y="0"/>
                      </a:lnTo>
                      <a:cubicBezTo>
                        <a:pt x="8640" y="0"/>
                        <a:pt x="12960" y="0"/>
                        <a:pt x="21600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6" name="Google Shape;666;p9"/>
                <p:cNvSpPr/>
                <p:nvPr/>
              </p:nvSpPr>
              <p:spPr>
                <a:xfrm rot="-5400000" flipH="1">
                  <a:off x="11087" y="4030464"/>
                  <a:ext cx="1725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401" h="21600" extrusionOk="0">
                      <a:moveTo>
                        <a:pt x="13401" y="0"/>
                      </a:moveTo>
                      <a:cubicBezTo>
                        <a:pt x="6489" y="7200"/>
                        <a:pt x="-8199" y="12000"/>
                        <a:pt x="5913" y="21600"/>
                      </a:cubicBezTo>
                      <a:cubicBezTo>
                        <a:pt x="10809" y="14400"/>
                        <a:pt x="2745" y="9600"/>
                        <a:pt x="134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7" name="Google Shape;667;p9"/>
                <p:cNvSpPr/>
                <p:nvPr/>
              </p:nvSpPr>
              <p:spPr>
                <a:xfrm rot="-5400000" flipH="1">
                  <a:off x="8248" y="3990268"/>
                  <a:ext cx="17306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16200"/>
                      </a:moveTo>
                      <a:lnTo>
                        <a:pt x="20221" y="21600"/>
                      </a:lnTo>
                      <a:cubicBezTo>
                        <a:pt x="19762" y="16200"/>
                        <a:pt x="16085" y="5400"/>
                        <a:pt x="21600" y="0"/>
                      </a:cubicBez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8" name="Google Shape;668;p9"/>
                <p:cNvSpPr/>
                <p:nvPr/>
              </p:nvSpPr>
              <p:spPr>
                <a:xfrm rot="-5400000" flipH="1">
                  <a:off x="11606" y="3977598"/>
                  <a:ext cx="1270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0"/>
                      </a:lnTo>
                      <a:lnTo>
                        <a:pt x="4909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9" name="Google Shape;669;p9"/>
                <p:cNvSpPr/>
                <p:nvPr/>
              </p:nvSpPr>
              <p:spPr>
                <a:xfrm rot="-5400000" flipH="1">
                  <a:off x="-184" y="3886581"/>
                  <a:ext cx="2994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383" h="21600" extrusionOk="0">
                      <a:moveTo>
                        <a:pt x="15120" y="0"/>
                      </a:moveTo>
                      <a:cubicBezTo>
                        <a:pt x="10560" y="10800"/>
                        <a:pt x="5520" y="10800"/>
                        <a:pt x="0" y="10800"/>
                      </a:cubicBezTo>
                      <a:cubicBezTo>
                        <a:pt x="6000" y="16200"/>
                        <a:pt x="12240" y="21600"/>
                        <a:pt x="18240" y="21600"/>
                      </a:cubicBezTo>
                      <a:cubicBezTo>
                        <a:pt x="18960" y="10800"/>
                        <a:pt x="21600" y="0"/>
                        <a:pt x="151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0" name="Google Shape;670;p9"/>
                <p:cNvSpPr/>
                <p:nvPr/>
              </p:nvSpPr>
              <p:spPr>
                <a:xfrm rot="-5400000" flipH="1">
                  <a:off x="8440" y="392877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2960" y="21600"/>
                        <a:pt x="21600" y="21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1" name="Google Shape;671;p9"/>
                <p:cNvSpPr/>
                <p:nvPr/>
              </p:nvSpPr>
              <p:spPr>
                <a:xfrm rot="-5400000" flipH="1">
                  <a:off x="8792" y="378662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0"/>
                      </a:moveTo>
                      <a:lnTo>
                        <a:pt x="17280" y="21600"/>
                      </a:lnTo>
                      <a:cubicBezTo>
                        <a:pt x="17280" y="21600"/>
                        <a:pt x="1728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2" name="Google Shape;672;p9"/>
                <p:cNvSpPr/>
                <p:nvPr/>
              </p:nvSpPr>
              <p:spPr>
                <a:xfrm rot="-5400000" flipH="1">
                  <a:off x="7341" y="3908219"/>
                  <a:ext cx="1701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231" h="21600" extrusionOk="0">
                      <a:moveTo>
                        <a:pt x="2388" y="21600"/>
                      </a:moveTo>
                      <a:cubicBezTo>
                        <a:pt x="11120" y="21600"/>
                        <a:pt x="16176" y="10800"/>
                        <a:pt x="21231" y="0"/>
                      </a:cubicBezTo>
                      <a:cubicBezTo>
                        <a:pt x="14797" y="0"/>
                        <a:pt x="7903" y="10800"/>
                        <a:pt x="550" y="10800"/>
                      </a:cubicBezTo>
                      <a:cubicBezTo>
                        <a:pt x="-369" y="10800"/>
                        <a:pt x="-369" y="21600"/>
                        <a:pt x="238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3" name="Google Shape;673;p9"/>
                <p:cNvSpPr/>
                <p:nvPr/>
              </p:nvSpPr>
              <p:spPr>
                <a:xfrm rot="-5400000" flipH="1">
                  <a:off x="6852" y="384935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6362" extrusionOk="0">
                      <a:moveTo>
                        <a:pt x="0" y="1962"/>
                      </a:moveTo>
                      <a:cubicBezTo>
                        <a:pt x="6545" y="9162"/>
                        <a:pt x="13745" y="16362"/>
                        <a:pt x="21600" y="16362"/>
                      </a:cubicBezTo>
                      <a:cubicBezTo>
                        <a:pt x="15055" y="9162"/>
                        <a:pt x="1964" y="-5238"/>
                        <a:pt x="0" y="196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4" name="Google Shape;674;p9"/>
                <p:cNvSpPr/>
                <p:nvPr/>
              </p:nvSpPr>
              <p:spPr>
                <a:xfrm rot="-5400000" flipH="1">
                  <a:off x="7385" y="3926206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894" h="9600" extrusionOk="0">
                      <a:moveTo>
                        <a:pt x="7094" y="9600"/>
                      </a:moveTo>
                      <a:lnTo>
                        <a:pt x="17894" y="9600"/>
                      </a:lnTo>
                      <a:cubicBezTo>
                        <a:pt x="-3706" y="-12000"/>
                        <a:pt x="-3706" y="9600"/>
                        <a:pt x="7094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5" name="Google Shape;675;p9"/>
                <p:cNvSpPr/>
                <p:nvPr/>
              </p:nvSpPr>
              <p:spPr>
                <a:xfrm rot="-5400000" flipH="1">
                  <a:off x="8088" y="3922285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7419" y="0"/>
                      </a:moveTo>
                      <a:cubicBezTo>
                        <a:pt x="10452" y="7200"/>
                        <a:pt x="5574" y="14400"/>
                        <a:pt x="0" y="21600"/>
                      </a:cubicBezTo>
                      <a:cubicBezTo>
                        <a:pt x="7665" y="21600"/>
                        <a:pt x="15329" y="14400"/>
                        <a:pt x="21600" y="14400"/>
                      </a:cubicBezTo>
                      <a:cubicBezTo>
                        <a:pt x="20206" y="7200"/>
                        <a:pt x="18813" y="7200"/>
                        <a:pt x="174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6" name="Google Shape;676;p9"/>
                <p:cNvSpPr/>
                <p:nvPr/>
              </p:nvSpPr>
              <p:spPr>
                <a:xfrm rot="-5400000" flipH="1">
                  <a:off x="-8911" y="3772280"/>
                  <a:ext cx="61471" cy="1336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053" h="21600" extrusionOk="0">
                      <a:moveTo>
                        <a:pt x="5258" y="21600"/>
                      </a:moveTo>
                      <a:cubicBezTo>
                        <a:pt x="5586" y="18400"/>
                        <a:pt x="11040" y="15200"/>
                        <a:pt x="15731" y="19200"/>
                      </a:cubicBezTo>
                      <a:cubicBezTo>
                        <a:pt x="20313" y="16800"/>
                        <a:pt x="17368" y="5600"/>
                        <a:pt x="13331" y="0"/>
                      </a:cubicBezTo>
                      <a:cubicBezTo>
                        <a:pt x="13222" y="1600"/>
                        <a:pt x="13222" y="2400"/>
                        <a:pt x="8422" y="4800"/>
                      </a:cubicBezTo>
                      <a:cubicBezTo>
                        <a:pt x="10058" y="6400"/>
                        <a:pt x="19004" y="8800"/>
                        <a:pt x="14968" y="11200"/>
                      </a:cubicBezTo>
                      <a:cubicBezTo>
                        <a:pt x="8640" y="12800"/>
                        <a:pt x="9840" y="10400"/>
                        <a:pt x="6786" y="8800"/>
                      </a:cubicBezTo>
                      <a:cubicBezTo>
                        <a:pt x="9295" y="12800"/>
                        <a:pt x="-1287" y="14400"/>
                        <a:pt x="131" y="20000"/>
                      </a:cubicBezTo>
                      <a:lnTo>
                        <a:pt x="5586" y="18400"/>
                      </a:lnTo>
                      <a:cubicBezTo>
                        <a:pt x="5695" y="19200"/>
                        <a:pt x="3731" y="20800"/>
                        <a:pt x="525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7" name="Google Shape;677;p9"/>
                <p:cNvSpPr/>
                <p:nvPr/>
              </p:nvSpPr>
              <p:spPr>
                <a:xfrm rot="-5400000" flipH="1">
                  <a:off x="-4806" y="3806097"/>
                  <a:ext cx="3708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7712" y="21600"/>
                      </a:moveTo>
                      <a:lnTo>
                        <a:pt x="21600" y="21600"/>
                      </a:lnTo>
                      <a:cubicBezTo>
                        <a:pt x="17064" y="18000"/>
                        <a:pt x="14040" y="14400"/>
                        <a:pt x="8208" y="0"/>
                      </a:cubicBezTo>
                      <a:cubicBezTo>
                        <a:pt x="1728" y="7200"/>
                        <a:pt x="432" y="14400"/>
                        <a:pt x="0" y="18000"/>
                      </a:cubicBezTo>
                      <a:lnTo>
                        <a:pt x="19008" y="21600"/>
                      </a:lnTo>
                      <a:lnTo>
                        <a:pt x="17712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8" name="Google Shape;678;p9"/>
                <p:cNvSpPr/>
                <p:nvPr/>
              </p:nvSpPr>
              <p:spPr>
                <a:xfrm rot="-5400000" flipH="1">
                  <a:off x="-6240" y="3848129"/>
                  <a:ext cx="4698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318" h="21600" extrusionOk="0">
                      <a:moveTo>
                        <a:pt x="12169" y="4629"/>
                      </a:moveTo>
                      <a:cubicBezTo>
                        <a:pt x="10039" y="10800"/>
                        <a:pt x="3499" y="13886"/>
                        <a:pt x="7454" y="21600"/>
                      </a:cubicBezTo>
                      <a:cubicBezTo>
                        <a:pt x="15515" y="21600"/>
                        <a:pt x="13082" y="15429"/>
                        <a:pt x="17949" y="12343"/>
                      </a:cubicBezTo>
                      <a:cubicBezTo>
                        <a:pt x="5020" y="13886"/>
                        <a:pt x="21600" y="9257"/>
                        <a:pt x="12321" y="4629"/>
                      </a:cubicBezTo>
                      <a:cubicBezTo>
                        <a:pt x="14755" y="4629"/>
                        <a:pt x="17037" y="3086"/>
                        <a:pt x="19318" y="3086"/>
                      </a:cubicBezTo>
                      <a:cubicBezTo>
                        <a:pt x="16885" y="3086"/>
                        <a:pt x="14755" y="1543"/>
                        <a:pt x="12625" y="0"/>
                      </a:cubicBezTo>
                      <a:lnTo>
                        <a:pt x="12930" y="1543"/>
                      </a:lnTo>
                      <a:cubicBezTo>
                        <a:pt x="12930" y="1543"/>
                        <a:pt x="12930" y="1543"/>
                        <a:pt x="12930" y="1543"/>
                      </a:cubicBezTo>
                      <a:cubicBezTo>
                        <a:pt x="13538" y="1543"/>
                        <a:pt x="13690" y="1543"/>
                        <a:pt x="13082" y="1543"/>
                      </a:cubicBezTo>
                      <a:lnTo>
                        <a:pt x="12777" y="1543"/>
                      </a:lnTo>
                      <a:cubicBezTo>
                        <a:pt x="12625" y="3086"/>
                        <a:pt x="12473" y="3086"/>
                        <a:pt x="12169" y="4629"/>
                      </a:cubicBezTo>
                      <a:cubicBezTo>
                        <a:pt x="8518" y="3086"/>
                        <a:pt x="11561" y="3086"/>
                        <a:pt x="12777" y="1543"/>
                      </a:cubicBezTo>
                      <a:cubicBezTo>
                        <a:pt x="12777" y="1543"/>
                        <a:pt x="12930" y="1543"/>
                        <a:pt x="12930" y="1543"/>
                      </a:cubicBezTo>
                      <a:lnTo>
                        <a:pt x="0" y="4629"/>
                      </a:lnTo>
                      <a:cubicBezTo>
                        <a:pt x="2738" y="4629"/>
                        <a:pt x="6085" y="4629"/>
                        <a:pt x="12169" y="46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9" name="Google Shape;679;p9"/>
                <p:cNvSpPr/>
                <p:nvPr/>
              </p:nvSpPr>
              <p:spPr>
                <a:xfrm rot="-5400000" flipH="1">
                  <a:off x="19694" y="401118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75" h="21600" extrusionOk="0">
                      <a:moveTo>
                        <a:pt x="15475" y="21600"/>
                      </a:moveTo>
                      <a:cubicBezTo>
                        <a:pt x="9584" y="21600"/>
                        <a:pt x="9584" y="21600"/>
                        <a:pt x="9584" y="0"/>
                      </a:cubicBezTo>
                      <a:cubicBezTo>
                        <a:pt x="-2198" y="21600"/>
                        <a:pt x="-6125" y="21600"/>
                        <a:pt x="1547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0" name="Google Shape;680;p9"/>
                <p:cNvSpPr/>
                <p:nvPr/>
              </p:nvSpPr>
              <p:spPr>
                <a:xfrm rot="-5400000" flipH="1">
                  <a:off x="4667" y="4001870"/>
                  <a:ext cx="36426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204" h="21600" extrusionOk="0">
                      <a:moveTo>
                        <a:pt x="7534" y="19800"/>
                      </a:moveTo>
                      <a:cubicBezTo>
                        <a:pt x="8597" y="18000"/>
                        <a:pt x="9482" y="14400"/>
                        <a:pt x="13023" y="16200"/>
                      </a:cubicBezTo>
                      <a:cubicBezTo>
                        <a:pt x="16033" y="18000"/>
                        <a:pt x="13023" y="19800"/>
                        <a:pt x="13200" y="21600"/>
                      </a:cubicBezTo>
                      <a:cubicBezTo>
                        <a:pt x="15325" y="19800"/>
                        <a:pt x="20636" y="16200"/>
                        <a:pt x="13908" y="12600"/>
                      </a:cubicBezTo>
                      <a:lnTo>
                        <a:pt x="12846" y="14400"/>
                      </a:lnTo>
                      <a:cubicBezTo>
                        <a:pt x="6826" y="10800"/>
                        <a:pt x="-964" y="1800"/>
                        <a:pt x="98" y="0"/>
                      </a:cubicBezTo>
                      <a:cubicBezTo>
                        <a:pt x="1869" y="7200"/>
                        <a:pt x="3462" y="12600"/>
                        <a:pt x="7534" y="19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1" name="Google Shape;681;p9"/>
                <p:cNvSpPr/>
                <p:nvPr/>
              </p:nvSpPr>
              <p:spPr>
                <a:xfrm rot="-5400000" flipH="1">
                  <a:off x="9314" y="3912898"/>
                  <a:ext cx="2572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432" h="21600" extrusionOk="0">
                      <a:moveTo>
                        <a:pt x="20432" y="0"/>
                      </a:moveTo>
                      <a:lnTo>
                        <a:pt x="0" y="7200"/>
                      </a:lnTo>
                      <a:lnTo>
                        <a:pt x="10508" y="21600"/>
                      </a:lnTo>
                      <a:lnTo>
                        <a:pt x="9924" y="14400"/>
                      </a:lnTo>
                      <a:cubicBezTo>
                        <a:pt x="21600" y="14400"/>
                        <a:pt x="18973" y="7200"/>
                        <a:pt x="204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2" name="Google Shape;682;p9"/>
                <p:cNvSpPr/>
                <p:nvPr/>
              </p:nvSpPr>
              <p:spPr>
                <a:xfrm rot="-5400000" flipH="1">
                  <a:off x="5968" y="3778286"/>
                  <a:ext cx="1483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6740" y="15429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16740" y="154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3" name="Google Shape;683;p9"/>
                <p:cNvSpPr/>
                <p:nvPr/>
              </p:nvSpPr>
              <p:spPr>
                <a:xfrm rot="-5400000" flipH="1">
                  <a:off x="6681" y="374491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8900" y="21600"/>
                      </a:moveTo>
                      <a:lnTo>
                        <a:pt x="21600" y="0"/>
                      </a:lnTo>
                      <a:lnTo>
                        <a:pt x="0" y="16200"/>
                      </a:lnTo>
                      <a:lnTo>
                        <a:pt x="189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4" name="Google Shape;684;p9"/>
                <p:cNvSpPr/>
                <p:nvPr/>
              </p:nvSpPr>
              <p:spPr>
                <a:xfrm rot="-5400000" flipH="1">
                  <a:off x="27432" y="181822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0286" y="0"/>
                        <a:pt x="16457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5" name="Google Shape;685;p9"/>
                <p:cNvSpPr/>
                <p:nvPr/>
              </p:nvSpPr>
              <p:spPr>
                <a:xfrm rot="-5400000" flipH="1">
                  <a:off x="26728" y="1878380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589" h="21600" extrusionOk="0">
                      <a:moveTo>
                        <a:pt x="6949" y="21600"/>
                      </a:moveTo>
                      <a:lnTo>
                        <a:pt x="15589" y="0"/>
                      </a:lnTo>
                      <a:cubicBezTo>
                        <a:pt x="469" y="10800"/>
                        <a:pt x="-6011" y="21600"/>
                        <a:pt x="6949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6" name="Google Shape;686;p9"/>
                <p:cNvSpPr/>
                <p:nvPr/>
              </p:nvSpPr>
              <p:spPr>
                <a:xfrm rot="-5400000" flipH="1">
                  <a:off x="-558" y="2898593"/>
                  <a:ext cx="2274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378" h="15529" extrusionOk="0">
                      <a:moveTo>
                        <a:pt x="20378" y="15529"/>
                      </a:moveTo>
                      <a:cubicBezTo>
                        <a:pt x="10076" y="5929"/>
                        <a:pt x="-1222" y="-6071"/>
                        <a:pt x="107" y="3529"/>
                      </a:cubicBezTo>
                      <a:lnTo>
                        <a:pt x="3098" y="13129"/>
                      </a:lnTo>
                      <a:cubicBezTo>
                        <a:pt x="10409" y="10729"/>
                        <a:pt x="15726" y="13129"/>
                        <a:pt x="20378" y="15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7" name="Google Shape;687;p9"/>
                <p:cNvSpPr/>
                <p:nvPr/>
              </p:nvSpPr>
              <p:spPr>
                <a:xfrm rot="-5400000" flipH="1">
                  <a:off x="16881" y="2341381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16200"/>
                      </a:moveTo>
                      <a:lnTo>
                        <a:pt x="6703" y="21600"/>
                      </a:lnTo>
                      <a:lnTo>
                        <a:pt x="21600" y="0"/>
                      </a:ln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8" name="Google Shape;688;p9"/>
                <p:cNvSpPr/>
                <p:nvPr/>
              </p:nvSpPr>
              <p:spPr>
                <a:xfrm rot="-5400000" flipH="1">
                  <a:off x="24607" y="2320369"/>
                  <a:ext cx="1483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0" y="0"/>
                      </a:lnTo>
                      <a:cubicBezTo>
                        <a:pt x="4860" y="7200"/>
                        <a:pt x="11880" y="144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9" name="Google Shape;689;p9"/>
                <p:cNvSpPr/>
                <p:nvPr/>
              </p:nvSpPr>
              <p:spPr>
                <a:xfrm rot="-5400000" flipH="1">
                  <a:off x="29542" y="151239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363" h="21600" extrusionOk="0">
                      <a:moveTo>
                        <a:pt x="13642" y="0"/>
                      </a:moveTo>
                      <a:lnTo>
                        <a:pt x="0" y="21600"/>
                      </a:lnTo>
                      <a:cubicBezTo>
                        <a:pt x="21600" y="21600"/>
                        <a:pt x="11937" y="12960"/>
                        <a:pt x="136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0" name="Google Shape;690;p9"/>
                <p:cNvSpPr/>
                <p:nvPr/>
              </p:nvSpPr>
              <p:spPr>
                <a:xfrm rot="-5400000" flipH="1">
                  <a:off x="1937" y="3386768"/>
                  <a:ext cx="2410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4683" extrusionOk="0">
                      <a:moveTo>
                        <a:pt x="21600" y="10800"/>
                      </a:moveTo>
                      <a:cubicBezTo>
                        <a:pt x="12960" y="3600"/>
                        <a:pt x="5982" y="0"/>
                        <a:pt x="0" y="0"/>
                      </a:cubicBezTo>
                      <a:cubicBezTo>
                        <a:pt x="10634" y="7200"/>
                        <a:pt x="18942" y="21600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1" name="Google Shape;691;p9"/>
                <p:cNvSpPr/>
                <p:nvPr/>
              </p:nvSpPr>
              <p:spPr>
                <a:xfrm rot="-5400000" flipH="1">
                  <a:off x="4572" y="184098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162" h="21600" extrusionOk="0">
                      <a:moveTo>
                        <a:pt x="18514" y="0"/>
                      </a:moveTo>
                      <a:cubicBezTo>
                        <a:pt x="5143" y="10800"/>
                        <a:pt x="0" y="21600"/>
                        <a:pt x="0" y="21600"/>
                      </a:cubicBezTo>
                      <a:cubicBezTo>
                        <a:pt x="13371" y="21600"/>
                        <a:pt x="21600" y="10800"/>
                        <a:pt x="1851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2" name="Google Shape;692;p9"/>
                <p:cNvSpPr/>
                <p:nvPr/>
              </p:nvSpPr>
              <p:spPr>
                <a:xfrm rot="-5400000" flipH="1">
                  <a:off x="-933" y="3360811"/>
                  <a:ext cx="2781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5624" extrusionOk="0">
                      <a:moveTo>
                        <a:pt x="0" y="10224"/>
                      </a:moveTo>
                      <a:lnTo>
                        <a:pt x="3744" y="15624"/>
                      </a:lnTo>
                      <a:cubicBezTo>
                        <a:pt x="9216" y="10224"/>
                        <a:pt x="14976" y="4824"/>
                        <a:pt x="21600" y="10224"/>
                      </a:cubicBezTo>
                      <a:cubicBezTo>
                        <a:pt x="14976" y="-576"/>
                        <a:pt x="7200" y="-5976"/>
                        <a:pt x="0" y="102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3" name="Google Shape;693;p9"/>
                <p:cNvSpPr/>
                <p:nvPr/>
              </p:nvSpPr>
              <p:spPr>
                <a:xfrm rot="-5400000" flipH="1">
                  <a:off x="23915" y="40866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417" h="21600" extrusionOk="0">
                      <a:moveTo>
                        <a:pt x="19417" y="21600"/>
                      </a:moveTo>
                      <a:lnTo>
                        <a:pt x="517" y="0"/>
                      </a:lnTo>
                      <a:cubicBezTo>
                        <a:pt x="-2183" y="21600"/>
                        <a:pt x="5917" y="21600"/>
                        <a:pt x="19417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4" name="Google Shape;694;p9"/>
                <p:cNvSpPr/>
                <p:nvPr/>
              </p:nvSpPr>
              <p:spPr>
                <a:xfrm rot="-5400000" flipH="1">
                  <a:off x="1749" y="94248"/>
                  <a:ext cx="1359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6200" extrusionOk="0">
                      <a:moveTo>
                        <a:pt x="0" y="16200"/>
                      </a:moveTo>
                      <a:cubicBezTo>
                        <a:pt x="5400" y="16200"/>
                        <a:pt x="13800" y="16200"/>
                        <a:pt x="21600" y="16200"/>
                      </a:cubicBezTo>
                      <a:cubicBezTo>
                        <a:pt x="17400" y="-5400"/>
                        <a:pt x="11400" y="-5400"/>
                        <a:pt x="0" y="162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5" name="Google Shape;695;p9"/>
                <p:cNvSpPr/>
                <p:nvPr/>
              </p:nvSpPr>
              <p:spPr>
                <a:xfrm rot="-5400000" flipH="1">
                  <a:off x="6525" y="3612580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61" h="9600" extrusionOk="0">
                      <a:moveTo>
                        <a:pt x="0" y="9600"/>
                      </a:moveTo>
                      <a:cubicBezTo>
                        <a:pt x="21600" y="9600"/>
                        <a:pt x="32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6" name="Google Shape;696;p9"/>
                <p:cNvSpPr/>
                <p:nvPr/>
              </p:nvSpPr>
              <p:spPr>
                <a:xfrm rot="-5400000" flipH="1">
                  <a:off x="15825" y="3645102"/>
                  <a:ext cx="1270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10800" y="7200"/>
                        <a:pt x="2700" y="14400"/>
                        <a:pt x="0" y="21600"/>
                      </a:cubicBezTo>
                      <a:cubicBezTo>
                        <a:pt x="5400" y="14400"/>
                        <a:pt x="10800" y="72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7" name="Google Shape;697;p9"/>
                <p:cNvSpPr/>
                <p:nvPr/>
              </p:nvSpPr>
              <p:spPr>
                <a:xfrm rot="-5400000" flipH="1">
                  <a:off x="20202" y="3274627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20" h="9600" extrusionOk="0">
                      <a:moveTo>
                        <a:pt x="4320" y="0"/>
                      </a:moveTo>
                      <a:lnTo>
                        <a:pt x="0" y="0"/>
                      </a:lnTo>
                      <a:cubicBezTo>
                        <a:pt x="21600" y="21600"/>
                        <a:pt x="17280" y="0"/>
                        <a:pt x="4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8" name="Google Shape;698;p9"/>
                <p:cNvSpPr/>
                <p:nvPr/>
              </p:nvSpPr>
              <p:spPr>
                <a:xfrm rot="-5400000" flipH="1">
                  <a:off x="7385" y="3617291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5552" y="0"/>
                        <a:pt x="8640" y="0"/>
                        <a:pt x="0" y="0"/>
                      </a:cubicBezTo>
                      <a:cubicBezTo>
                        <a:pt x="4320" y="0"/>
                        <a:pt x="10368" y="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9" name="Google Shape;699;p9"/>
                <p:cNvSpPr/>
                <p:nvPr/>
              </p:nvSpPr>
              <p:spPr>
                <a:xfrm rot="-5400000" flipH="1">
                  <a:off x="6525" y="3623525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115" h="9600" extrusionOk="0">
                      <a:moveTo>
                        <a:pt x="0" y="9600"/>
                      </a:moveTo>
                      <a:lnTo>
                        <a:pt x="19440" y="9600"/>
                      </a:lnTo>
                      <a:cubicBezTo>
                        <a:pt x="21600" y="9600"/>
                        <a:pt x="194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0" name="Google Shape;700;p9"/>
                <p:cNvSpPr/>
                <p:nvPr/>
              </p:nvSpPr>
              <p:spPr>
                <a:xfrm rot="-5400000" flipH="1">
                  <a:off x="7033" y="360678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7665" y="0"/>
                        <a:pt x="14632" y="0"/>
                        <a:pt x="21600" y="21600"/>
                      </a:cubicBezTo>
                      <a:cubicBezTo>
                        <a:pt x="19510" y="0"/>
                        <a:pt x="18116" y="0"/>
                        <a:pt x="1881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1" name="Google Shape;701;p9"/>
                <p:cNvSpPr/>
                <p:nvPr/>
              </p:nvSpPr>
              <p:spPr>
                <a:xfrm rot="-5400000" flipH="1">
                  <a:off x="19749" y="100009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13" h="12471" extrusionOk="0">
                      <a:moveTo>
                        <a:pt x="14213" y="0"/>
                      </a:moveTo>
                      <a:lnTo>
                        <a:pt x="10456" y="0"/>
                      </a:lnTo>
                      <a:cubicBezTo>
                        <a:pt x="-7387" y="21600"/>
                        <a:pt x="126" y="10800"/>
                        <a:pt x="142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2" name="Google Shape;702;p9"/>
                <p:cNvSpPr/>
                <p:nvPr/>
              </p:nvSpPr>
              <p:spPr>
                <a:xfrm rot="-5400000" flipH="1">
                  <a:off x="28135" y="272208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7200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72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3" name="Google Shape;703;p9"/>
                <p:cNvSpPr/>
                <p:nvPr/>
              </p:nvSpPr>
              <p:spPr>
                <a:xfrm rot="-5400000" flipH="1">
                  <a:off x="19044" y="2708487"/>
                  <a:ext cx="2595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9391" y="13976"/>
                        <a:pt x="14713" y="15247"/>
                        <a:pt x="21600" y="16518"/>
                      </a:cubicBezTo>
                      <a:lnTo>
                        <a:pt x="1440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4" name="Google Shape;704;p9"/>
                <p:cNvSpPr/>
                <p:nvPr/>
              </p:nvSpPr>
              <p:spPr>
                <a:xfrm rot="-5400000" flipH="1">
                  <a:off x="-1835563" y="1862876"/>
                  <a:ext cx="3718892" cy="331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576" h="19584" extrusionOk="0">
                      <a:moveTo>
                        <a:pt x="5293" y="1440"/>
                      </a:moveTo>
                      <a:lnTo>
                        <a:pt x="5321" y="1728"/>
                      </a:lnTo>
                      <a:cubicBezTo>
                        <a:pt x="5259" y="2304"/>
                        <a:pt x="5276" y="1728"/>
                        <a:pt x="5293" y="1440"/>
                      </a:cubicBezTo>
                      <a:close/>
                      <a:moveTo>
                        <a:pt x="20553" y="5184"/>
                      </a:moveTo>
                      <a:cubicBezTo>
                        <a:pt x="20568" y="4896"/>
                        <a:pt x="20566" y="4608"/>
                        <a:pt x="20562" y="4608"/>
                      </a:cubicBezTo>
                      <a:cubicBezTo>
                        <a:pt x="20551" y="4896"/>
                        <a:pt x="20519" y="4896"/>
                        <a:pt x="20482" y="4896"/>
                      </a:cubicBezTo>
                      <a:cubicBezTo>
                        <a:pt x="20493" y="5184"/>
                        <a:pt x="20512" y="5472"/>
                        <a:pt x="20553" y="5184"/>
                      </a:cubicBezTo>
                      <a:close/>
                      <a:moveTo>
                        <a:pt x="20411" y="4608"/>
                      </a:moveTo>
                      <a:lnTo>
                        <a:pt x="20409" y="4608"/>
                      </a:lnTo>
                      <a:cubicBezTo>
                        <a:pt x="20340" y="4032"/>
                        <a:pt x="20364" y="4320"/>
                        <a:pt x="20411" y="4608"/>
                      </a:cubicBezTo>
                      <a:close/>
                      <a:moveTo>
                        <a:pt x="13707" y="12384"/>
                      </a:moveTo>
                      <a:cubicBezTo>
                        <a:pt x="13683" y="12960"/>
                        <a:pt x="13649" y="12672"/>
                        <a:pt x="13608" y="12096"/>
                      </a:cubicBezTo>
                      <a:cubicBezTo>
                        <a:pt x="13638" y="12096"/>
                        <a:pt x="13670" y="12096"/>
                        <a:pt x="13707" y="12384"/>
                      </a:cubicBezTo>
                      <a:close/>
                      <a:moveTo>
                        <a:pt x="11299" y="15264"/>
                      </a:moveTo>
                      <a:cubicBezTo>
                        <a:pt x="11269" y="15552"/>
                        <a:pt x="11209" y="16416"/>
                        <a:pt x="11185" y="15552"/>
                      </a:cubicBezTo>
                      <a:cubicBezTo>
                        <a:pt x="11222" y="13824"/>
                        <a:pt x="11248" y="14688"/>
                        <a:pt x="11299" y="15264"/>
                      </a:cubicBezTo>
                      <a:close/>
                      <a:moveTo>
                        <a:pt x="9716" y="15552"/>
                      </a:moveTo>
                      <a:lnTo>
                        <a:pt x="9822" y="16704"/>
                      </a:lnTo>
                      <a:cubicBezTo>
                        <a:pt x="9695" y="18432"/>
                        <a:pt x="9602" y="17856"/>
                        <a:pt x="9701" y="19584"/>
                      </a:cubicBezTo>
                      <a:cubicBezTo>
                        <a:pt x="9716" y="15552"/>
                        <a:pt x="10113" y="19296"/>
                        <a:pt x="10128" y="15264"/>
                      </a:cubicBezTo>
                      <a:lnTo>
                        <a:pt x="10199" y="16128"/>
                      </a:lnTo>
                      <a:cubicBezTo>
                        <a:pt x="10177" y="16128"/>
                        <a:pt x="10175" y="16416"/>
                        <a:pt x="10156" y="16416"/>
                      </a:cubicBezTo>
                      <a:cubicBezTo>
                        <a:pt x="10291" y="18144"/>
                        <a:pt x="10257" y="13536"/>
                        <a:pt x="10431" y="14112"/>
                      </a:cubicBezTo>
                      <a:cubicBezTo>
                        <a:pt x="10492" y="14400"/>
                        <a:pt x="10535" y="14976"/>
                        <a:pt x="10494" y="15552"/>
                      </a:cubicBezTo>
                      <a:lnTo>
                        <a:pt x="10630" y="14400"/>
                      </a:lnTo>
                      <a:cubicBezTo>
                        <a:pt x="10668" y="14688"/>
                        <a:pt x="10660" y="15264"/>
                        <a:pt x="10619" y="15264"/>
                      </a:cubicBezTo>
                      <a:lnTo>
                        <a:pt x="10828" y="14976"/>
                      </a:lnTo>
                      <a:lnTo>
                        <a:pt x="10826" y="14976"/>
                      </a:lnTo>
                      <a:cubicBezTo>
                        <a:pt x="10856" y="14400"/>
                        <a:pt x="10922" y="13536"/>
                        <a:pt x="10955" y="12960"/>
                      </a:cubicBezTo>
                      <a:cubicBezTo>
                        <a:pt x="11006" y="13536"/>
                        <a:pt x="10929" y="13536"/>
                        <a:pt x="10942" y="14112"/>
                      </a:cubicBezTo>
                      <a:lnTo>
                        <a:pt x="11056" y="12960"/>
                      </a:lnTo>
                      <a:cubicBezTo>
                        <a:pt x="11103" y="14112"/>
                        <a:pt x="11009" y="14976"/>
                        <a:pt x="10929" y="14976"/>
                      </a:cubicBezTo>
                      <a:cubicBezTo>
                        <a:pt x="11037" y="19008"/>
                        <a:pt x="11024" y="13824"/>
                        <a:pt x="11256" y="16416"/>
                      </a:cubicBezTo>
                      <a:lnTo>
                        <a:pt x="11146" y="16704"/>
                      </a:lnTo>
                      <a:cubicBezTo>
                        <a:pt x="11217" y="19008"/>
                        <a:pt x="11301" y="18144"/>
                        <a:pt x="11424" y="19584"/>
                      </a:cubicBezTo>
                      <a:cubicBezTo>
                        <a:pt x="11394" y="19008"/>
                        <a:pt x="11179" y="16128"/>
                        <a:pt x="11304" y="15264"/>
                      </a:cubicBezTo>
                      <a:cubicBezTo>
                        <a:pt x="11338" y="15552"/>
                        <a:pt x="11385" y="15552"/>
                        <a:pt x="11452" y="14976"/>
                      </a:cubicBezTo>
                      <a:cubicBezTo>
                        <a:pt x="11452" y="16128"/>
                        <a:pt x="11517" y="15840"/>
                        <a:pt x="11601" y="15840"/>
                      </a:cubicBezTo>
                      <a:lnTo>
                        <a:pt x="11594" y="17856"/>
                      </a:lnTo>
                      <a:cubicBezTo>
                        <a:pt x="11683" y="17280"/>
                        <a:pt x="11676" y="16416"/>
                        <a:pt x="11728" y="15552"/>
                      </a:cubicBezTo>
                      <a:cubicBezTo>
                        <a:pt x="11827" y="15552"/>
                        <a:pt x="11848" y="16992"/>
                        <a:pt x="11870" y="18432"/>
                      </a:cubicBezTo>
                      <a:cubicBezTo>
                        <a:pt x="12029" y="18720"/>
                        <a:pt x="11762" y="16128"/>
                        <a:pt x="11950" y="15840"/>
                      </a:cubicBezTo>
                      <a:cubicBezTo>
                        <a:pt x="12081" y="16416"/>
                        <a:pt x="12174" y="15840"/>
                        <a:pt x="12331" y="14688"/>
                      </a:cubicBezTo>
                      <a:cubicBezTo>
                        <a:pt x="12423" y="15264"/>
                        <a:pt x="12316" y="15840"/>
                        <a:pt x="12348" y="16416"/>
                      </a:cubicBezTo>
                      <a:lnTo>
                        <a:pt x="12430" y="14976"/>
                      </a:lnTo>
                      <a:cubicBezTo>
                        <a:pt x="12449" y="14976"/>
                        <a:pt x="12443" y="15264"/>
                        <a:pt x="12441" y="15552"/>
                      </a:cubicBezTo>
                      <a:cubicBezTo>
                        <a:pt x="12510" y="14976"/>
                        <a:pt x="12445" y="13824"/>
                        <a:pt x="12555" y="13248"/>
                      </a:cubicBezTo>
                      <a:cubicBezTo>
                        <a:pt x="12583" y="11232"/>
                        <a:pt x="12777" y="16416"/>
                        <a:pt x="12910" y="14112"/>
                      </a:cubicBezTo>
                      <a:cubicBezTo>
                        <a:pt x="12942" y="14688"/>
                        <a:pt x="12895" y="15264"/>
                        <a:pt x="12904" y="15840"/>
                      </a:cubicBezTo>
                      <a:cubicBezTo>
                        <a:pt x="13089" y="14400"/>
                        <a:pt x="13063" y="14976"/>
                        <a:pt x="13214" y="12960"/>
                      </a:cubicBezTo>
                      <a:lnTo>
                        <a:pt x="13341" y="14112"/>
                      </a:lnTo>
                      <a:cubicBezTo>
                        <a:pt x="13248" y="12672"/>
                        <a:pt x="13369" y="10944"/>
                        <a:pt x="13474" y="9792"/>
                      </a:cubicBezTo>
                      <a:cubicBezTo>
                        <a:pt x="13440" y="8928"/>
                        <a:pt x="13412" y="8352"/>
                        <a:pt x="13393" y="8064"/>
                      </a:cubicBezTo>
                      <a:lnTo>
                        <a:pt x="13561" y="7200"/>
                      </a:lnTo>
                      <a:cubicBezTo>
                        <a:pt x="13582" y="7488"/>
                        <a:pt x="13565" y="8064"/>
                        <a:pt x="13537" y="8928"/>
                      </a:cubicBezTo>
                      <a:lnTo>
                        <a:pt x="13567" y="8352"/>
                      </a:lnTo>
                      <a:cubicBezTo>
                        <a:pt x="13627" y="9216"/>
                        <a:pt x="13597" y="10368"/>
                        <a:pt x="13554" y="11232"/>
                      </a:cubicBezTo>
                      <a:lnTo>
                        <a:pt x="13494" y="10080"/>
                      </a:lnTo>
                      <a:cubicBezTo>
                        <a:pt x="13451" y="11232"/>
                        <a:pt x="13412" y="12384"/>
                        <a:pt x="13421" y="13536"/>
                      </a:cubicBezTo>
                      <a:cubicBezTo>
                        <a:pt x="13431" y="13248"/>
                        <a:pt x="13453" y="13248"/>
                        <a:pt x="13477" y="12960"/>
                      </a:cubicBezTo>
                      <a:cubicBezTo>
                        <a:pt x="13466" y="13248"/>
                        <a:pt x="13459" y="13536"/>
                        <a:pt x="13464" y="13824"/>
                      </a:cubicBezTo>
                      <a:cubicBezTo>
                        <a:pt x="13470" y="14112"/>
                        <a:pt x="13487" y="13536"/>
                        <a:pt x="13515" y="13248"/>
                      </a:cubicBezTo>
                      <a:lnTo>
                        <a:pt x="13552" y="15264"/>
                      </a:lnTo>
                      <a:lnTo>
                        <a:pt x="13563" y="14400"/>
                      </a:lnTo>
                      <a:lnTo>
                        <a:pt x="13782" y="15840"/>
                      </a:lnTo>
                      <a:cubicBezTo>
                        <a:pt x="13942" y="13824"/>
                        <a:pt x="14077" y="10656"/>
                        <a:pt x="14329" y="9792"/>
                      </a:cubicBezTo>
                      <a:cubicBezTo>
                        <a:pt x="14267" y="11520"/>
                        <a:pt x="14316" y="12384"/>
                        <a:pt x="14312" y="14112"/>
                      </a:cubicBezTo>
                      <a:cubicBezTo>
                        <a:pt x="14243" y="12384"/>
                        <a:pt x="14118" y="14976"/>
                        <a:pt x="13989" y="14688"/>
                      </a:cubicBezTo>
                      <a:cubicBezTo>
                        <a:pt x="14056" y="14688"/>
                        <a:pt x="14041" y="15552"/>
                        <a:pt x="14024" y="15840"/>
                      </a:cubicBezTo>
                      <a:lnTo>
                        <a:pt x="14256" y="14400"/>
                      </a:lnTo>
                      <a:cubicBezTo>
                        <a:pt x="14250" y="15840"/>
                        <a:pt x="14306" y="15264"/>
                        <a:pt x="14366" y="16128"/>
                      </a:cubicBezTo>
                      <a:cubicBezTo>
                        <a:pt x="14319" y="12960"/>
                        <a:pt x="14538" y="14112"/>
                        <a:pt x="14633" y="13248"/>
                      </a:cubicBezTo>
                      <a:cubicBezTo>
                        <a:pt x="14637" y="14112"/>
                        <a:pt x="14616" y="15264"/>
                        <a:pt x="14499" y="14976"/>
                      </a:cubicBezTo>
                      <a:cubicBezTo>
                        <a:pt x="14627" y="17280"/>
                        <a:pt x="14665" y="11520"/>
                        <a:pt x="14790" y="13536"/>
                      </a:cubicBezTo>
                      <a:cubicBezTo>
                        <a:pt x="14760" y="13536"/>
                        <a:pt x="14745" y="13248"/>
                        <a:pt x="14734" y="13824"/>
                      </a:cubicBezTo>
                      <a:cubicBezTo>
                        <a:pt x="14801" y="12960"/>
                        <a:pt x="14960" y="13824"/>
                        <a:pt x="14924" y="14688"/>
                      </a:cubicBezTo>
                      <a:lnTo>
                        <a:pt x="14896" y="14688"/>
                      </a:lnTo>
                      <a:cubicBezTo>
                        <a:pt x="15081" y="14976"/>
                        <a:pt x="15462" y="14688"/>
                        <a:pt x="15490" y="12384"/>
                      </a:cubicBezTo>
                      <a:cubicBezTo>
                        <a:pt x="15492" y="12672"/>
                        <a:pt x="15466" y="15264"/>
                        <a:pt x="15456" y="15840"/>
                      </a:cubicBezTo>
                      <a:lnTo>
                        <a:pt x="15787" y="7488"/>
                      </a:lnTo>
                      <a:cubicBezTo>
                        <a:pt x="15759" y="9792"/>
                        <a:pt x="15871" y="14688"/>
                        <a:pt x="15716" y="15840"/>
                      </a:cubicBezTo>
                      <a:cubicBezTo>
                        <a:pt x="15761" y="16128"/>
                        <a:pt x="15815" y="16704"/>
                        <a:pt x="15910" y="15840"/>
                      </a:cubicBezTo>
                      <a:cubicBezTo>
                        <a:pt x="15880" y="15552"/>
                        <a:pt x="15835" y="12672"/>
                        <a:pt x="15876" y="12672"/>
                      </a:cubicBezTo>
                      <a:cubicBezTo>
                        <a:pt x="15990" y="14976"/>
                        <a:pt x="15955" y="13824"/>
                        <a:pt x="16095" y="15840"/>
                      </a:cubicBezTo>
                      <a:cubicBezTo>
                        <a:pt x="16048" y="15552"/>
                        <a:pt x="16100" y="12096"/>
                        <a:pt x="16171" y="12384"/>
                      </a:cubicBezTo>
                      <a:cubicBezTo>
                        <a:pt x="16160" y="12672"/>
                        <a:pt x="16177" y="15552"/>
                        <a:pt x="16151" y="15840"/>
                      </a:cubicBezTo>
                      <a:lnTo>
                        <a:pt x="16330" y="12672"/>
                      </a:lnTo>
                      <a:cubicBezTo>
                        <a:pt x="16285" y="13248"/>
                        <a:pt x="16321" y="15552"/>
                        <a:pt x="16362" y="16416"/>
                      </a:cubicBezTo>
                      <a:cubicBezTo>
                        <a:pt x="16343" y="15840"/>
                        <a:pt x="16515" y="16416"/>
                        <a:pt x="16563" y="16128"/>
                      </a:cubicBezTo>
                      <a:lnTo>
                        <a:pt x="16487" y="15552"/>
                      </a:lnTo>
                      <a:cubicBezTo>
                        <a:pt x="16690" y="16128"/>
                        <a:pt x="16687" y="10944"/>
                        <a:pt x="16888" y="11232"/>
                      </a:cubicBezTo>
                      <a:cubicBezTo>
                        <a:pt x="16864" y="11808"/>
                        <a:pt x="16827" y="15264"/>
                        <a:pt x="16929" y="15840"/>
                      </a:cubicBezTo>
                      <a:cubicBezTo>
                        <a:pt x="16976" y="14112"/>
                        <a:pt x="17135" y="7776"/>
                        <a:pt x="17312" y="6336"/>
                      </a:cubicBezTo>
                      <a:lnTo>
                        <a:pt x="17346" y="7488"/>
                      </a:lnTo>
                      <a:lnTo>
                        <a:pt x="17482" y="6336"/>
                      </a:lnTo>
                      <a:cubicBezTo>
                        <a:pt x="17398" y="8928"/>
                        <a:pt x="17161" y="14112"/>
                        <a:pt x="17030" y="16128"/>
                      </a:cubicBezTo>
                      <a:cubicBezTo>
                        <a:pt x="17105" y="16992"/>
                        <a:pt x="17051" y="17280"/>
                        <a:pt x="17166" y="17280"/>
                      </a:cubicBezTo>
                      <a:cubicBezTo>
                        <a:pt x="17204" y="18144"/>
                        <a:pt x="17103" y="18720"/>
                        <a:pt x="17071" y="18720"/>
                      </a:cubicBezTo>
                      <a:lnTo>
                        <a:pt x="17334" y="19296"/>
                      </a:lnTo>
                      <a:cubicBezTo>
                        <a:pt x="17321" y="17280"/>
                        <a:pt x="17534" y="17280"/>
                        <a:pt x="17525" y="15840"/>
                      </a:cubicBezTo>
                      <a:lnTo>
                        <a:pt x="17239" y="17568"/>
                      </a:lnTo>
                      <a:cubicBezTo>
                        <a:pt x="17228" y="15840"/>
                        <a:pt x="17405" y="12096"/>
                        <a:pt x="17590" y="12672"/>
                      </a:cubicBezTo>
                      <a:cubicBezTo>
                        <a:pt x="17637" y="13248"/>
                        <a:pt x="17555" y="16128"/>
                        <a:pt x="17560" y="16704"/>
                      </a:cubicBezTo>
                      <a:cubicBezTo>
                        <a:pt x="17583" y="16128"/>
                        <a:pt x="17736" y="15552"/>
                        <a:pt x="17753" y="15840"/>
                      </a:cubicBezTo>
                      <a:lnTo>
                        <a:pt x="17674" y="16992"/>
                      </a:lnTo>
                      <a:cubicBezTo>
                        <a:pt x="17777" y="17856"/>
                        <a:pt x="17844" y="14400"/>
                        <a:pt x="17969" y="16416"/>
                      </a:cubicBezTo>
                      <a:cubicBezTo>
                        <a:pt x="18012" y="16416"/>
                        <a:pt x="18096" y="19008"/>
                        <a:pt x="18104" y="17856"/>
                      </a:cubicBezTo>
                      <a:cubicBezTo>
                        <a:pt x="18033" y="15552"/>
                        <a:pt x="18021" y="8640"/>
                        <a:pt x="18068" y="6912"/>
                      </a:cubicBezTo>
                      <a:cubicBezTo>
                        <a:pt x="18083" y="6912"/>
                        <a:pt x="18292" y="8928"/>
                        <a:pt x="18341" y="10080"/>
                      </a:cubicBezTo>
                      <a:cubicBezTo>
                        <a:pt x="18412" y="11808"/>
                        <a:pt x="18236" y="14400"/>
                        <a:pt x="18296" y="15840"/>
                      </a:cubicBezTo>
                      <a:cubicBezTo>
                        <a:pt x="18298" y="15264"/>
                        <a:pt x="18337" y="14688"/>
                        <a:pt x="18354" y="14400"/>
                      </a:cubicBezTo>
                      <a:cubicBezTo>
                        <a:pt x="18400" y="14976"/>
                        <a:pt x="18335" y="16128"/>
                        <a:pt x="18434" y="15840"/>
                      </a:cubicBezTo>
                      <a:cubicBezTo>
                        <a:pt x="18449" y="13824"/>
                        <a:pt x="18634" y="16128"/>
                        <a:pt x="18479" y="14112"/>
                      </a:cubicBezTo>
                      <a:cubicBezTo>
                        <a:pt x="18576" y="13824"/>
                        <a:pt x="18583" y="14688"/>
                        <a:pt x="18695" y="14688"/>
                      </a:cubicBezTo>
                      <a:cubicBezTo>
                        <a:pt x="18658" y="13248"/>
                        <a:pt x="18796" y="10368"/>
                        <a:pt x="18893" y="9792"/>
                      </a:cubicBezTo>
                      <a:cubicBezTo>
                        <a:pt x="18886" y="10080"/>
                        <a:pt x="18908" y="10944"/>
                        <a:pt x="18919" y="11232"/>
                      </a:cubicBezTo>
                      <a:cubicBezTo>
                        <a:pt x="19117" y="11520"/>
                        <a:pt x="19222" y="12384"/>
                        <a:pt x="19405" y="12384"/>
                      </a:cubicBezTo>
                      <a:cubicBezTo>
                        <a:pt x="19422" y="12960"/>
                        <a:pt x="19511" y="13536"/>
                        <a:pt x="19474" y="14400"/>
                      </a:cubicBezTo>
                      <a:cubicBezTo>
                        <a:pt x="19500" y="14112"/>
                        <a:pt x="19524" y="13248"/>
                        <a:pt x="19580" y="13248"/>
                      </a:cubicBezTo>
                      <a:cubicBezTo>
                        <a:pt x="19689" y="14976"/>
                        <a:pt x="19455" y="13536"/>
                        <a:pt x="19539" y="15552"/>
                      </a:cubicBezTo>
                      <a:cubicBezTo>
                        <a:pt x="19545" y="14400"/>
                        <a:pt x="19685" y="14112"/>
                        <a:pt x="19765" y="13248"/>
                      </a:cubicBezTo>
                      <a:cubicBezTo>
                        <a:pt x="19741" y="11520"/>
                        <a:pt x="19580" y="12960"/>
                        <a:pt x="19498" y="13536"/>
                      </a:cubicBezTo>
                      <a:cubicBezTo>
                        <a:pt x="19498" y="11232"/>
                        <a:pt x="19638" y="8640"/>
                        <a:pt x="19829" y="7488"/>
                      </a:cubicBezTo>
                      <a:cubicBezTo>
                        <a:pt x="19982" y="6912"/>
                        <a:pt x="19896" y="9216"/>
                        <a:pt x="19922" y="8928"/>
                      </a:cubicBezTo>
                      <a:cubicBezTo>
                        <a:pt x="20209" y="9216"/>
                        <a:pt x="20168" y="4608"/>
                        <a:pt x="20404" y="6336"/>
                      </a:cubicBezTo>
                      <a:cubicBezTo>
                        <a:pt x="20499" y="8064"/>
                        <a:pt x="20409" y="9504"/>
                        <a:pt x="20430" y="10656"/>
                      </a:cubicBezTo>
                      <a:cubicBezTo>
                        <a:pt x="20305" y="11232"/>
                        <a:pt x="20239" y="9504"/>
                        <a:pt x="20155" y="9504"/>
                      </a:cubicBezTo>
                      <a:lnTo>
                        <a:pt x="20258" y="10368"/>
                      </a:lnTo>
                      <a:cubicBezTo>
                        <a:pt x="20219" y="10944"/>
                        <a:pt x="20135" y="11232"/>
                        <a:pt x="20090" y="10944"/>
                      </a:cubicBezTo>
                      <a:cubicBezTo>
                        <a:pt x="20170" y="12384"/>
                        <a:pt x="20575" y="11232"/>
                        <a:pt x="20796" y="12672"/>
                      </a:cubicBezTo>
                      <a:cubicBezTo>
                        <a:pt x="20835" y="12096"/>
                        <a:pt x="20904" y="11520"/>
                        <a:pt x="20872" y="10944"/>
                      </a:cubicBezTo>
                      <a:lnTo>
                        <a:pt x="20801" y="10944"/>
                      </a:lnTo>
                      <a:cubicBezTo>
                        <a:pt x="20736" y="9792"/>
                        <a:pt x="20934" y="9216"/>
                        <a:pt x="20844" y="8640"/>
                      </a:cubicBezTo>
                      <a:cubicBezTo>
                        <a:pt x="20939" y="7776"/>
                        <a:pt x="21044" y="6336"/>
                        <a:pt x="21175" y="7200"/>
                      </a:cubicBezTo>
                      <a:lnTo>
                        <a:pt x="21201" y="8928"/>
                      </a:lnTo>
                      <a:cubicBezTo>
                        <a:pt x="21197" y="8352"/>
                        <a:pt x="21115" y="8064"/>
                        <a:pt x="21076" y="8352"/>
                      </a:cubicBezTo>
                      <a:cubicBezTo>
                        <a:pt x="21132" y="7776"/>
                        <a:pt x="21279" y="10944"/>
                        <a:pt x="21339" y="8640"/>
                      </a:cubicBezTo>
                      <a:lnTo>
                        <a:pt x="21247" y="7200"/>
                      </a:lnTo>
                      <a:cubicBezTo>
                        <a:pt x="21341" y="6336"/>
                        <a:pt x="21458" y="4608"/>
                        <a:pt x="21576" y="5184"/>
                      </a:cubicBezTo>
                      <a:cubicBezTo>
                        <a:pt x="21522" y="3456"/>
                        <a:pt x="21548" y="5472"/>
                        <a:pt x="21466" y="3168"/>
                      </a:cubicBezTo>
                      <a:cubicBezTo>
                        <a:pt x="21537" y="5760"/>
                        <a:pt x="21165" y="3168"/>
                        <a:pt x="21281" y="5760"/>
                      </a:cubicBezTo>
                      <a:cubicBezTo>
                        <a:pt x="21197" y="3456"/>
                        <a:pt x="21135" y="4896"/>
                        <a:pt x="21023" y="2592"/>
                      </a:cubicBezTo>
                      <a:cubicBezTo>
                        <a:pt x="21025" y="3168"/>
                        <a:pt x="21061" y="3744"/>
                        <a:pt x="20964" y="3456"/>
                      </a:cubicBezTo>
                      <a:cubicBezTo>
                        <a:pt x="20958" y="3744"/>
                        <a:pt x="20949" y="4032"/>
                        <a:pt x="20941" y="4032"/>
                      </a:cubicBezTo>
                      <a:lnTo>
                        <a:pt x="20934" y="4032"/>
                      </a:lnTo>
                      <a:lnTo>
                        <a:pt x="20941" y="4032"/>
                      </a:lnTo>
                      <a:cubicBezTo>
                        <a:pt x="20936" y="4032"/>
                        <a:pt x="20936" y="4320"/>
                        <a:pt x="20943" y="4032"/>
                      </a:cubicBezTo>
                      <a:cubicBezTo>
                        <a:pt x="20967" y="4320"/>
                        <a:pt x="20986" y="4608"/>
                        <a:pt x="20992" y="4896"/>
                      </a:cubicBezTo>
                      <a:cubicBezTo>
                        <a:pt x="20943" y="6336"/>
                        <a:pt x="20788" y="6336"/>
                        <a:pt x="20734" y="6912"/>
                      </a:cubicBezTo>
                      <a:cubicBezTo>
                        <a:pt x="20676" y="6624"/>
                        <a:pt x="20760" y="6336"/>
                        <a:pt x="20728" y="5760"/>
                      </a:cubicBezTo>
                      <a:lnTo>
                        <a:pt x="20648" y="6624"/>
                      </a:lnTo>
                      <a:cubicBezTo>
                        <a:pt x="20641" y="5472"/>
                        <a:pt x="20493" y="4608"/>
                        <a:pt x="20631" y="3744"/>
                      </a:cubicBezTo>
                      <a:lnTo>
                        <a:pt x="20508" y="3744"/>
                      </a:lnTo>
                      <a:cubicBezTo>
                        <a:pt x="20435" y="2880"/>
                        <a:pt x="20333" y="2592"/>
                        <a:pt x="20273" y="3168"/>
                      </a:cubicBezTo>
                      <a:cubicBezTo>
                        <a:pt x="20215" y="2880"/>
                        <a:pt x="20125" y="4608"/>
                        <a:pt x="20176" y="3456"/>
                      </a:cubicBezTo>
                      <a:lnTo>
                        <a:pt x="19982" y="4320"/>
                      </a:lnTo>
                      <a:lnTo>
                        <a:pt x="19980" y="4032"/>
                      </a:lnTo>
                      <a:cubicBezTo>
                        <a:pt x="19789" y="3744"/>
                        <a:pt x="19586" y="6048"/>
                        <a:pt x="19366" y="3744"/>
                      </a:cubicBezTo>
                      <a:cubicBezTo>
                        <a:pt x="19302" y="4032"/>
                        <a:pt x="19237" y="4320"/>
                        <a:pt x="19127" y="4032"/>
                      </a:cubicBezTo>
                      <a:lnTo>
                        <a:pt x="19108" y="2880"/>
                      </a:lnTo>
                      <a:cubicBezTo>
                        <a:pt x="19024" y="3168"/>
                        <a:pt x="18858" y="1728"/>
                        <a:pt x="18824" y="2880"/>
                      </a:cubicBezTo>
                      <a:cubicBezTo>
                        <a:pt x="18733" y="0"/>
                        <a:pt x="18421" y="2016"/>
                        <a:pt x="18277" y="1440"/>
                      </a:cubicBezTo>
                      <a:lnTo>
                        <a:pt x="18270" y="2880"/>
                      </a:lnTo>
                      <a:cubicBezTo>
                        <a:pt x="18171" y="2880"/>
                        <a:pt x="18074" y="3168"/>
                        <a:pt x="17949" y="3744"/>
                      </a:cubicBezTo>
                      <a:lnTo>
                        <a:pt x="17958" y="5184"/>
                      </a:lnTo>
                      <a:cubicBezTo>
                        <a:pt x="17850" y="6048"/>
                        <a:pt x="17682" y="4032"/>
                        <a:pt x="17512" y="4320"/>
                      </a:cubicBezTo>
                      <a:cubicBezTo>
                        <a:pt x="17525" y="3744"/>
                        <a:pt x="17568" y="3744"/>
                        <a:pt x="17598" y="4032"/>
                      </a:cubicBezTo>
                      <a:cubicBezTo>
                        <a:pt x="17396" y="1152"/>
                        <a:pt x="17170" y="6048"/>
                        <a:pt x="16987" y="4032"/>
                      </a:cubicBezTo>
                      <a:cubicBezTo>
                        <a:pt x="16942" y="4320"/>
                        <a:pt x="16907" y="4320"/>
                        <a:pt x="16877" y="4032"/>
                      </a:cubicBezTo>
                      <a:cubicBezTo>
                        <a:pt x="16881" y="4032"/>
                        <a:pt x="16883" y="4032"/>
                        <a:pt x="16888" y="3744"/>
                      </a:cubicBezTo>
                      <a:lnTo>
                        <a:pt x="16868" y="3744"/>
                      </a:lnTo>
                      <a:lnTo>
                        <a:pt x="16806" y="3168"/>
                      </a:lnTo>
                      <a:cubicBezTo>
                        <a:pt x="16823" y="3456"/>
                        <a:pt x="16843" y="3744"/>
                        <a:pt x="16858" y="3744"/>
                      </a:cubicBezTo>
                      <a:cubicBezTo>
                        <a:pt x="16823" y="3744"/>
                        <a:pt x="16769" y="4032"/>
                        <a:pt x="16718" y="4320"/>
                      </a:cubicBezTo>
                      <a:lnTo>
                        <a:pt x="16694" y="2880"/>
                      </a:lnTo>
                      <a:lnTo>
                        <a:pt x="16683" y="2880"/>
                      </a:lnTo>
                      <a:cubicBezTo>
                        <a:pt x="16631" y="2304"/>
                        <a:pt x="16642" y="3456"/>
                        <a:pt x="16668" y="4608"/>
                      </a:cubicBezTo>
                      <a:cubicBezTo>
                        <a:pt x="16642" y="4896"/>
                        <a:pt x="16619" y="5184"/>
                        <a:pt x="16599" y="5472"/>
                      </a:cubicBezTo>
                      <a:cubicBezTo>
                        <a:pt x="16558" y="3168"/>
                        <a:pt x="16461" y="6336"/>
                        <a:pt x="16405" y="3744"/>
                      </a:cubicBezTo>
                      <a:cubicBezTo>
                        <a:pt x="16369" y="4896"/>
                        <a:pt x="16140" y="4608"/>
                        <a:pt x="16112" y="7200"/>
                      </a:cubicBezTo>
                      <a:cubicBezTo>
                        <a:pt x="16110" y="6624"/>
                        <a:pt x="16095" y="6624"/>
                        <a:pt x="16123" y="6624"/>
                      </a:cubicBezTo>
                      <a:cubicBezTo>
                        <a:pt x="16065" y="6336"/>
                        <a:pt x="16007" y="6048"/>
                        <a:pt x="15955" y="6624"/>
                      </a:cubicBezTo>
                      <a:lnTo>
                        <a:pt x="15929" y="4896"/>
                      </a:lnTo>
                      <a:lnTo>
                        <a:pt x="15802" y="7200"/>
                      </a:lnTo>
                      <a:cubicBezTo>
                        <a:pt x="15725" y="6048"/>
                        <a:pt x="15693" y="5472"/>
                        <a:pt x="15770" y="4032"/>
                      </a:cubicBezTo>
                      <a:cubicBezTo>
                        <a:pt x="15583" y="6048"/>
                        <a:pt x="15617" y="4896"/>
                        <a:pt x="15460" y="6912"/>
                      </a:cubicBezTo>
                      <a:lnTo>
                        <a:pt x="15469" y="5760"/>
                      </a:lnTo>
                      <a:cubicBezTo>
                        <a:pt x="15410" y="5760"/>
                        <a:pt x="15320" y="7200"/>
                        <a:pt x="15286" y="6336"/>
                      </a:cubicBezTo>
                      <a:cubicBezTo>
                        <a:pt x="15161" y="4032"/>
                        <a:pt x="14661" y="5760"/>
                        <a:pt x="14336" y="3744"/>
                      </a:cubicBezTo>
                      <a:cubicBezTo>
                        <a:pt x="14398" y="7200"/>
                        <a:pt x="14185" y="2016"/>
                        <a:pt x="14172" y="4896"/>
                      </a:cubicBezTo>
                      <a:cubicBezTo>
                        <a:pt x="14153" y="4032"/>
                        <a:pt x="14108" y="3456"/>
                        <a:pt x="14159" y="2880"/>
                      </a:cubicBezTo>
                      <a:cubicBezTo>
                        <a:pt x="13993" y="3456"/>
                        <a:pt x="13912" y="1440"/>
                        <a:pt x="13797" y="3744"/>
                      </a:cubicBezTo>
                      <a:cubicBezTo>
                        <a:pt x="13778" y="2880"/>
                        <a:pt x="13832" y="2592"/>
                        <a:pt x="13815" y="2016"/>
                      </a:cubicBezTo>
                      <a:cubicBezTo>
                        <a:pt x="13802" y="2016"/>
                        <a:pt x="13763" y="2592"/>
                        <a:pt x="13746" y="2304"/>
                      </a:cubicBezTo>
                      <a:cubicBezTo>
                        <a:pt x="13729" y="1728"/>
                        <a:pt x="13769" y="1440"/>
                        <a:pt x="13795" y="1152"/>
                      </a:cubicBezTo>
                      <a:cubicBezTo>
                        <a:pt x="13627" y="1152"/>
                        <a:pt x="13610" y="3744"/>
                        <a:pt x="13597" y="6048"/>
                      </a:cubicBezTo>
                      <a:cubicBezTo>
                        <a:pt x="13511" y="4896"/>
                        <a:pt x="13468" y="5184"/>
                        <a:pt x="13405" y="6624"/>
                      </a:cubicBezTo>
                      <a:cubicBezTo>
                        <a:pt x="13377" y="5760"/>
                        <a:pt x="13326" y="4896"/>
                        <a:pt x="13431" y="4896"/>
                      </a:cubicBezTo>
                      <a:cubicBezTo>
                        <a:pt x="13373" y="4608"/>
                        <a:pt x="13070" y="3456"/>
                        <a:pt x="13065" y="5472"/>
                      </a:cubicBezTo>
                      <a:cubicBezTo>
                        <a:pt x="13046" y="4896"/>
                        <a:pt x="12981" y="5184"/>
                        <a:pt x="12966" y="5472"/>
                      </a:cubicBezTo>
                      <a:cubicBezTo>
                        <a:pt x="12833" y="5184"/>
                        <a:pt x="12822" y="5184"/>
                        <a:pt x="12690" y="5184"/>
                      </a:cubicBezTo>
                      <a:lnTo>
                        <a:pt x="12727" y="5472"/>
                      </a:lnTo>
                      <a:cubicBezTo>
                        <a:pt x="12675" y="7776"/>
                        <a:pt x="12619" y="6048"/>
                        <a:pt x="12514" y="6336"/>
                      </a:cubicBezTo>
                      <a:lnTo>
                        <a:pt x="12516" y="6048"/>
                      </a:lnTo>
                      <a:cubicBezTo>
                        <a:pt x="12275" y="4320"/>
                        <a:pt x="12413" y="6912"/>
                        <a:pt x="12176" y="4896"/>
                      </a:cubicBezTo>
                      <a:lnTo>
                        <a:pt x="12189" y="6336"/>
                      </a:lnTo>
                      <a:cubicBezTo>
                        <a:pt x="12165" y="9216"/>
                        <a:pt x="11978" y="4320"/>
                        <a:pt x="11840" y="5472"/>
                      </a:cubicBezTo>
                      <a:lnTo>
                        <a:pt x="11889" y="6336"/>
                      </a:lnTo>
                      <a:cubicBezTo>
                        <a:pt x="11814" y="7488"/>
                        <a:pt x="11678" y="2304"/>
                        <a:pt x="11603" y="1728"/>
                      </a:cubicBezTo>
                      <a:cubicBezTo>
                        <a:pt x="11586" y="1440"/>
                        <a:pt x="11629" y="1440"/>
                        <a:pt x="11652" y="1152"/>
                      </a:cubicBezTo>
                      <a:cubicBezTo>
                        <a:pt x="11454" y="-288"/>
                        <a:pt x="11627" y="2880"/>
                        <a:pt x="11478" y="3456"/>
                      </a:cubicBezTo>
                      <a:cubicBezTo>
                        <a:pt x="11450" y="2304"/>
                        <a:pt x="11513" y="864"/>
                        <a:pt x="11413" y="576"/>
                      </a:cubicBezTo>
                      <a:cubicBezTo>
                        <a:pt x="11364" y="0"/>
                        <a:pt x="11125" y="3744"/>
                        <a:pt x="10989" y="1728"/>
                      </a:cubicBezTo>
                      <a:cubicBezTo>
                        <a:pt x="11019" y="2592"/>
                        <a:pt x="11049" y="3456"/>
                        <a:pt x="10981" y="4032"/>
                      </a:cubicBezTo>
                      <a:cubicBezTo>
                        <a:pt x="10875" y="4032"/>
                        <a:pt x="10696" y="864"/>
                        <a:pt x="10602" y="3456"/>
                      </a:cubicBezTo>
                      <a:cubicBezTo>
                        <a:pt x="10589" y="3168"/>
                        <a:pt x="10582" y="2880"/>
                        <a:pt x="10582" y="2592"/>
                      </a:cubicBezTo>
                      <a:cubicBezTo>
                        <a:pt x="10503" y="3456"/>
                        <a:pt x="10322" y="3744"/>
                        <a:pt x="10272" y="4896"/>
                      </a:cubicBezTo>
                      <a:cubicBezTo>
                        <a:pt x="10199" y="288"/>
                        <a:pt x="9772" y="7200"/>
                        <a:pt x="9775" y="2592"/>
                      </a:cubicBezTo>
                      <a:lnTo>
                        <a:pt x="9527" y="2880"/>
                      </a:lnTo>
                      <a:lnTo>
                        <a:pt x="9533" y="2304"/>
                      </a:lnTo>
                      <a:cubicBezTo>
                        <a:pt x="9376" y="2016"/>
                        <a:pt x="9320" y="3168"/>
                        <a:pt x="9264" y="4320"/>
                      </a:cubicBezTo>
                      <a:cubicBezTo>
                        <a:pt x="9228" y="3744"/>
                        <a:pt x="9256" y="3456"/>
                        <a:pt x="9258" y="3168"/>
                      </a:cubicBezTo>
                      <a:cubicBezTo>
                        <a:pt x="9027" y="2304"/>
                        <a:pt x="9004" y="2304"/>
                        <a:pt x="8810" y="4608"/>
                      </a:cubicBezTo>
                      <a:lnTo>
                        <a:pt x="8790" y="3168"/>
                      </a:lnTo>
                      <a:cubicBezTo>
                        <a:pt x="8737" y="4032"/>
                        <a:pt x="8457" y="864"/>
                        <a:pt x="8231" y="2304"/>
                      </a:cubicBezTo>
                      <a:cubicBezTo>
                        <a:pt x="8233" y="2304"/>
                        <a:pt x="8237" y="2016"/>
                        <a:pt x="8254" y="1728"/>
                      </a:cubicBezTo>
                      <a:cubicBezTo>
                        <a:pt x="8000" y="3456"/>
                        <a:pt x="7645" y="-2016"/>
                        <a:pt x="7552" y="2880"/>
                      </a:cubicBezTo>
                      <a:lnTo>
                        <a:pt x="7382" y="4032"/>
                      </a:lnTo>
                      <a:cubicBezTo>
                        <a:pt x="7600" y="4608"/>
                        <a:pt x="7350" y="6336"/>
                        <a:pt x="7440" y="7200"/>
                      </a:cubicBezTo>
                      <a:cubicBezTo>
                        <a:pt x="7354" y="7488"/>
                        <a:pt x="7218" y="5760"/>
                        <a:pt x="7324" y="5472"/>
                      </a:cubicBezTo>
                      <a:lnTo>
                        <a:pt x="7341" y="5760"/>
                      </a:lnTo>
                      <a:cubicBezTo>
                        <a:pt x="7380" y="2880"/>
                        <a:pt x="7070" y="4608"/>
                        <a:pt x="7076" y="2592"/>
                      </a:cubicBezTo>
                      <a:cubicBezTo>
                        <a:pt x="6648" y="2880"/>
                        <a:pt x="6230" y="1152"/>
                        <a:pt x="5829" y="864"/>
                      </a:cubicBezTo>
                      <a:lnTo>
                        <a:pt x="5877" y="3168"/>
                      </a:lnTo>
                      <a:lnTo>
                        <a:pt x="5737" y="2880"/>
                      </a:lnTo>
                      <a:cubicBezTo>
                        <a:pt x="5700" y="2304"/>
                        <a:pt x="5687" y="1152"/>
                        <a:pt x="5786" y="1440"/>
                      </a:cubicBezTo>
                      <a:cubicBezTo>
                        <a:pt x="5735" y="288"/>
                        <a:pt x="5618" y="2304"/>
                        <a:pt x="5616" y="2880"/>
                      </a:cubicBezTo>
                      <a:cubicBezTo>
                        <a:pt x="5420" y="2016"/>
                        <a:pt x="5694" y="576"/>
                        <a:pt x="5633" y="576"/>
                      </a:cubicBezTo>
                      <a:lnTo>
                        <a:pt x="5569" y="576"/>
                      </a:lnTo>
                      <a:cubicBezTo>
                        <a:pt x="5504" y="1440"/>
                        <a:pt x="5498" y="2304"/>
                        <a:pt x="5377" y="2304"/>
                      </a:cubicBezTo>
                      <a:cubicBezTo>
                        <a:pt x="5302" y="1728"/>
                        <a:pt x="5338" y="864"/>
                        <a:pt x="5308" y="864"/>
                      </a:cubicBezTo>
                      <a:cubicBezTo>
                        <a:pt x="5310" y="864"/>
                        <a:pt x="5300" y="576"/>
                        <a:pt x="5263" y="864"/>
                      </a:cubicBezTo>
                      <a:lnTo>
                        <a:pt x="5086" y="576"/>
                      </a:lnTo>
                      <a:lnTo>
                        <a:pt x="5157" y="2304"/>
                      </a:lnTo>
                      <a:cubicBezTo>
                        <a:pt x="5080" y="3168"/>
                        <a:pt x="4992" y="2304"/>
                        <a:pt x="5073" y="4032"/>
                      </a:cubicBezTo>
                      <a:cubicBezTo>
                        <a:pt x="4953" y="1152"/>
                        <a:pt x="4417" y="2880"/>
                        <a:pt x="4343" y="2016"/>
                      </a:cubicBezTo>
                      <a:cubicBezTo>
                        <a:pt x="4234" y="3168"/>
                        <a:pt x="4126" y="3168"/>
                        <a:pt x="3990" y="2880"/>
                      </a:cubicBezTo>
                      <a:cubicBezTo>
                        <a:pt x="4025" y="3456"/>
                        <a:pt x="4044" y="5184"/>
                        <a:pt x="3930" y="4896"/>
                      </a:cubicBezTo>
                      <a:cubicBezTo>
                        <a:pt x="3971" y="1152"/>
                        <a:pt x="3717" y="3168"/>
                        <a:pt x="3624" y="576"/>
                      </a:cubicBezTo>
                      <a:cubicBezTo>
                        <a:pt x="3708" y="2304"/>
                        <a:pt x="3297" y="864"/>
                        <a:pt x="3428" y="3456"/>
                      </a:cubicBezTo>
                      <a:cubicBezTo>
                        <a:pt x="3331" y="3168"/>
                        <a:pt x="3422" y="2016"/>
                        <a:pt x="3348" y="1152"/>
                      </a:cubicBezTo>
                      <a:cubicBezTo>
                        <a:pt x="3120" y="2592"/>
                        <a:pt x="2842" y="288"/>
                        <a:pt x="2560" y="576"/>
                      </a:cubicBezTo>
                      <a:cubicBezTo>
                        <a:pt x="2556" y="1152"/>
                        <a:pt x="2603" y="1728"/>
                        <a:pt x="2543" y="2592"/>
                      </a:cubicBezTo>
                      <a:lnTo>
                        <a:pt x="2392" y="288"/>
                      </a:lnTo>
                      <a:cubicBezTo>
                        <a:pt x="2336" y="576"/>
                        <a:pt x="2341" y="2880"/>
                        <a:pt x="2239" y="1152"/>
                      </a:cubicBezTo>
                      <a:cubicBezTo>
                        <a:pt x="2254" y="1728"/>
                        <a:pt x="2276" y="2304"/>
                        <a:pt x="2237" y="2304"/>
                      </a:cubicBezTo>
                      <a:cubicBezTo>
                        <a:pt x="1682" y="0"/>
                        <a:pt x="1104" y="4320"/>
                        <a:pt x="540" y="0"/>
                      </a:cubicBezTo>
                      <a:cubicBezTo>
                        <a:pt x="616" y="576"/>
                        <a:pt x="566" y="864"/>
                        <a:pt x="508" y="864"/>
                      </a:cubicBezTo>
                      <a:cubicBezTo>
                        <a:pt x="545" y="1152"/>
                        <a:pt x="506" y="2016"/>
                        <a:pt x="514" y="2880"/>
                      </a:cubicBezTo>
                      <a:lnTo>
                        <a:pt x="277" y="864"/>
                      </a:lnTo>
                      <a:cubicBezTo>
                        <a:pt x="234" y="2880"/>
                        <a:pt x="26" y="864"/>
                        <a:pt x="0" y="2880"/>
                      </a:cubicBezTo>
                      <a:lnTo>
                        <a:pt x="75" y="2304"/>
                      </a:lnTo>
                      <a:cubicBezTo>
                        <a:pt x="-24" y="4608"/>
                        <a:pt x="215" y="7200"/>
                        <a:pt x="200" y="10080"/>
                      </a:cubicBezTo>
                      <a:cubicBezTo>
                        <a:pt x="312" y="7488"/>
                        <a:pt x="493" y="13824"/>
                        <a:pt x="676" y="10368"/>
                      </a:cubicBezTo>
                      <a:cubicBezTo>
                        <a:pt x="717" y="10944"/>
                        <a:pt x="641" y="11232"/>
                        <a:pt x="663" y="11808"/>
                      </a:cubicBezTo>
                      <a:cubicBezTo>
                        <a:pt x="708" y="10656"/>
                        <a:pt x="764" y="10368"/>
                        <a:pt x="868" y="10944"/>
                      </a:cubicBezTo>
                      <a:lnTo>
                        <a:pt x="857" y="11232"/>
                      </a:lnTo>
                      <a:cubicBezTo>
                        <a:pt x="1148" y="10944"/>
                        <a:pt x="1272" y="12096"/>
                        <a:pt x="1600" y="12960"/>
                      </a:cubicBezTo>
                      <a:lnTo>
                        <a:pt x="1574" y="11520"/>
                      </a:lnTo>
                      <a:cubicBezTo>
                        <a:pt x="1645" y="11808"/>
                        <a:pt x="1660" y="12096"/>
                        <a:pt x="1692" y="12384"/>
                      </a:cubicBezTo>
                      <a:cubicBezTo>
                        <a:pt x="1774" y="10368"/>
                        <a:pt x="1496" y="12384"/>
                        <a:pt x="1570" y="10080"/>
                      </a:cubicBezTo>
                      <a:cubicBezTo>
                        <a:pt x="1662" y="12960"/>
                        <a:pt x="2065" y="10080"/>
                        <a:pt x="2127" y="13248"/>
                      </a:cubicBezTo>
                      <a:cubicBezTo>
                        <a:pt x="2235" y="13536"/>
                        <a:pt x="2095" y="11808"/>
                        <a:pt x="2203" y="11808"/>
                      </a:cubicBezTo>
                      <a:lnTo>
                        <a:pt x="2233" y="12672"/>
                      </a:lnTo>
                      <a:lnTo>
                        <a:pt x="2259" y="11520"/>
                      </a:lnTo>
                      <a:cubicBezTo>
                        <a:pt x="2330" y="11808"/>
                        <a:pt x="2366" y="12960"/>
                        <a:pt x="2369" y="13536"/>
                      </a:cubicBezTo>
                      <a:cubicBezTo>
                        <a:pt x="2351" y="13536"/>
                        <a:pt x="2319" y="13824"/>
                        <a:pt x="2302" y="13824"/>
                      </a:cubicBezTo>
                      <a:cubicBezTo>
                        <a:pt x="2392" y="14976"/>
                        <a:pt x="2560" y="13536"/>
                        <a:pt x="2593" y="13824"/>
                      </a:cubicBezTo>
                      <a:lnTo>
                        <a:pt x="2487" y="13248"/>
                      </a:lnTo>
                      <a:cubicBezTo>
                        <a:pt x="2782" y="12384"/>
                        <a:pt x="3142" y="13824"/>
                        <a:pt x="3428" y="12096"/>
                      </a:cubicBezTo>
                      <a:lnTo>
                        <a:pt x="3407" y="11232"/>
                      </a:lnTo>
                      <a:cubicBezTo>
                        <a:pt x="3624" y="10080"/>
                        <a:pt x="3581" y="12096"/>
                        <a:pt x="3818" y="11520"/>
                      </a:cubicBezTo>
                      <a:lnTo>
                        <a:pt x="3809" y="11808"/>
                      </a:lnTo>
                      <a:cubicBezTo>
                        <a:pt x="3859" y="10944"/>
                        <a:pt x="3921" y="10656"/>
                        <a:pt x="3988" y="10944"/>
                      </a:cubicBezTo>
                      <a:cubicBezTo>
                        <a:pt x="3928" y="11520"/>
                        <a:pt x="4100" y="12384"/>
                        <a:pt x="4023" y="13248"/>
                      </a:cubicBezTo>
                      <a:cubicBezTo>
                        <a:pt x="4257" y="11808"/>
                        <a:pt x="4139" y="12096"/>
                        <a:pt x="4294" y="9792"/>
                      </a:cubicBezTo>
                      <a:lnTo>
                        <a:pt x="4330" y="10944"/>
                      </a:lnTo>
                      <a:cubicBezTo>
                        <a:pt x="4382" y="9792"/>
                        <a:pt x="4386" y="9504"/>
                        <a:pt x="4507" y="9216"/>
                      </a:cubicBezTo>
                      <a:cubicBezTo>
                        <a:pt x="4408" y="10080"/>
                        <a:pt x="4582" y="10656"/>
                        <a:pt x="4473" y="12096"/>
                      </a:cubicBezTo>
                      <a:cubicBezTo>
                        <a:pt x="4725" y="14400"/>
                        <a:pt x="4845" y="9792"/>
                        <a:pt x="4959" y="13248"/>
                      </a:cubicBezTo>
                      <a:cubicBezTo>
                        <a:pt x="5076" y="10080"/>
                        <a:pt x="4744" y="11520"/>
                        <a:pt x="4809" y="10944"/>
                      </a:cubicBezTo>
                      <a:cubicBezTo>
                        <a:pt x="4755" y="9792"/>
                        <a:pt x="4903" y="8640"/>
                        <a:pt x="4981" y="8928"/>
                      </a:cubicBezTo>
                      <a:cubicBezTo>
                        <a:pt x="5061" y="8928"/>
                        <a:pt x="5116" y="12672"/>
                        <a:pt x="5319" y="12672"/>
                      </a:cubicBezTo>
                      <a:cubicBezTo>
                        <a:pt x="5297" y="12672"/>
                        <a:pt x="5297" y="12960"/>
                        <a:pt x="5276" y="12960"/>
                      </a:cubicBezTo>
                      <a:cubicBezTo>
                        <a:pt x="5351" y="13824"/>
                        <a:pt x="5424" y="11808"/>
                        <a:pt x="5517" y="13248"/>
                      </a:cubicBezTo>
                      <a:cubicBezTo>
                        <a:pt x="5569" y="11520"/>
                        <a:pt x="5636" y="13248"/>
                        <a:pt x="5651" y="10944"/>
                      </a:cubicBezTo>
                      <a:lnTo>
                        <a:pt x="5468" y="11520"/>
                      </a:lnTo>
                      <a:cubicBezTo>
                        <a:pt x="5571" y="10944"/>
                        <a:pt x="5670" y="8352"/>
                        <a:pt x="5842" y="9504"/>
                      </a:cubicBezTo>
                      <a:cubicBezTo>
                        <a:pt x="5829" y="10080"/>
                        <a:pt x="5778" y="10656"/>
                        <a:pt x="5741" y="10944"/>
                      </a:cubicBezTo>
                      <a:cubicBezTo>
                        <a:pt x="5793" y="11808"/>
                        <a:pt x="5838" y="10656"/>
                        <a:pt x="5892" y="11232"/>
                      </a:cubicBezTo>
                      <a:cubicBezTo>
                        <a:pt x="5877" y="13536"/>
                        <a:pt x="5668" y="11808"/>
                        <a:pt x="5556" y="13536"/>
                      </a:cubicBezTo>
                      <a:cubicBezTo>
                        <a:pt x="5610" y="14400"/>
                        <a:pt x="5767" y="11808"/>
                        <a:pt x="5711" y="14400"/>
                      </a:cubicBezTo>
                      <a:cubicBezTo>
                        <a:pt x="5791" y="11232"/>
                        <a:pt x="5909" y="14688"/>
                        <a:pt x="6045" y="12384"/>
                      </a:cubicBezTo>
                      <a:lnTo>
                        <a:pt x="6036" y="13824"/>
                      </a:lnTo>
                      <a:cubicBezTo>
                        <a:pt x="6058" y="13536"/>
                        <a:pt x="6103" y="12960"/>
                        <a:pt x="6142" y="12960"/>
                      </a:cubicBezTo>
                      <a:lnTo>
                        <a:pt x="6071" y="14688"/>
                      </a:lnTo>
                      <a:cubicBezTo>
                        <a:pt x="6180" y="13248"/>
                        <a:pt x="6282" y="16128"/>
                        <a:pt x="6387" y="15264"/>
                      </a:cubicBezTo>
                      <a:cubicBezTo>
                        <a:pt x="6167" y="15264"/>
                        <a:pt x="6338" y="13536"/>
                        <a:pt x="6245" y="12672"/>
                      </a:cubicBezTo>
                      <a:cubicBezTo>
                        <a:pt x="6518" y="10944"/>
                        <a:pt x="6402" y="16416"/>
                        <a:pt x="6708" y="15840"/>
                      </a:cubicBezTo>
                      <a:cubicBezTo>
                        <a:pt x="6667" y="15840"/>
                        <a:pt x="6553" y="14688"/>
                        <a:pt x="6618" y="14112"/>
                      </a:cubicBezTo>
                      <a:cubicBezTo>
                        <a:pt x="6676" y="14400"/>
                        <a:pt x="6751" y="14976"/>
                        <a:pt x="6788" y="15840"/>
                      </a:cubicBezTo>
                      <a:cubicBezTo>
                        <a:pt x="6990" y="15552"/>
                        <a:pt x="6757" y="14400"/>
                        <a:pt x="6844" y="13536"/>
                      </a:cubicBezTo>
                      <a:cubicBezTo>
                        <a:pt x="6913" y="15264"/>
                        <a:pt x="6943" y="12960"/>
                        <a:pt x="7031" y="12384"/>
                      </a:cubicBezTo>
                      <a:lnTo>
                        <a:pt x="7031" y="13824"/>
                      </a:lnTo>
                      <a:cubicBezTo>
                        <a:pt x="7264" y="14688"/>
                        <a:pt x="7093" y="10944"/>
                        <a:pt x="7300" y="12096"/>
                      </a:cubicBezTo>
                      <a:lnTo>
                        <a:pt x="7214" y="13824"/>
                      </a:lnTo>
                      <a:lnTo>
                        <a:pt x="7322" y="13536"/>
                      </a:lnTo>
                      <a:lnTo>
                        <a:pt x="7298" y="14976"/>
                      </a:lnTo>
                      <a:cubicBezTo>
                        <a:pt x="7416" y="13824"/>
                        <a:pt x="7453" y="14112"/>
                        <a:pt x="7569" y="14688"/>
                      </a:cubicBezTo>
                      <a:cubicBezTo>
                        <a:pt x="7541" y="13536"/>
                        <a:pt x="7584" y="12096"/>
                        <a:pt x="7686" y="12096"/>
                      </a:cubicBezTo>
                      <a:cubicBezTo>
                        <a:pt x="7757" y="12960"/>
                        <a:pt x="7647" y="13536"/>
                        <a:pt x="7793" y="13248"/>
                      </a:cubicBezTo>
                      <a:cubicBezTo>
                        <a:pt x="7759" y="14112"/>
                        <a:pt x="7724" y="15264"/>
                        <a:pt x="7660" y="13824"/>
                      </a:cubicBezTo>
                      <a:cubicBezTo>
                        <a:pt x="7653" y="14400"/>
                        <a:pt x="7628" y="14688"/>
                        <a:pt x="7621" y="15264"/>
                      </a:cubicBezTo>
                      <a:cubicBezTo>
                        <a:pt x="7696" y="16128"/>
                        <a:pt x="7811" y="15552"/>
                        <a:pt x="7862" y="15552"/>
                      </a:cubicBezTo>
                      <a:cubicBezTo>
                        <a:pt x="7843" y="15552"/>
                        <a:pt x="7819" y="15264"/>
                        <a:pt x="7806" y="15264"/>
                      </a:cubicBezTo>
                      <a:lnTo>
                        <a:pt x="8017" y="13248"/>
                      </a:lnTo>
                      <a:cubicBezTo>
                        <a:pt x="8050" y="13824"/>
                        <a:pt x="8024" y="14112"/>
                        <a:pt x="7998" y="14688"/>
                      </a:cubicBezTo>
                      <a:cubicBezTo>
                        <a:pt x="8039" y="14400"/>
                        <a:pt x="8069" y="13824"/>
                        <a:pt x="8131" y="13824"/>
                      </a:cubicBezTo>
                      <a:cubicBezTo>
                        <a:pt x="8116" y="14976"/>
                        <a:pt x="8119" y="16128"/>
                        <a:pt x="8030" y="16704"/>
                      </a:cubicBezTo>
                      <a:lnTo>
                        <a:pt x="8231" y="15264"/>
                      </a:lnTo>
                      <a:cubicBezTo>
                        <a:pt x="8243" y="15840"/>
                        <a:pt x="8334" y="16704"/>
                        <a:pt x="8308" y="17280"/>
                      </a:cubicBezTo>
                      <a:cubicBezTo>
                        <a:pt x="8418" y="17856"/>
                        <a:pt x="8579" y="14976"/>
                        <a:pt x="8728" y="15840"/>
                      </a:cubicBezTo>
                      <a:cubicBezTo>
                        <a:pt x="8734" y="15840"/>
                        <a:pt x="8750" y="15552"/>
                        <a:pt x="8782" y="15264"/>
                      </a:cubicBezTo>
                      <a:cubicBezTo>
                        <a:pt x="8920" y="15840"/>
                        <a:pt x="9042" y="17280"/>
                        <a:pt x="9206" y="15552"/>
                      </a:cubicBezTo>
                      <a:lnTo>
                        <a:pt x="9299" y="17568"/>
                      </a:lnTo>
                      <a:cubicBezTo>
                        <a:pt x="9428" y="17280"/>
                        <a:pt x="9174" y="14976"/>
                        <a:pt x="9387" y="14400"/>
                      </a:cubicBezTo>
                      <a:cubicBezTo>
                        <a:pt x="9538" y="13824"/>
                        <a:pt x="9443" y="16128"/>
                        <a:pt x="9497" y="16704"/>
                      </a:cubicBezTo>
                      <a:cubicBezTo>
                        <a:pt x="9572" y="15840"/>
                        <a:pt x="9704" y="13536"/>
                        <a:pt x="9841" y="15264"/>
                      </a:cubicBezTo>
                      <a:cubicBezTo>
                        <a:pt x="9796" y="15840"/>
                        <a:pt x="9760" y="15264"/>
                        <a:pt x="9716" y="155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5" name="Google Shape;705;p9"/>
                <p:cNvSpPr/>
                <p:nvPr/>
              </p:nvSpPr>
              <p:spPr>
                <a:xfrm rot="-5400000" flipH="1">
                  <a:off x="24618" y="2327305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30" h="21600" extrusionOk="0">
                      <a:moveTo>
                        <a:pt x="17130" y="21600"/>
                      </a:moveTo>
                      <a:cubicBezTo>
                        <a:pt x="9930" y="14400"/>
                        <a:pt x="8130" y="7200"/>
                        <a:pt x="6330" y="0"/>
                      </a:cubicBezTo>
                      <a:cubicBezTo>
                        <a:pt x="-2670" y="7200"/>
                        <a:pt x="-4470" y="14400"/>
                        <a:pt x="1713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6" name="Google Shape;706;p9"/>
                <p:cNvSpPr/>
                <p:nvPr/>
              </p:nvSpPr>
              <p:spPr>
                <a:xfrm rot="-5400000" flipH="1">
                  <a:off x="28135" y="1517865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2960" y="0"/>
                      </a:lnTo>
                      <a:cubicBezTo>
                        <a:pt x="4320" y="21600"/>
                        <a:pt x="4320" y="21600"/>
                        <a:pt x="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7" name="Google Shape;707;p9"/>
                <p:cNvSpPr/>
                <p:nvPr/>
              </p:nvSpPr>
              <p:spPr>
                <a:xfrm rot="-5400000" flipH="1">
                  <a:off x="28487" y="317216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884" h="21600" extrusionOk="0">
                      <a:moveTo>
                        <a:pt x="20884" y="21600"/>
                      </a:moveTo>
                      <a:cubicBezTo>
                        <a:pt x="9684" y="14400"/>
                        <a:pt x="4084" y="7200"/>
                        <a:pt x="84" y="0"/>
                      </a:cubicBezTo>
                      <a:cubicBezTo>
                        <a:pt x="-716" y="7200"/>
                        <a:pt x="4084" y="14400"/>
                        <a:pt x="20884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8" name="Google Shape;708;p9"/>
                <p:cNvSpPr/>
                <p:nvPr/>
              </p:nvSpPr>
              <p:spPr>
                <a:xfrm rot="-5400000" flipH="1">
                  <a:off x="5306" y="3678475"/>
                  <a:ext cx="1545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10286" y="7200"/>
                        <a:pt x="13886" y="14400"/>
                        <a:pt x="19543" y="21600"/>
                      </a:cubicBezTo>
                      <a:cubicBezTo>
                        <a:pt x="19029" y="14400"/>
                        <a:pt x="14914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9" name="Google Shape;709;p9"/>
                <p:cNvSpPr/>
                <p:nvPr/>
              </p:nvSpPr>
              <p:spPr>
                <a:xfrm rot="-5400000" flipH="1">
                  <a:off x="20046" y="382348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213" h="21600" extrusionOk="0">
                      <a:moveTo>
                        <a:pt x="6291" y="21600"/>
                      </a:moveTo>
                      <a:cubicBezTo>
                        <a:pt x="9109" y="14400"/>
                        <a:pt x="12396" y="21600"/>
                        <a:pt x="15213" y="14400"/>
                      </a:cubicBezTo>
                      <a:lnTo>
                        <a:pt x="14274" y="0"/>
                      </a:lnTo>
                      <a:cubicBezTo>
                        <a:pt x="2065" y="0"/>
                        <a:pt x="-6387" y="14400"/>
                        <a:pt x="6291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0" name="Google Shape;710;p9"/>
                <p:cNvSpPr/>
                <p:nvPr/>
              </p:nvSpPr>
              <p:spPr>
                <a:xfrm rot="-5400000" flipH="1">
                  <a:off x="9298" y="3711598"/>
                  <a:ext cx="2236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571" h="13988" extrusionOk="0">
                      <a:moveTo>
                        <a:pt x="0" y="5056"/>
                      </a:moveTo>
                      <a:cubicBezTo>
                        <a:pt x="1029" y="17399"/>
                        <a:pt x="10286" y="14313"/>
                        <a:pt x="20571" y="11228"/>
                      </a:cubicBezTo>
                      <a:lnTo>
                        <a:pt x="18514" y="11228"/>
                      </a:lnTo>
                      <a:cubicBezTo>
                        <a:pt x="21600" y="-4201"/>
                        <a:pt x="10629" y="-1115"/>
                        <a:pt x="0" y="5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1" name="Google Shape;711;p9"/>
                <p:cNvSpPr/>
                <p:nvPr/>
              </p:nvSpPr>
              <p:spPr>
                <a:xfrm rot="-5400000" flipH="1">
                  <a:off x="14263" y="373023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793" h="9600" extrusionOk="0">
                      <a:moveTo>
                        <a:pt x="0" y="9600"/>
                      </a:moveTo>
                      <a:cubicBezTo>
                        <a:pt x="6968" y="9600"/>
                        <a:pt x="13239" y="9600"/>
                        <a:pt x="19510" y="9600"/>
                      </a:cubicBezTo>
                      <a:cubicBezTo>
                        <a:pt x="21600" y="-12000"/>
                        <a:pt x="11845" y="96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2" name="Google Shape;712;p9"/>
                <p:cNvSpPr/>
                <p:nvPr/>
              </p:nvSpPr>
              <p:spPr>
                <a:xfrm rot="-5400000" flipH="1">
                  <a:off x="4930" y="3585541"/>
                  <a:ext cx="1704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63" h="9351" extrusionOk="0">
                      <a:moveTo>
                        <a:pt x="5509" y="8469"/>
                      </a:moveTo>
                      <a:cubicBezTo>
                        <a:pt x="8283" y="10269"/>
                        <a:pt x="7292" y="-531"/>
                        <a:pt x="8878" y="3069"/>
                      </a:cubicBezTo>
                      <a:cubicBezTo>
                        <a:pt x="11850" y="-7731"/>
                        <a:pt x="-9750" y="13869"/>
                        <a:pt x="5509" y="8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3" name="Google Shape;713;p9"/>
                <p:cNvSpPr/>
                <p:nvPr/>
              </p:nvSpPr>
              <p:spPr>
                <a:xfrm rot="-5400000" flipH="1">
                  <a:off x="19343" y="370443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2800" y="0"/>
                      </a:lnTo>
                      <a:lnTo>
                        <a:pt x="0" y="1728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4" name="Google Shape;714;p9"/>
                <p:cNvSpPr/>
                <p:nvPr/>
              </p:nvSpPr>
              <p:spPr>
                <a:xfrm rot="-5400000" flipH="1">
                  <a:off x="13234" y="3633542"/>
                  <a:ext cx="225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254" h="15514" extrusionOk="0">
                      <a:moveTo>
                        <a:pt x="8" y="8314"/>
                      </a:moveTo>
                      <a:lnTo>
                        <a:pt x="17005" y="15514"/>
                      </a:lnTo>
                      <a:cubicBezTo>
                        <a:pt x="16651" y="8314"/>
                        <a:pt x="18775" y="8314"/>
                        <a:pt x="21254" y="8314"/>
                      </a:cubicBezTo>
                      <a:cubicBezTo>
                        <a:pt x="10985" y="1114"/>
                        <a:pt x="-346" y="-6086"/>
                        <a:pt x="8" y="83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5" name="Google Shape;715;p9"/>
                <p:cNvSpPr/>
                <p:nvPr/>
              </p:nvSpPr>
              <p:spPr>
                <a:xfrm rot="-5400000" flipH="1">
                  <a:off x="17530" y="3651900"/>
                  <a:ext cx="14216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8526" y="21600"/>
                        <a:pt x="17053" y="21600"/>
                        <a:pt x="21600" y="0"/>
                      </a:cubicBezTo>
                      <a:cubicBezTo>
                        <a:pt x="17053" y="0"/>
                        <a:pt x="6821" y="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6" name="Google Shape;716;p9"/>
                <p:cNvSpPr/>
                <p:nvPr/>
              </p:nvSpPr>
              <p:spPr>
                <a:xfrm rot="-5400000" flipH="1">
                  <a:off x="18138" y="3676621"/>
                  <a:ext cx="1792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5166" y="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7" name="Google Shape;717;p9"/>
                <p:cNvSpPr/>
                <p:nvPr/>
              </p:nvSpPr>
              <p:spPr>
                <a:xfrm rot="-5400000" flipH="1">
                  <a:off x="14466" y="3424680"/>
                  <a:ext cx="2034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230" h="21600" extrusionOk="0">
                      <a:moveTo>
                        <a:pt x="17620" y="0"/>
                      </a:moveTo>
                      <a:lnTo>
                        <a:pt x="340" y="5400"/>
                      </a:lnTo>
                      <a:cubicBezTo>
                        <a:pt x="-1322" y="16200"/>
                        <a:pt x="3330" y="21600"/>
                        <a:pt x="9644" y="21600"/>
                      </a:cubicBezTo>
                      <a:cubicBezTo>
                        <a:pt x="13632" y="10800"/>
                        <a:pt x="20278" y="10800"/>
                        <a:pt x="176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8" name="Google Shape;718;p9"/>
                <p:cNvSpPr/>
                <p:nvPr/>
              </p:nvSpPr>
              <p:spPr>
                <a:xfrm rot="-5400000" flipH="1">
                  <a:off x="23915" y="3487506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12343"/>
                      </a:moveTo>
                      <a:cubicBezTo>
                        <a:pt x="9504" y="9257"/>
                        <a:pt x="8640" y="6171"/>
                        <a:pt x="1728" y="0"/>
                      </a:cubicBezTo>
                      <a:lnTo>
                        <a:pt x="0" y="21600"/>
                      </a:lnTo>
                      <a:lnTo>
                        <a:pt x="21600" y="1234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9" name="Google Shape;719;p9"/>
                <p:cNvSpPr/>
                <p:nvPr/>
              </p:nvSpPr>
              <p:spPr>
                <a:xfrm rot="-5400000" flipH="1">
                  <a:off x="22063" y="3432820"/>
                  <a:ext cx="2132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73" h="21600" extrusionOk="0">
                      <a:moveTo>
                        <a:pt x="6528" y="0"/>
                      </a:moveTo>
                      <a:cubicBezTo>
                        <a:pt x="5650" y="5400"/>
                        <a:pt x="-6643" y="21600"/>
                        <a:pt x="4947" y="21600"/>
                      </a:cubicBezTo>
                      <a:cubicBezTo>
                        <a:pt x="5825" y="10800"/>
                        <a:pt x="14957" y="5400"/>
                        <a:pt x="65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0" name="Google Shape;720;p9"/>
                <p:cNvSpPr/>
                <p:nvPr/>
              </p:nvSpPr>
              <p:spPr>
                <a:xfrm rot="-5400000" flipH="1">
                  <a:off x="18288" y="3149447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19938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1" name="Google Shape;721;p9"/>
                <p:cNvSpPr/>
                <p:nvPr/>
              </p:nvSpPr>
              <p:spPr>
                <a:xfrm rot="-5400000" flipH="1">
                  <a:off x="22296" y="2904902"/>
                  <a:ext cx="29166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710" h="17913" extrusionOk="0">
                      <a:moveTo>
                        <a:pt x="1221" y="17280"/>
                      </a:moveTo>
                      <a:cubicBezTo>
                        <a:pt x="14480" y="21600"/>
                        <a:pt x="4429" y="2160"/>
                        <a:pt x="16191" y="8640"/>
                      </a:cubicBezTo>
                      <a:cubicBezTo>
                        <a:pt x="19399" y="4320"/>
                        <a:pt x="6567" y="4320"/>
                        <a:pt x="9775" y="0"/>
                      </a:cubicBezTo>
                      <a:cubicBezTo>
                        <a:pt x="1862" y="4320"/>
                        <a:pt x="-2201" y="2160"/>
                        <a:pt x="1221" y="172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2" name="Google Shape;722;p9"/>
                <p:cNvSpPr/>
                <p:nvPr/>
              </p:nvSpPr>
              <p:spPr>
                <a:xfrm rot="-5400000" flipH="1">
                  <a:off x="27783" y="2910890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0"/>
                      </a:lnTo>
                      <a:cubicBezTo>
                        <a:pt x="9095" y="10800"/>
                        <a:pt x="3411" y="108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3" name="Google Shape;723;p9"/>
                <p:cNvSpPr/>
                <p:nvPr/>
              </p:nvSpPr>
              <p:spPr>
                <a:xfrm rot="-5400000" flipH="1">
                  <a:off x="-1067" y="26883"/>
                  <a:ext cx="1483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10800"/>
                      </a:moveTo>
                      <a:lnTo>
                        <a:pt x="0" y="0"/>
                      </a:lnTo>
                      <a:lnTo>
                        <a:pt x="13846" y="21600"/>
                      </a:lnTo>
                      <a:lnTo>
                        <a:pt x="21600" y="10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4" name="Google Shape;724;p9"/>
                <p:cNvSpPr/>
                <p:nvPr/>
              </p:nvSpPr>
              <p:spPr>
                <a:xfrm rot="-5400000" flipH="1">
                  <a:off x="1758" y="-1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5525" y="0"/>
                      </a:lnTo>
                      <a:lnTo>
                        <a:pt x="0" y="18000"/>
                      </a:lnTo>
                      <a:cubicBezTo>
                        <a:pt x="5400" y="18000"/>
                        <a:pt x="17550" y="180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5" name="Google Shape;725;p9"/>
                <p:cNvSpPr/>
                <p:nvPr/>
              </p:nvSpPr>
              <p:spPr>
                <a:xfrm rot="-5400000" flipH="1">
                  <a:off x="32216" y="1996833"/>
                  <a:ext cx="1297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9694" y="21600"/>
                      </a:moveTo>
                      <a:lnTo>
                        <a:pt x="21600" y="10800"/>
                      </a:lnTo>
                      <a:cubicBezTo>
                        <a:pt x="17788" y="5400"/>
                        <a:pt x="11435" y="5400"/>
                        <a:pt x="0" y="0"/>
                      </a:cubicBezTo>
                      <a:lnTo>
                        <a:pt x="19694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6" name="Google Shape;726;p9"/>
                <p:cNvSpPr/>
                <p:nvPr/>
              </p:nvSpPr>
              <p:spPr>
                <a:xfrm rot="-5400000" flipH="1">
                  <a:off x="28487" y="1803701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0165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lnTo>
                        <a:pt x="10165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7" name="Google Shape;727;p9"/>
                <p:cNvSpPr/>
                <p:nvPr/>
              </p:nvSpPr>
              <p:spPr>
                <a:xfrm rot="-5400000" flipH="1">
                  <a:off x="27809" y="1648147"/>
                  <a:ext cx="2187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118" h="8611" extrusionOk="0">
                      <a:moveTo>
                        <a:pt x="232" y="7831"/>
                      </a:moveTo>
                      <a:cubicBezTo>
                        <a:pt x="6404" y="10531"/>
                        <a:pt x="13947" y="5131"/>
                        <a:pt x="20118" y="7831"/>
                      </a:cubicBezTo>
                      <a:cubicBezTo>
                        <a:pt x="6404" y="10531"/>
                        <a:pt x="-1482" y="-11069"/>
                        <a:pt x="232" y="78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728" name="Google Shape;728;p9"/>
            <p:cNvGrpSpPr/>
            <p:nvPr/>
          </p:nvGrpSpPr>
          <p:grpSpPr>
            <a:xfrm>
              <a:off x="-1" y="461561"/>
              <a:ext cx="5294380" cy="4115282"/>
              <a:chOff x="-1" y="-1"/>
              <a:chExt cx="5294379" cy="4115281"/>
            </a:xfrm>
          </p:grpSpPr>
          <p:grpSp>
            <p:nvGrpSpPr>
              <p:cNvPr id="729" name="Google Shape;729;p9"/>
              <p:cNvGrpSpPr/>
              <p:nvPr/>
            </p:nvGrpSpPr>
            <p:grpSpPr>
              <a:xfrm>
                <a:off x="-1" y="4034738"/>
                <a:ext cx="5294379" cy="61299"/>
                <a:chOff x="0" y="-1"/>
                <a:chExt cx="5294377" cy="61297"/>
              </a:xfrm>
            </p:grpSpPr>
            <p:sp>
              <p:nvSpPr>
                <p:cNvPr id="730" name="Google Shape;730;p9"/>
                <p:cNvSpPr/>
                <p:nvPr/>
              </p:nvSpPr>
              <p:spPr>
                <a:xfrm rot="10800000" flipH="1">
                  <a:off x="5268086" y="40681"/>
                  <a:ext cx="2629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853" h="21600" extrusionOk="0">
                      <a:moveTo>
                        <a:pt x="5925" y="21600"/>
                      </a:moveTo>
                      <a:lnTo>
                        <a:pt x="17853" y="10800"/>
                      </a:lnTo>
                      <a:cubicBezTo>
                        <a:pt x="15596" y="7200"/>
                        <a:pt x="4635" y="3600"/>
                        <a:pt x="8826" y="0"/>
                      </a:cubicBezTo>
                      <a:cubicBezTo>
                        <a:pt x="-3747" y="3600"/>
                        <a:pt x="-1168" y="10800"/>
                        <a:pt x="592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1" name="Google Shape;731;p9"/>
                <p:cNvSpPr/>
                <p:nvPr/>
              </p:nvSpPr>
              <p:spPr>
                <a:xfrm rot="10800000" flipH="1">
                  <a:off x="5257808" y="3584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7894" extrusionOk="0">
                      <a:moveTo>
                        <a:pt x="0" y="17894"/>
                      </a:moveTo>
                      <a:lnTo>
                        <a:pt x="21600" y="7094"/>
                      </a:lnTo>
                      <a:cubicBezTo>
                        <a:pt x="17280" y="-3706"/>
                        <a:pt x="11880" y="-3706"/>
                        <a:pt x="0" y="178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2" name="Google Shape;732;p9"/>
                <p:cNvSpPr/>
                <p:nvPr/>
              </p:nvSpPr>
              <p:spPr>
                <a:xfrm rot="10800000" flipH="1">
                  <a:off x="5268930" y="35843"/>
                  <a:ext cx="1988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3708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2634" y="10800"/>
                        <a:pt x="3161" y="21600"/>
                        <a:pt x="10010" y="3600"/>
                      </a:cubicBezTo>
                      <a:cubicBezTo>
                        <a:pt x="7902" y="10800"/>
                        <a:pt x="12117" y="3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3" name="Google Shape;733;p9"/>
                <p:cNvSpPr/>
                <p:nvPr/>
              </p:nvSpPr>
              <p:spPr>
                <a:xfrm rot="10800000" flipH="1">
                  <a:off x="5164831" y="39627"/>
                  <a:ext cx="2060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728" h="21600" extrusionOk="0">
                      <a:moveTo>
                        <a:pt x="88" y="0"/>
                      </a:moveTo>
                      <a:cubicBezTo>
                        <a:pt x="-872" y="3600"/>
                        <a:pt x="6328" y="14400"/>
                        <a:pt x="7768" y="21600"/>
                      </a:cubicBezTo>
                      <a:lnTo>
                        <a:pt x="20728" y="14400"/>
                      </a:lnTo>
                      <a:cubicBezTo>
                        <a:pt x="14008" y="10800"/>
                        <a:pt x="1048" y="7200"/>
                        <a:pt x="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4" name="Google Shape;734;p9"/>
                <p:cNvSpPr/>
                <p:nvPr/>
              </p:nvSpPr>
              <p:spPr>
                <a:xfrm rot="10800000" flipH="1">
                  <a:off x="5152832" y="36461"/>
                  <a:ext cx="1988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770" h="21600" extrusionOk="0">
                      <a:moveTo>
                        <a:pt x="20618" y="0"/>
                      </a:moveTo>
                      <a:lnTo>
                        <a:pt x="0" y="21600"/>
                      </a:lnTo>
                      <a:cubicBezTo>
                        <a:pt x="18164" y="21600"/>
                        <a:pt x="21600" y="14400"/>
                        <a:pt x="206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5" name="Google Shape;735;p9"/>
                <p:cNvSpPr/>
                <p:nvPr/>
              </p:nvSpPr>
              <p:spPr>
                <a:xfrm rot="10800000" flipH="1">
                  <a:off x="5249845" y="30658"/>
                  <a:ext cx="3896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3688" y="2160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3688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6" name="Google Shape;736;p9"/>
                <p:cNvSpPr/>
                <p:nvPr/>
              </p:nvSpPr>
              <p:spPr>
                <a:xfrm rot="10800000" flipH="1">
                  <a:off x="5080469" y="42791"/>
                  <a:ext cx="1988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9771" y="1728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9771" y="172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7" name="Google Shape;737;p9"/>
                <p:cNvSpPr/>
                <p:nvPr/>
              </p:nvSpPr>
              <p:spPr>
                <a:xfrm rot="10800000" flipH="1">
                  <a:off x="5000950" y="43847"/>
                  <a:ext cx="4011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784" h="21600" extrusionOk="0">
                      <a:moveTo>
                        <a:pt x="17853" y="21600"/>
                      </a:moveTo>
                      <a:cubicBezTo>
                        <a:pt x="21600" y="10800"/>
                        <a:pt x="12563" y="3600"/>
                        <a:pt x="16531" y="0"/>
                      </a:cubicBezTo>
                      <a:cubicBezTo>
                        <a:pt x="10359" y="0"/>
                        <a:pt x="4849" y="7200"/>
                        <a:pt x="0" y="18000"/>
                      </a:cubicBezTo>
                      <a:cubicBezTo>
                        <a:pt x="5290" y="10800"/>
                        <a:pt x="10800" y="14400"/>
                        <a:pt x="17853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8" name="Google Shape;738;p9"/>
                <p:cNvSpPr/>
                <p:nvPr/>
              </p:nvSpPr>
              <p:spPr>
                <a:xfrm rot="10800000" flipH="1">
                  <a:off x="4983456" y="41209"/>
                  <a:ext cx="1749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6600" y="14400"/>
                        <a:pt x="13800" y="7200"/>
                        <a:pt x="21600" y="0"/>
                      </a:cubicBezTo>
                      <a:cubicBezTo>
                        <a:pt x="14400" y="0"/>
                        <a:pt x="7200" y="72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9" name="Google Shape;739;p9"/>
                <p:cNvSpPr/>
                <p:nvPr/>
              </p:nvSpPr>
              <p:spPr>
                <a:xfrm rot="10800000" flipH="1">
                  <a:off x="5103530" y="37517"/>
                  <a:ext cx="1510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9575" y="17280"/>
                        <a:pt x="15525" y="4320"/>
                        <a:pt x="0" y="0"/>
                      </a:cubicBezTo>
                      <a:lnTo>
                        <a:pt x="1080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0" name="Google Shape;740;p9"/>
                <p:cNvSpPr/>
                <p:nvPr/>
              </p:nvSpPr>
              <p:spPr>
                <a:xfrm rot="10800000" flipH="1">
                  <a:off x="5093988" y="35934"/>
                  <a:ext cx="1749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000" y="2160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1" name="Google Shape;741;p9"/>
                <p:cNvSpPr/>
                <p:nvPr/>
              </p:nvSpPr>
              <p:spPr>
                <a:xfrm rot="10800000" flipH="1">
                  <a:off x="5113481" y="43026"/>
                  <a:ext cx="12701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20000" extrusionOk="0">
                      <a:moveTo>
                        <a:pt x="21600" y="0"/>
                      </a:moveTo>
                      <a:lnTo>
                        <a:pt x="0" y="0"/>
                      </a:lnTo>
                      <a:cubicBezTo>
                        <a:pt x="8640" y="0"/>
                        <a:pt x="12960" y="0"/>
                        <a:pt x="21600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2" name="Google Shape;742;p9"/>
                <p:cNvSpPr/>
                <p:nvPr/>
              </p:nvSpPr>
              <p:spPr>
                <a:xfrm rot="10800000" flipH="1">
                  <a:off x="5182318" y="28548"/>
                  <a:ext cx="2220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401" h="21600" extrusionOk="0">
                      <a:moveTo>
                        <a:pt x="13401" y="0"/>
                      </a:moveTo>
                      <a:cubicBezTo>
                        <a:pt x="6489" y="7200"/>
                        <a:pt x="-8199" y="12000"/>
                        <a:pt x="5913" y="21600"/>
                      </a:cubicBezTo>
                      <a:cubicBezTo>
                        <a:pt x="10809" y="14400"/>
                        <a:pt x="2745" y="9600"/>
                        <a:pt x="134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3" name="Google Shape;743;p9"/>
                <p:cNvSpPr/>
                <p:nvPr/>
              </p:nvSpPr>
              <p:spPr>
                <a:xfrm rot="10800000" flipH="1">
                  <a:off x="5130566" y="32768"/>
                  <a:ext cx="22267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16200"/>
                      </a:moveTo>
                      <a:lnTo>
                        <a:pt x="20221" y="21600"/>
                      </a:lnTo>
                      <a:cubicBezTo>
                        <a:pt x="19762" y="16200"/>
                        <a:pt x="16085" y="5400"/>
                        <a:pt x="21600" y="0"/>
                      </a:cubicBez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4" name="Google Shape;744;p9"/>
                <p:cNvSpPr/>
                <p:nvPr/>
              </p:nvSpPr>
              <p:spPr>
                <a:xfrm rot="10800000" flipH="1">
                  <a:off x="5119047" y="31186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0"/>
                      </a:lnTo>
                      <a:lnTo>
                        <a:pt x="4909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5" name="Google Shape;745;p9"/>
                <p:cNvSpPr/>
                <p:nvPr/>
              </p:nvSpPr>
              <p:spPr>
                <a:xfrm rot="10800000" flipH="1">
                  <a:off x="4989023" y="35934"/>
                  <a:ext cx="3853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383" h="21600" extrusionOk="0">
                      <a:moveTo>
                        <a:pt x="15120" y="0"/>
                      </a:moveTo>
                      <a:cubicBezTo>
                        <a:pt x="10560" y="10800"/>
                        <a:pt x="5520" y="10800"/>
                        <a:pt x="0" y="10800"/>
                      </a:cubicBezTo>
                      <a:cubicBezTo>
                        <a:pt x="6000" y="16200"/>
                        <a:pt x="12240" y="21600"/>
                        <a:pt x="18240" y="21600"/>
                      </a:cubicBezTo>
                      <a:cubicBezTo>
                        <a:pt x="18960" y="10800"/>
                        <a:pt x="21600" y="0"/>
                        <a:pt x="151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6" name="Google Shape;746;p9"/>
                <p:cNvSpPr/>
                <p:nvPr/>
              </p:nvSpPr>
              <p:spPr>
                <a:xfrm rot="10800000" flipH="1">
                  <a:off x="5056227" y="3593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2960" y="21600"/>
                        <a:pt x="21600" y="21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7" name="Google Shape;747;p9"/>
                <p:cNvSpPr/>
                <p:nvPr/>
              </p:nvSpPr>
              <p:spPr>
                <a:xfrm rot="10800000" flipH="1">
                  <a:off x="4873334" y="35406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0"/>
                      </a:moveTo>
                      <a:lnTo>
                        <a:pt x="17280" y="21600"/>
                      </a:lnTo>
                      <a:cubicBezTo>
                        <a:pt x="17280" y="21600"/>
                        <a:pt x="1728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8" name="Google Shape;748;p9"/>
                <p:cNvSpPr/>
                <p:nvPr/>
              </p:nvSpPr>
              <p:spPr>
                <a:xfrm rot="10800000" flipH="1">
                  <a:off x="5025187" y="34351"/>
                  <a:ext cx="2188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231" h="21600" extrusionOk="0">
                      <a:moveTo>
                        <a:pt x="2388" y="21600"/>
                      </a:moveTo>
                      <a:cubicBezTo>
                        <a:pt x="11120" y="21600"/>
                        <a:pt x="16176" y="10800"/>
                        <a:pt x="21231" y="0"/>
                      </a:cubicBezTo>
                      <a:cubicBezTo>
                        <a:pt x="14797" y="0"/>
                        <a:pt x="7903" y="10800"/>
                        <a:pt x="550" y="10800"/>
                      </a:cubicBezTo>
                      <a:cubicBezTo>
                        <a:pt x="-369" y="10800"/>
                        <a:pt x="-369" y="21600"/>
                        <a:pt x="238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9" name="Google Shape;749;p9"/>
                <p:cNvSpPr/>
                <p:nvPr/>
              </p:nvSpPr>
              <p:spPr>
                <a:xfrm rot="10800000" flipH="1">
                  <a:off x="4952444" y="38316"/>
                  <a:ext cx="1590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6362" extrusionOk="0">
                      <a:moveTo>
                        <a:pt x="0" y="1962"/>
                      </a:moveTo>
                      <a:cubicBezTo>
                        <a:pt x="6545" y="9162"/>
                        <a:pt x="13745" y="16362"/>
                        <a:pt x="21600" y="16362"/>
                      </a:cubicBezTo>
                      <a:cubicBezTo>
                        <a:pt x="15055" y="9162"/>
                        <a:pt x="1964" y="-5238"/>
                        <a:pt x="0" y="196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0" name="Google Shape;750;p9"/>
                <p:cNvSpPr/>
                <p:nvPr/>
              </p:nvSpPr>
              <p:spPr>
                <a:xfrm rot="10800000" flipH="1">
                  <a:off x="5052922" y="37517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894" h="9600" extrusionOk="0">
                      <a:moveTo>
                        <a:pt x="7094" y="9600"/>
                      </a:moveTo>
                      <a:lnTo>
                        <a:pt x="17894" y="9600"/>
                      </a:lnTo>
                      <a:cubicBezTo>
                        <a:pt x="-3706" y="-12000"/>
                        <a:pt x="-3706" y="9600"/>
                        <a:pt x="7094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1" name="Google Shape;751;p9"/>
                <p:cNvSpPr/>
                <p:nvPr/>
              </p:nvSpPr>
              <p:spPr>
                <a:xfrm rot="10800000" flipH="1">
                  <a:off x="5047071" y="36461"/>
                  <a:ext cx="1431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7419" y="0"/>
                      </a:moveTo>
                      <a:cubicBezTo>
                        <a:pt x="10452" y="7200"/>
                        <a:pt x="5574" y="14400"/>
                        <a:pt x="0" y="21600"/>
                      </a:cubicBezTo>
                      <a:cubicBezTo>
                        <a:pt x="7665" y="21600"/>
                        <a:pt x="15329" y="14400"/>
                        <a:pt x="21600" y="14400"/>
                      </a:cubicBezTo>
                      <a:cubicBezTo>
                        <a:pt x="20206" y="7200"/>
                        <a:pt x="18813" y="7200"/>
                        <a:pt x="174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2" name="Google Shape;752;p9"/>
                <p:cNvSpPr/>
                <p:nvPr/>
              </p:nvSpPr>
              <p:spPr>
                <a:xfrm rot="10800000" flipH="1">
                  <a:off x="4822103" y="21709"/>
                  <a:ext cx="79092" cy="200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053" h="21600" extrusionOk="0">
                      <a:moveTo>
                        <a:pt x="5258" y="21600"/>
                      </a:moveTo>
                      <a:cubicBezTo>
                        <a:pt x="5586" y="18400"/>
                        <a:pt x="11040" y="15200"/>
                        <a:pt x="15731" y="19200"/>
                      </a:cubicBezTo>
                      <a:cubicBezTo>
                        <a:pt x="20313" y="16800"/>
                        <a:pt x="17368" y="5600"/>
                        <a:pt x="13331" y="0"/>
                      </a:cubicBezTo>
                      <a:cubicBezTo>
                        <a:pt x="13222" y="1600"/>
                        <a:pt x="13222" y="2400"/>
                        <a:pt x="8422" y="4800"/>
                      </a:cubicBezTo>
                      <a:cubicBezTo>
                        <a:pt x="10058" y="6400"/>
                        <a:pt x="19004" y="8800"/>
                        <a:pt x="14968" y="11200"/>
                      </a:cubicBezTo>
                      <a:cubicBezTo>
                        <a:pt x="8640" y="12800"/>
                        <a:pt x="9840" y="10400"/>
                        <a:pt x="6786" y="8800"/>
                      </a:cubicBezTo>
                      <a:cubicBezTo>
                        <a:pt x="9295" y="12800"/>
                        <a:pt x="-1287" y="14400"/>
                        <a:pt x="131" y="20000"/>
                      </a:cubicBezTo>
                      <a:lnTo>
                        <a:pt x="5586" y="18400"/>
                      </a:lnTo>
                      <a:cubicBezTo>
                        <a:pt x="5695" y="19200"/>
                        <a:pt x="3731" y="20800"/>
                        <a:pt x="525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3" name="Google Shape;753;p9"/>
                <p:cNvSpPr/>
                <p:nvPr/>
              </p:nvSpPr>
              <p:spPr>
                <a:xfrm rot="10800000" flipH="1">
                  <a:off x="4880877" y="37517"/>
                  <a:ext cx="4771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7712" y="21600"/>
                      </a:moveTo>
                      <a:lnTo>
                        <a:pt x="21600" y="21600"/>
                      </a:lnTo>
                      <a:cubicBezTo>
                        <a:pt x="17064" y="18000"/>
                        <a:pt x="14040" y="14400"/>
                        <a:pt x="8208" y="0"/>
                      </a:cubicBezTo>
                      <a:cubicBezTo>
                        <a:pt x="1728" y="7200"/>
                        <a:pt x="432" y="14400"/>
                        <a:pt x="0" y="18000"/>
                      </a:cubicBezTo>
                      <a:lnTo>
                        <a:pt x="19008" y="21600"/>
                      </a:lnTo>
                      <a:lnTo>
                        <a:pt x="17712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4" name="Google Shape;754;p9"/>
                <p:cNvSpPr/>
                <p:nvPr/>
              </p:nvSpPr>
              <p:spPr>
                <a:xfrm rot="10800000" flipH="1">
                  <a:off x="4928588" y="32241"/>
                  <a:ext cx="6045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318" h="21600" extrusionOk="0">
                      <a:moveTo>
                        <a:pt x="12169" y="4629"/>
                      </a:moveTo>
                      <a:cubicBezTo>
                        <a:pt x="10039" y="10800"/>
                        <a:pt x="3499" y="13886"/>
                        <a:pt x="7454" y="21600"/>
                      </a:cubicBezTo>
                      <a:cubicBezTo>
                        <a:pt x="15515" y="21600"/>
                        <a:pt x="13082" y="15429"/>
                        <a:pt x="17949" y="12343"/>
                      </a:cubicBezTo>
                      <a:cubicBezTo>
                        <a:pt x="5020" y="13886"/>
                        <a:pt x="21600" y="9257"/>
                        <a:pt x="12321" y="4629"/>
                      </a:cubicBezTo>
                      <a:cubicBezTo>
                        <a:pt x="14755" y="4629"/>
                        <a:pt x="17037" y="3086"/>
                        <a:pt x="19318" y="3086"/>
                      </a:cubicBezTo>
                      <a:cubicBezTo>
                        <a:pt x="16885" y="3086"/>
                        <a:pt x="14755" y="1543"/>
                        <a:pt x="12625" y="0"/>
                      </a:cubicBezTo>
                      <a:lnTo>
                        <a:pt x="12930" y="1543"/>
                      </a:lnTo>
                      <a:cubicBezTo>
                        <a:pt x="12930" y="1543"/>
                        <a:pt x="12930" y="1543"/>
                        <a:pt x="12930" y="1543"/>
                      </a:cubicBezTo>
                      <a:cubicBezTo>
                        <a:pt x="13538" y="1543"/>
                        <a:pt x="13690" y="1543"/>
                        <a:pt x="13082" y="1543"/>
                      </a:cubicBezTo>
                      <a:lnTo>
                        <a:pt x="12777" y="1543"/>
                      </a:lnTo>
                      <a:cubicBezTo>
                        <a:pt x="12625" y="3086"/>
                        <a:pt x="12473" y="3086"/>
                        <a:pt x="12169" y="4629"/>
                      </a:cubicBezTo>
                      <a:cubicBezTo>
                        <a:pt x="8518" y="3086"/>
                        <a:pt x="11561" y="3086"/>
                        <a:pt x="12777" y="1543"/>
                      </a:cubicBezTo>
                      <a:cubicBezTo>
                        <a:pt x="12777" y="1543"/>
                        <a:pt x="12930" y="1543"/>
                        <a:pt x="12930" y="1543"/>
                      </a:cubicBezTo>
                      <a:lnTo>
                        <a:pt x="0" y="4629"/>
                      </a:lnTo>
                      <a:cubicBezTo>
                        <a:pt x="2738" y="4629"/>
                        <a:pt x="6085" y="4629"/>
                        <a:pt x="12169" y="46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5" name="Google Shape;755;p9"/>
                <p:cNvSpPr/>
                <p:nvPr/>
              </p:nvSpPr>
              <p:spPr>
                <a:xfrm rot="10800000" flipH="1">
                  <a:off x="5162267" y="1905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75" h="21600" extrusionOk="0">
                      <a:moveTo>
                        <a:pt x="15475" y="21600"/>
                      </a:moveTo>
                      <a:cubicBezTo>
                        <a:pt x="9584" y="21600"/>
                        <a:pt x="9584" y="21600"/>
                        <a:pt x="9584" y="0"/>
                      </a:cubicBezTo>
                      <a:cubicBezTo>
                        <a:pt x="-2198" y="21600"/>
                        <a:pt x="-6125" y="21600"/>
                        <a:pt x="1547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6" name="Google Shape;756;p9"/>
                <p:cNvSpPr/>
                <p:nvPr/>
              </p:nvSpPr>
              <p:spPr>
                <a:xfrm rot="10800000" flipH="1">
                  <a:off x="5133193" y="23800"/>
                  <a:ext cx="4686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204" h="21600" extrusionOk="0">
                      <a:moveTo>
                        <a:pt x="7534" y="19800"/>
                      </a:moveTo>
                      <a:cubicBezTo>
                        <a:pt x="8597" y="18000"/>
                        <a:pt x="9482" y="14400"/>
                        <a:pt x="13023" y="16200"/>
                      </a:cubicBezTo>
                      <a:cubicBezTo>
                        <a:pt x="16033" y="18000"/>
                        <a:pt x="13023" y="19800"/>
                        <a:pt x="13200" y="21600"/>
                      </a:cubicBezTo>
                      <a:cubicBezTo>
                        <a:pt x="15325" y="19800"/>
                        <a:pt x="20636" y="16200"/>
                        <a:pt x="13908" y="12600"/>
                      </a:cubicBezTo>
                      <a:lnTo>
                        <a:pt x="12846" y="14400"/>
                      </a:lnTo>
                      <a:cubicBezTo>
                        <a:pt x="6826" y="10800"/>
                        <a:pt x="-964" y="1800"/>
                        <a:pt x="98" y="0"/>
                      </a:cubicBezTo>
                      <a:cubicBezTo>
                        <a:pt x="1869" y="7200"/>
                        <a:pt x="3462" y="12600"/>
                        <a:pt x="7534" y="19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7" name="Google Shape;757;p9"/>
                <p:cNvSpPr/>
                <p:nvPr/>
              </p:nvSpPr>
              <p:spPr>
                <a:xfrm rot="10800000" flipH="1">
                  <a:off x="5025601" y="24856"/>
                  <a:ext cx="3309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432" h="21600" extrusionOk="0">
                      <a:moveTo>
                        <a:pt x="20432" y="0"/>
                      </a:moveTo>
                      <a:lnTo>
                        <a:pt x="0" y="7200"/>
                      </a:lnTo>
                      <a:lnTo>
                        <a:pt x="10508" y="21600"/>
                      </a:lnTo>
                      <a:lnTo>
                        <a:pt x="9924" y="14400"/>
                      </a:lnTo>
                      <a:cubicBezTo>
                        <a:pt x="21600" y="14400"/>
                        <a:pt x="18973" y="7200"/>
                        <a:pt x="204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8" name="Google Shape;758;p9"/>
                <p:cNvSpPr/>
                <p:nvPr/>
              </p:nvSpPr>
              <p:spPr>
                <a:xfrm rot="10800000" flipH="1">
                  <a:off x="4859406" y="38043"/>
                  <a:ext cx="19086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6740" y="15429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16740" y="154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9" name="Google Shape;759;p9"/>
                <p:cNvSpPr/>
                <p:nvPr/>
              </p:nvSpPr>
              <p:spPr>
                <a:xfrm rot="10800000" flipH="1">
                  <a:off x="4819659" y="3857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8900" y="21600"/>
                      </a:moveTo>
                      <a:lnTo>
                        <a:pt x="21600" y="0"/>
                      </a:lnTo>
                      <a:lnTo>
                        <a:pt x="0" y="16200"/>
                      </a:lnTo>
                      <a:lnTo>
                        <a:pt x="189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0" name="Google Shape;760;p9"/>
                <p:cNvSpPr/>
                <p:nvPr/>
              </p:nvSpPr>
              <p:spPr>
                <a:xfrm rot="10800000" flipH="1">
                  <a:off x="2340653" y="7447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0286" y="0"/>
                        <a:pt x="16457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1" name="Google Shape;761;p9"/>
                <p:cNvSpPr/>
                <p:nvPr/>
              </p:nvSpPr>
              <p:spPr>
                <a:xfrm rot="10800000" flipH="1">
                  <a:off x="2418053" y="850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589" h="21600" extrusionOk="0">
                      <a:moveTo>
                        <a:pt x="6949" y="21600"/>
                      </a:moveTo>
                      <a:lnTo>
                        <a:pt x="15589" y="0"/>
                      </a:lnTo>
                      <a:cubicBezTo>
                        <a:pt x="469" y="10800"/>
                        <a:pt x="-6011" y="21600"/>
                        <a:pt x="6949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2" name="Google Shape;762;p9"/>
                <p:cNvSpPr/>
                <p:nvPr/>
              </p:nvSpPr>
              <p:spPr>
                <a:xfrm rot="10800000" flipH="1">
                  <a:off x="3722449" y="41902"/>
                  <a:ext cx="2925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378" h="15529" extrusionOk="0">
                      <a:moveTo>
                        <a:pt x="20378" y="15529"/>
                      </a:moveTo>
                      <a:cubicBezTo>
                        <a:pt x="10076" y="5929"/>
                        <a:pt x="-1222" y="-6071"/>
                        <a:pt x="107" y="3529"/>
                      </a:cubicBezTo>
                      <a:lnTo>
                        <a:pt x="3098" y="13129"/>
                      </a:lnTo>
                      <a:cubicBezTo>
                        <a:pt x="10409" y="10729"/>
                        <a:pt x="15726" y="13129"/>
                        <a:pt x="20378" y="15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3" name="Google Shape;763;p9"/>
                <p:cNvSpPr/>
                <p:nvPr/>
              </p:nvSpPr>
              <p:spPr>
                <a:xfrm rot="10800000" flipH="1">
                  <a:off x="3012975" y="23273"/>
                  <a:ext cx="1431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16200"/>
                      </a:moveTo>
                      <a:lnTo>
                        <a:pt x="6703" y="21600"/>
                      </a:lnTo>
                      <a:lnTo>
                        <a:pt x="21600" y="0"/>
                      </a:ln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4" name="Google Shape;764;p9"/>
                <p:cNvSpPr/>
                <p:nvPr/>
              </p:nvSpPr>
              <p:spPr>
                <a:xfrm rot="10800000" flipH="1">
                  <a:off x="2983553" y="10085"/>
                  <a:ext cx="19086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0" y="0"/>
                      </a:lnTo>
                      <a:cubicBezTo>
                        <a:pt x="4860" y="7200"/>
                        <a:pt x="11880" y="144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5" name="Google Shape;765;p9"/>
                <p:cNvSpPr/>
                <p:nvPr/>
              </p:nvSpPr>
              <p:spPr>
                <a:xfrm rot="10800000" flipH="1">
                  <a:off x="1947151" y="4281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363" h="21600" extrusionOk="0">
                      <a:moveTo>
                        <a:pt x="13642" y="0"/>
                      </a:moveTo>
                      <a:lnTo>
                        <a:pt x="0" y="21600"/>
                      </a:lnTo>
                      <a:cubicBezTo>
                        <a:pt x="21600" y="21600"/>
                        <a:pt x="11937" y="12960"/>
                        <a:pt x="136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6" name="Google Shape;766;p9"/>
                <p:cNvSpPr/>
                <p:nvPr/>
              </p:nvSpPr>
              <p:spPr>
                <a:xfrm rot="10800000" flipH="1">
                  <a:off x="4349690" y="37137"/>
                  <a:ext cx="3101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4683" extrusionOk="0">
                      <a:moveTo>
                        <a:pt x="21600" y="10800"/>
                      </a:moveTo>
                      <a:cubicBezTo>
                        <a:pt x="12960" y="3600"/>
                        <a:pt x="5982" y="0"/>
                        <a:pt x="0" y="0"/>
                      </a:cubicBezTo>
                      <a:cubicBezTo>
                        <a:pt x="10634" y="7200"/>
                        <a:pt x="18942" y="21600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7" name="Google Shape;767;p9"/>
                <p:cNvSpPr/>
                <p:nvPr/>
              </p:nvSpPr>
              <p:spPr>
                <a:xfrm rot="10800000" flipH="1">
                  <a:off x="2369934" y="41736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162" h="21600" extrusionOk="0">
                      <a:moveTo>
                        <a:pt x="18514" y="0"/>
                      </a:moveTo>
                      <a:cubicBezTo>
                        <a:pt x="5143" y="10800"/>
                        <a:pt x="0" y="21600"/>
                        <a:pt x="0" y="21600"/>
                      </a:cubicBezTo>
                      <a:cubicBezTo>
                        <a:pt x="13371" y="21600"/>
                        <a:pt x="21600" y="10800"/>
                        <a:pt x="1851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8" name="Google Shape;768;p9"/>
                <p:cNvSpPr/>
                <p:nvPr/>
              </p:nvSpPr>
              <p:spPr>
                <a:xfrm rot="10800000" flipH="1">
                  <a:off x="4313906" y="38661"/>
                  <a:ext cx="3578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5624" extrusionOk="0">
                      <a:moveTo>
                        <a:pt x="0" y="10224"/>
                      </a:moveTo>
                      <a:lnTo>
                        <a:pt x="3744" y="15624"/>
                      </a:lnTo>
                      <a:cubicBezTo>
                        <a:pt x="9216" y="10224"/>
                        <a:pt x="14976" y="4824"/>
                        <a:pt x="21600" y="10224"/>
                      </a:cubicBezTo>
                      <a:cubicBezTo>
                        <a:pt x="14976" y="-576"/>
                        <a:pt x="7200" y="-5976"/>
                        <a:pt x="0" y="102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9" name="Google Shape;769;p9"/>
                <p:cNvSpPr/>
                <p:nvPr/>
              </p:nvSpPr>
              <p:spPr>
                <a:xfrm rot="10800000" flipH="1">
                  <a:off x="527025" y="1272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417" h="21600" extrusionOk="0">
                      <a:moveTo>
                        <a:pt x="19417" y="21600"/>
                      </a:moveTo>
                      <a:lnTo>
                        <a:pt x="517" y="0"/>
                      </a:lnTo>
                      <a:cubicBezTo>
                        <a:pt x="-2183" y="21600"/>
                        <a:pt x="5917" y="21600"/>
                        <a:pt x="19417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0" name="Google Shape;770;p9"/>
                <p:cNvSpPr/>
                <p:nvPr/>
              </p:nvSpPr>
              <p:spPr>
                <a:xfrm rot="10800000" flipH="1">
                  <a:off x="120073" y="45297"/>
                  <a:ext cx="1749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6200" extrusionOk="0">
                      <a:moveTo>
                        <a:pt x="0" y="16200"/>
                      </a:moveTo>
                      <a:cubicBezTo>
                        <a:pt x="5400" y="16200"/>
                        <a:pt x="13800" y="16200"/>
                        <a:pt x="21600" y="16200"/>
                      </a:cubicBezTo>
                      <a:cubicBezTo>
                        <a:pt x="17400" y="-5400"/>
                        <a:pt x="11400" y="-5400"/>
                        <a:pt x="0" y="162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1" name="Google Shape;771;p9"/>
                <p:cNvSpPr/>
                <p:nvPr/>
              </p:nvSpPr>
              <p:spPr>
                <a:xfrm rot="10800000" flipH="1">
                  <a:off x="4649391" y="38806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61" h="9600" extrusionOk="0">
                      <a:moveTo>
                        <a:pt x="0" y="9600"/>
                      </a:moveTo>
                      <a:cubicBezTo>
                        <a:pt x="21600" y="9600"/>
                        <a:pt x="32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2" name="Google Shape;772;p9"/>
                <p:cNvSpPr/>
                <p:nvPr/>
              </p:nvSpPr>
              <p:spPr>
                <a:xfrm rot="10800000" flipH="1">
                  <a:off x="4691235" y="24856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10800" y="7200"/>
                        <a:pt x="2700" y="14400"/>
                        <a:pt x="0" y="21600"/>
                      </a:cubicBezTo>
                      <a:cubicBezTo>
                        <a:pt x="5400" y="14400"/>
                        <a:pt x="10800" y="72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3" name="Google Shape;773;p9"/>
                <p:cNvSpPr/>
                <p:nvPr/>
              </p:nvSpPr>
              <p:spPr>
                <a:xfrm rot="10800000" flipH="1">
                  <a:off x="4214558" y="18290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20" h="9600" extrusionOk="0">
                      <a:moveTo>
                        <a:pt x="4320" y="0"/>
                      </a:moveTo>
                      <a:lnTo>
                        <a:pt x="0" y="0"/>
                      </a:lnTo>
                      <a:cubicBezTo>
                        <a:pt x="21600" y="21600"/>
                        <a:pt x="17280" y="0"/>
                        <a:pt x="4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4" name="Google Shape;774;p9"/>
                <p:cNvSpPr/>
                <p:nvPr/>
              </p:nvSpPr>
              <p:spPr>
                <a:xfrm rot="10800000" flipH="1">
                  <a:off x="4655451" y="37517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5552" y="0"/>
                        <a:pt x="8640" y="0"/>
                        <a:pt x="0" y="0"/>
                      </a:cubicBezTo>
                      <a:cubicBezTo>
                        <a:pt x="4320" y="0"/>
                        <a:pt x="10368" y="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5" name="Google Shape;775;p9"/>
                <p:cNvSpPr/>
                <p:nvPr/>
              </p:nvSpPr>
              <p:spPr>
                <a:xfrm rot="10800000" flipH="1">
                  <a:off x="4663473" y="38806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115" h="9600" extrusionOk="0">
                      <a:moveTo>
                        <a:pt x="0" y="9600"/>
                      </a:moveTo>
                      <a:lnTo>
                        <a:pt x="19440" y="9600"/>
                      </a:lnTo>
                      <a:cubicBezTo>
                        <a:pt x="21600" y="9600"/>
                        <a:pt x="194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6" name="Google Shape;776;p9"/>
                <p:cNvSpPr/>
                <p:nvPr/>
              </p:nvSpPr>
              <p:spPr>
                <a:xfrm rot="10800000" flipH="1">
                  <a:off x="4640729" y="38044"/>
                  <a:ext cx="1511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7665" y="0"/>
                        <a:pt x="14632" y="0"/>
                        <a:pt x="21600" y="21600"/>
                      </a:cubicBezTo>
                      <a:cubicBezTo>
                        <a:pt x="19510" y="0"/>
                        <a:pt x="18116" y="0"/>
                        <a:pt x="1881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7" name="Google Shape;777;p9"/>
                <p:cNvSpPr/>
                <p:nvPr/>
              </p:nvSpPr>
              <p:spPr>
                <a:xfrm rot="10800000" flipH="1">
                  <a:off x="1287998" y="18971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13" h="12471" extrusionOk="0">
                      <a:moveTo>
                        <a:pt x="14213" y="0"/>
                      </a:moveTo>
                      <a:lnTo>
                        <a:pt x="10456" y="0"/>
                      </a:lnTo>
                      <a:cubicBezTo>
                        <a:pt x="-7387" y="21600"/>
                        <a:pt x="126" y="10800"/>
                        <a:pt x="142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8" name="Google Shape;778;p9"/>
                <p:cNvSpPr/>
                <p:nvPr/>
              </p:nvSpPr>
              <p:spPr>
                <a:xfrm rot="10800000" flipH="1">
                  <a:off x="3503619" y="639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7200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72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9" name="Google Shape;779;p9"/>
                <p:cNvSpPr/>
                <p:nvPr/>
              </p:nvSpPr>
              <p:spPr>
                <a:xfrm rot="10800000" flipH="1">
                  <a:off x="3475775" y="10085"/>
                  <a:ext cx="3339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9391" y="13976"/>
                        <a:pt x="14713" y="15247"/>
                        <a:pt x="21600" y="16518"/>
                      </a:cubicBezTo>
                      <a:lnTo>
                        <a:pt x="1440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0" name="Google Shape;780;p9"/>
                <p:cNvSpPr/>
                <p:nvPr/>
              </p:nvSpPr>
              <p:spPr>
                <a:xfrm rot="10800000" flipH="1">
                  <a:off x="25133" y="3774"/>
                  <a:ext cx="4784973" cy="497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576" h="19584" extrusionOk="0">
                      <a:moveTo>
                        <a:pt x="5293" y="1440"/>
                      </a:moveTo>
                      <a:lnTo>
                        <a:pt x="5321" y="1728"/>
                      </a:lnTo>
                      <a:cubicBezTo>
                        <a:pt x="5259" y="2304"/>
                        <a:pt x="5276" y="1728"/>
                        <a:pt x="5293" y="1440"/>
                      </a:cubicBezTo>
                      <a:close/>
                      <a:moveTo>
                        <a:pt x="20553" y="5184"/>
                      </a:moveTo>
                      <a:cubicBezTo>
                        <a:pt x="20568" y="4896"/>
                        <a:pt x="20566" y="4608"/>
                        <a:pt x="20562" y="4608"/>
                      </a:cubicBezTo>
                      <a:cubicBezTo>
                        <a:pt x="20551" y="4896"/>
                        <a:pt x="20519" y="4896"/>
                        <a:pt x="20482" y="4896"/>
                      </a:cubicBezTo>
                      <a:cubicBezTo>
                        <a:pt x="20493" y="5184"/>
                        <a:pt x="20512" y="5472"/>
                        <a:pt x="20553" y="5184"/>
                      </a:cubicBezTo>
                      <a:close/>
                      <a:moveTo>
                        <a:pt x="20411" y="4608"/>
                      </a:moveTo>
                      <a:lnTo>
                        <a:pt x="20409" y="4608"/>
                      </a:lnTo>
                      <a:cubicBezTo>
                        <a:pt x="20340" y="4032"/>
                        <a:pt x="20364" y="4320"/>
                        <a:pt x="20411" y="4608"/>
                      </a:cubicBezTo>
                      <a:close/>
                      <a:moveTo>
                        <a:pt x="13707" y="12384"/>
                      </a:moveTo>
                      <a:cubicBezTo>
                        <a:pt x="13683" y="12960"/>
                        <a:pt x="13649" y="12672"/>
                        <a:pt x="13608" y="12096"/>
                      </a:cubicBezTo>
                      <a:cubicBezTo>
                        <a:pt x="13638" y="12096"/>
                        <a:pt x="13670" y="12096"/>
                        <a:pt x="13707" y="12384"/>
                      </a:cubicBezTo>
                      <a:close/>
                      <a:moveTo>
                        <a:pt x="11299" y="15264"/>
                      </a:moveTo>
                      <a:cubicBezTo>
                        <a:pt x="11269" y="15552"/>
                        <a:pt x="11209" y="16416"/>
                        <a:pt x="11185" y="15552"/>
                      </a:cubicBezTo>
                      <a:cubicBezTo>
                        <a:pt x="11222" y="13824"/>
                        <a:pt x="11248" y="14688"/>
                        <a:pt x="11299" y="15264"/>
                      </a:cubicBezTo>
                      <a:close/>
                      <a:moveTo>
                        <a:pt x="9716" y="15552"/>
                      </a:moveTo>
                      <a:lnTo>
                        <a:pt x="9822" y="16704"/>
                      </a:lnTo>
                      <a:cubicBezTo>
                        <a:pt x="9695" y="18432"/>
                        <a:pt x="9602" y="17856"/>
                        <a:pt x="9701" y="19584"/>
                      </a:cubicBezTo>
                      <a:cubicBezTo>
                        <a:pt x="9716" y="15552"/>
                        <a:pt x="10113" y="19296"/>
                        <a:pt x="10128" y="15264"/>
                      </a:cubicBezTo>
                      <a:lnTo>
                        <a:pt x="10199" y="16128"/>
                      </a:lnTo>
                      <a:cubicBezTo>
                        <a:pt x="10177" y="16128"/>
                        <a:pt x="10175" y="16416"/>
                        <a:pt x="10156" y="16416"/>
                      </a:cubicBezTo>
                      <a:cubicBezTo>
                        <a:pt x="10291" y="18144"/>
                        <a:pt x="10257" y="13536"/>
                        <a:pt x="10431" y="14112"/>
                      </a:cubicBezTo>
                      <a:cubicBezTo>
                        <a:pt x="10492" y="14400"/>
                        <a:pt x="10535" y="14976"/>
                        <a:pt x="10494" y="15552"/>
                      </a:cubicBezTo>
                      <a:lnTo>
                        <a:pt x="10630" y="14400"/>
                      </a:lnTo>
                      <a:cubicBezTo>
                        <a:pt x="10668" y="14688"/>
                        <a:pt x="10660" y="15264"/>
                        <a:pt x="10619" y="15264"/>
                      </a:cubicBezTo>
                      <a:lnTo>
                        <a:pt x="10828" y="14976"/>
                      </a:lnTo>
                      <a:lnTo>
                        <a:pt x="10826" y="14976"/>
                      </a:lnTo>
                      <a:cubicBezTo>
                        <a:pt x="10856" y="14400"/>
                        <a:pt x="10922" y="13536"/>
                        <a:pt x="10955" y="12960"/>
                      </a:cubicBezTo>
                      <a:cubicBezTo>
                        <a:pt x="11006" y="13536"/>
                        <a:pt x="10929" y="13536"/>
                        <a:pt x="10942" y="14112"/>
                      </a:cubicBezTo>
                      <a:lnTo>
                        <a:pt x="11056" y="12960"/>
                      </a:lnTo>
                      <a:cubicBezTo>
                        <a:pt x="11103" y="14112"/>
                        <a:pt x="11009" y="14976"/>
                        <a:pt x="10929" y="14976"/>
                      </a:cubicBezTo>
                      <a:cubicBezTo>
                        <a:pt x="11037" y="19008"/>
                        <a:pt x="11024" y="13824"/>
                        <a:pt x="11256" y="16416"/>
                      </a:cubicBezTo>
                      <a:lnTo>
                        <a:pt x="11146" y="16704"/>
                      </a:lnTo>
                      <a:cubicBezTo>
                        <a:pt x="11217" y="19008"/>
                        <a:pt x="11301" y="18144"/>
                        <a:pt x="11424" y="19584"/>
                      </a:cubicBezTo>
                      <a:cubicBezTo>
                        <a:pt x="11394" y="19008"/>
                        <a:pt x="11179" y="16128"/>
                        <a:pt x="11304" y="15264"/>
                      </a:cubicBezTo>
                      <a:cubicBezTo>
                        <a:pt x="11338" y="15552"/>
                        <a:pt x="11385" y="15552"/>
                        <a:pt x="11452" y="14976"/>
                      </a:cubicBezTo>
                      <a:cubicBezTo>
                        <a:pt x="11452" y="16128"/>
                        <a:pt x="11517" y="15840"/>
                        <a:pt x="11601" y="15840"/>
                      </a:cubicBezTo>
                      <a:lnTo>
                        <a:pt x="11594" y="17856"/>
                      </a:lnTo>
                      <a:cubicBezTo>
                        <a:pt x="11683" y="17280"/>
                        <a:pt x="11676" y="16416"/>
                        <a:pt x="11728" y="15552"/>
                      </a:cubicBezTo>
                      <a:cubicBezTo>
                        <a:pt x="11827" y="15552"/>
                        <a:pt x="11848" y="16992"/>
                        <a:pt x="11870" y="18432"/>
                      </a:cubicBezTo>
                      <a:cubicBezTo>
                        <a:pt x="12029" y="18720"/>
                        <a:pt x="11762" y="16128"/>
                        <a:pt x="11950" y="15840"/>
                      </a:cubicBezTo>
                      <a:cubicBezTo>
                        <a:pt x="12081" y="16416"/>
                        <a:pt x="12174" y="15840"/>
                        <a:pt x="12331" y="14688"/>
                      </a:cubicBezTo>
                      <a:cubicBezTo>
                        <a:pt x="12423" y="15264"/>
                        <a:pt x="12316" y="15840"/>
                        <a:pt x="12348" y="16416"/>
                      </a:cubicBezTo>
                      <a:lnTo>
                        <a:pt x="12430" y="14976"/>
                      </a:lnTo>
                      <a:cubicBezTo>
                        <a:pt x="12449" y="14976"/>
                        <a:pt x="12443" y="15264"/>
                        <a:pt x="12441" y="15552"/>
                      </a:cubicBezTo>
                      <a:cubicBezTo>
                        <a:pt x="12510" y="14976"/>
                        <a:pt x="12445" y="13824"/>
                        <a:pt x="12555" y="13248"/>
                      </a:cubicBezTo>
                      <a:cubicBezTo>
                        <a:pt x="12583" y="11232"/>
                        <a:pt x="12777" y="16416"/>
                        <a:pt x="12910" y="14112"/>
                      </a:cubicBezTo>
                      <a:cubicBezTo>
                        <a:pt x="12942" y="14688"/>
                        <a:pt x="12895" y="15264"/>
                        <a:pt x="12904" y="15840"/>
                      </a:cubicBezTo>
                      <a:cubicBezTo>
                        <a:pt x="13089" y="14400"/>
                        <a:pt x="13063" y="14976"/>
                        <a:pt x="13214" y="12960"/>
                      </a:cubicBezTo>
                      <a:lnTo>
                        <a:pt x="13341" y="14112"/>
                      </a:lnTo>
                      <a:cubicBezTo>
                        <a:pt x="13248" y="12672"/>
                        <a:pt x="13369" y="10944"/>
                        <a:pt x="13474" y="9792"/>
                      </a:cubicBezTo>
                      <a:cubicBezTo>
                        <a:pt x="13440" y="8928"/>
                        <a:pt x="13412" y="8352"/>
                        <a:pt x="13393" y="8064"/>
                      </a:cubicBezTo>
                      <a:lnTo>
                        <a:pt x="13561" y="7200"/>
                      </a:lnTo>
                      <a:cubicBezTo>
                        <a:pt x="13582" y="7488"/>
                        <a:pt x="13565" y="8064"/>
                        <a:pt x="13537" y="8928"/>
                      </a:cubicBezTo>
                      <a:lnTo>
                        <a:pt x="13567" y="8352"/>
                      </a:lnTo>
                      <a:cubicBezTo>
                        <a:pt x="13627" y="9216"/>
                        <a:pt x="13597" y="10368"/>
                        <a:pt x="13554" y="11232"/>
                      </a:cubicBezTo>
                      <a:lnTo>
                        <a:pt x="13494" y="10080"/>
                      </a:lnTo>
                      <a:cubicBezTo>
                        <a:pt x="13451" y="11232"/>
                        <a:pt x="13412" y="12384"/>
                        <a:pt x="13421" y="13536"/>
                      </a:cubicBezTo>
                      <a:cubicBezTo>
                        <a:pt x="13431" y="13248"/>
                        <a:pt x="13453" y="13248"/>
                        <a:pt x="13477" y="12960"/>
                      </a:cubicBezTo>
                      <a:cubicBezTo>
                        <a:pt x="13466" y="13248"/>
                        <a:pt x="13459" y="13536"/>
                        <a:pt x="13464" y="13824"/>
                      </a:cubicBezTo>
                      <a:cubicBezTo>
                        <a:pt x="13470" y="14112"/>
                        <a:pt x="13487" y="13536"/>
                        <a:pt x="13515" y="13248"/>
                      </a:cubicBezTo>
                      <a:lnTo>
                        <a:pt x="13552" y="15264"/>
                      </a:lnTo>
                      <a:lnTo>
                        <a:pt x="13563" y="14400"/>
                      </a:lnTo>
                      <a:lnTo>
                        <a:pt x="13782" y="15840"/>
                      </a:lnTo>
                      <a:cubicBezTo>
                        <a:pt x="13942" y="13824"/>
                        <a:pt x="14077" y="10656"/>
                        <a:pt x="14329" y="9792"/>
                      </a:cubicBezTo>
                      <a:cubicBezTo>
                        <a:pt x="14267" y="11520"/>
                        <a:pt x="14316" y="12384"/>
                        <a:pt x="14312" y="14112"/>
                      </a:cubicBezTo>
                      <a:cubicBezTo>
                        <a:pt x="14243" y="12384"/>
                        <a:pt x="14118" y="14976"/>
                        <a:pt x="13989" y="14688"/>
                      </a:cubicBezTo>
                      <a:cubicBezTo>
                        <a:pt x="14056" y="14688"/>
                        <a:pt x="14041" y="15552"/>
                        <a:pt x="14024" y="15840"/>
                      </a:cubicBezTo>
                      <a:lnTo>
                        <a:pt x="14256" y="14400"/>
                      </a:lnTo>
                      <a:cubicBezTo>
                        <a:pt x="14250" y="15840"/>
                        <a:pt x="14306" y="15264"/>
                        <a:pt x="14366" y="16128"/>
                      </a:cubicBezTo>
                      <a:cubicBezTo>
                        <a:pt x="14319" y="12960"/>
                        <a:pt x="14538" y="14112"/>
                        <a:pt x="14633" y="13248"/>
                      </a:cubicBezTo>
                      <a:cubicBezTo>
                        <a:pt x="14637" y="14112"/>
                        <a:pt x="14616" y="15264"/>
                        <a:pt x="14499" y="14976"/>
                      </a:cubicBezTo>
                      <a:cubicBezTo>
                        <a:pt x="14627" y="17280"/>
                        <a:pt x="14665" y="11520"/>
                        <a:pt x="14790" y="13536"/>
                      </a:cubicBezTo>
                      <a:cubicBezTo>
                        <a:pt x="14760" y="13536"/>
                        <a:pt x="14745" y="13248"/>
                        <a:pt x="14734" y="13824"/>
                      </a:cubicBezTo>
                      <a:cubicBezTo>
                        <a:pt x="14801" y="12960"/>
                        <a:pt x="14960" y="13824"/>
                        <a:pt x="14924" y="14688"/>
                      </a:cubicBezTo>
                      <a:lnTo>
                        <a:pt x="14896" y="14688"/>
                      </a:lnTo>
                      <a:cubicBezTo>
                        <a:pt x="15081" y="14976"/>
                        <a:pt x="15462" y="14688"/>
                        <a:pt x="15490" y="12384"/>
                      </a:cubicBezTo>
                      <a:cubicBezTo>
                        <a:pt x="15492" y="12672"/>
                        <a:pt x="15466" y="15264"/>
                        <a:pt x="15456" y="15840"/>
                      </a:cubicBezTo>
                      <a:lnTo>
                        <a:pt x="15787" y="7488"/>
                      </a:lnTo>
                      <a:cubicBezTo>
                        <a:pt x="15759" y="9792"/>
                        <a:pt x="15871" y="14688"/>
                        <a:pt x="15716" y="15840"/>
                      </a:cubicBezTo>
                      <a:cubicBezTo>
                        <a:pt x="15761" y="16128"/>
                        <a:pt x="15815" y="16704"/>
                        <a:pt x="15910" y="15840"/>
                      </a:cubicBezTo>
                      <a:cubicBezTo>
                        <a:pt x="15880" y="15552"/>
                        <a:pt x="15835" y="12672"/>
                        <a:pt x="15876" y="12672"/>
                      </a:cubicBezTo>
                      <a:cubicBezTo>
                        <a:pt x="15990" y="14976"/>
                        <a:pt x="15955" y="13824"/>
                        <a:pt x="16095" y="15840"/>
                      </a:cubicBezTo>
                      <a:cubicBezTo>
                        <a:pt x="16048" y="15552"/>
                        <a:pt x="16100" y="12096"/>
                        <a:pt x="16171" y="12384"/>
                      </a:cubicBezTo>
                      <a:cubicBezTo>
                        <a:pt x="16160" y="12672"/>
                        <a:pt x="16177" y="15552"/>
                        <a:pt x="16151" y="15840"/>
                      </a:cubicBezTo>
                      <a:lnTo>
                        <a:pt x="16330" y="12672"/>
                      </a:lnTo>
                      <a:cubicBezTo>
                        <a:pt x="16285" y="13248"/>
                        <a:pt x="16321" y="15552"/>
                        <a:pt x="16362" y="16416"/>
                      </a:cubicBezTo>
                      <a:cubicBezTo>
                        <a:pt x="16343" y="15840"/>
                        <a:pt x="16515" y="16416"/>
                        <a:pt x="16563" y="16128"/>
                      </a:cubicBezTo>
                      <a:lnTo>
                        <a:pt x="16487" y="15552"/>
                      </a:lnTo>
                      <a:cubicBezTo>
                        <a:pt x="16690" y="16128"/>
                        <a:pt x="16687" y="10944"/>
                        <a:pt x="16888" y="11232"/>
                      </a:cubicBezTo>
                      <a:cubicBezTo>
                        <a:pt x="16864" y="11808"/>
                        <a:pt x="16827" y="15264"/>
                        <a:pt x="16929" y="15840"/>
                      </a:cubicBezTo>
                      <a:cubicBezTo>
                        <a:pt x="16976" y="14112"/>
                        <a:pt x="17135" y="7776"/>
                        <a:pt x="17312" y="6336"/>
                      </a:cubicBezTo>
                      <a:lnTo>
                        <a:pt x="17346" y="7488"/>
                      </a:lnTo>
                      <a:lnTo>
                        <a:pt x="17482" y="6336"/>
                      </a:lnTo>
                      <a:cubicBezTo>
                        <a:pt x="17398" y="8928"/>
                        <a:pt x="17161" y="14112"/>
                        <a:pt x="17030" y="16128"/>
                      </a:cubicBezTo>
                      <a:cubicBezTo>
                        <a:pt x="17105" y="16992"/>
                        <a:pt x="17051" y="17280"/>
                        <a:pt x="17166" y="17280"/>
                      </a:cubicBezTo>
                      <a:cubicBezTo>
                        <a:pt x="17204" y="18144"/>
                        <a:pt x="17103" y="18720"/>
                        <a:pt x="17071" y="18720"/>
                      </a:cubicBezTo>
                      <a:lnTo>
                        <a:pt x="17334" y="19296"/>
                      </a:lnTo>
                      <a:cubicBezTo>
                        <a:pt x="17321" y="17280"/>
                        <a:pt x="17534" y="17280"/>
                        <a:pt x="17525" y="15840"/>
                      </a:cubicBezTo>
                      <a:lnTo>
                        <a:pt x="17239" y="17568"/>
                      </a:lnTo>
                      <a:cubicBezTo>
                        <a:pt x="17228" y="15840"/>
                        <a:pt x="17405" y="12096"/>
                        <a:pt x="17590" y="12672"/>
                      </a:cubicBezTo>
                      <a:cubicBezTo>
                        <a:pt x="17637" y="13248"/>
                        <a:pt x="17555" y="16128"/>
                        <a:pt x="17560" y="16704"/>
                      </a:cubicBezTo>
                      <a:cubicBezTo>
                        <a:pt x="17583" y="16128"/>
                        <a:pt x="17736" y="15552"/>
                        <a:pt x="17753" y="15840"/>
                      </a:cubicBezTo>
                      <a:lnTo>
                        <a:pt x="17674" y="16992"/>
                      </a:lnTo>
                      <a:cubicBezTo>
                        <a:pt x="17777" y="17856"/>
                        <a:pt x="17844" y="14400"/>
                        <a:pt x="17969" y="16416"/>
                      </a:cubicBezTo>
                      <a:cubicBezTo>
                        <a:pt x="18012" y="16416"/>
                        <a:pt x="18096" y="19008"/>
                        <a:pt x="18104" y="17856"/>
                      </a:cubicBezTo>
                      <a:cubicBezTo>
                        <a:pt x="18033" y="15552"/>
                        <a:pt x="18021" y="8640"/>
                        <a:pt x="18068" y="6912"/>
                      </a:cubicBezTo>
                      <a:cubicBezTo>
                        <a:pt x="18083" y="6912"/>
                        <a:pt x="18292" y="8928"/>
                        <a:pt x="18341" y="10080"/>
                      </a:cubicBezTo>
                      <a:cubicBezTo>
                        <a:pt x="18412" y="11808"/>
                        <a:pt x="18236" y="14400"/>
                        <a:pt x="18296" y="15840"/>
                      </a:cubicBezTo>
                      <a:cubicBezTo>
                        <a:pt x="18298" y="15264"/>
                        <a:pt x="18337" y="14688"/>
                        <a:pt x="18354" y="14400"/>
                      </a:cubicBezTo>
                      <a:cubicBezTo>
                        <a:pt x="18400" y="14976"/>
                        <a:pt x="18335" y="16128"/>
                        <a:pt x="18434" y="15840"/>
                      </a:cubicBezTo>
                      <a:cubicBezTo>
                        <a:pt x="18449" y="13824"/>
                        <a:pt x="18634" y="16128"/>
                        <a:pt x="18479" y="14112"/>
                      </a:cubicBezTo>
                      <a:cubicBezTo>
                        <a:pt x="18576" y="13824"/>
                        <a:pt x="18583" y="14688"/>
                        <a:pt x="18695" y="14688"/>
                      </a:cubicBezTo>
                      <a:cubicBezTo>
                        <a:pt x="18658" y="13248"/>
                        <a:pt x="18796" y="10368"/>
                        <a:pt x="18893" y="9792"/>
                      </a:cubicBezTo>
                      <a:cubicBezTo>
                        <a:pt x="18886" y="10080"/>
                        <a:pt x="18908" y="10944"/>
                        <a:pt x="18919" y="11232"/>
                      </a:cubicBezTo>
                      <a:cubicBezTo>
                        <a:pt x="19117" y="11520"/>
                        <a:pt x="19222" y="12384"/>
                        <a:pt x="19405" y="12384"/>
                      </a:cubicBezTo>
                      <a:cubicBezTo>
                        <a:pt x="19422" y="12960"/>
                        <a:pt x="19511" y="13536"/>
                        <a:pt x="19474" y="14400"/>
                      </a:cubicBezTo>
                      <a:cubicBezTo>
                        <a:pt x="19500" y="14112"/>
                        <a:pt x="19524" y="13248"/>
                        <a:pt x="19580" y="13248"/>
                      </a:cubicBezTo>
                      <a:cubicBezTo>
                        <a:pt x="19689" y="14976"/>
                        <a:pt x="19455" y="13536"/>
                        <a:pt x="19539" y="15552"/>
                      </a:cubicBezTo>
                      <a:cubicBezTo>
                        <a:pt x="19545" y="14400"/>
                        <a:pt x="19685" y="14112"/>
                        <a:pt x="19765" y="13248"/>
                      </a:cubicBezTo>
                      <a:cubicBezTo>
                        <a:pt x="19741" y="11520"/>
                        <a:pt x="19580" y="12960"/>
                        <a:pt x="19498" y="13536"/>
                      </a:cubicBezTo>
                      <a:cubicBezTo>
                        <a:pt x="19498" y="11232"/>
                        <a:pt x="19638" y="8640"/>
                        <a:pt x="19829" y="7488"/>
                      </a:cubicBezTo>
                      <a:cubicBezTo>
                        <a:pt x="19982" y="6912"/>
                        <a:pt x="19896" y="9216"/>
                        <a:pt x="19922" y="8928"/>
                      </a:cubicBezTo>
                      <a:cubicBezTo>
                        <a:pt x="20209" y="9216"/>
                        <a:pt x="20168" y="4608"/>
                        <a:pt x="20404" y="6336"/>
                      </a:cubicBezTo>
                      <a:cubicBezTo>
                        <a:pt x="20499" y="8064"/>
                        <a:pt x="20409" y="9504"/>
                        <a:pt x="20430" y="10656"/>
                      </a:cubicBezTo>
                      <a:cubicBezTo>
                        <a:pt x="20305" y="11232"/>
                        <a:pt x="20239" y="9504"/>
                        <a:pt x="20155" y="9504"/>
                      </a:cubicBezTo>
                      <a:lnTo>
                        <a:pt x="20258" y="10368"/>
                      </a:lnTo>
                      <a:cubicBezTo>
                        <a:pt x="20219" y="10944"/>
                        <a:pt x="20135" y="11232"/>
                        <a:pt x="20090" y="10944"/>
                      </a:cubicBezTo>
                      <a:cubicBezTo>
                        <a:pt x="20170" y="12384"/>
                        <a:pt x="20575" y="11232"/>
                        <a:pt x="20796" y="12672"/>
                      </a:cubicBezTo>
                      <a:cubicBezTo>
                        <a:pt x="20835" y="12096"/>
                        <a:pt x="20904" y="11520"/>
                        <a:pt x="20872" y="10944"/>
                      </a:cubicBezTo>
                      <a:lnTo>
                        <a:pt x="20801" y="10944"/>
                      </a:lnTo>
                      <a:cubicBezTo>
                        <a:pt x="20736" y="9792"/>
                        <a:pt x="20934" y="9216"/>
                        <a:pt x="20844" y="8640"/>
                      </a:cubicBezTo>
                      <a:cubicBezTo>
                        <a:pt x="20939" y="7776"/>
                        <a:pt x="21044" y="6336"/>
                        <a:pt x="21175" y="7200"/>
                      </a:cubicBezTo>
                      <a:lnTo>
                        <a:pt x="21201" y="8928"/>
                      </a:lnTo>
                      <a:cubicBezTo>
                        <a:pt x="21197" y="8352"/>
                        <a:pt x="21115" y="8064"/>
                        <a:pt x="21076" y="8352"/>
                      </a:cubicBezTo>
                      <a:cubicBezTo>
                        <a:pt x="21132" y="7776"/>
                        <a:pt x="21279" y="10944"/>
                        <a:pt x="21339" y="8640"/>
                      </a:cubicBezTo>
                      <a:lnTo>
                        <a:pt x="21247" y="7200"/>
                      </a:lnTo>
                      <a:cubicBezTo>
                        <a:pt x="21341" y="6336"/>
                        <a:pt x="21458" y="4608"/>
                        <a:pt x="21576" y="5184"/>
                      </a:cubicBezTo>
                      <a:cubicBezTo>
                        <a:pt x="21522" y="3456"/>
                        <a:pt x="21548" y="5472"/>
                        <a:pt x="21466" y="3168"/>
                      </a:cubicBezTo>
                      <a:cubicBezTo>
                        <a:pt x="21537" y="5760"/>
                        <a:pt x="21165" y="3168"/>
                        <a:pt x="21281" y="5760"/>
                      </a:cubicBezTo>
                      <a:cubicBezTo>
                        <a:pt x="21197" y="3456"/>
                        <a:pt x="21135" y="4896"/>
                        <a:pt x="21023" y="2592"/>
                      </a:cubicBezTo>
                      <a:cubicBezTo>
                        <a:pt x="21025" y="3168"/>
                        <a:pt x="21061" y="3744"/>
                        <a:pt x="20964" y="3456"/>
                      </a:cubicBezTo>
                      <a:cubicBezTo>
                        <a:pt x="20958" y="3744"/>
                        <a:pt x="20949" y="4032"/>
                        <a:pt x="20941" y="4032"/>
                      </a:cubicBezTo>
                      <a:lnTo>
                        <a:pt x="20934" y="4032"/>
                      </a:lnTo>
                      <a:lnTo>
                        <a:pt x="20941" y="4032"/>
                      </a:lnTo>
                      <a:cubicBezTo>
                        <a:pt x="20936" y="4032"/>
                        <a:pt x="20936" y="4320"/>
                        <a:pt x="20943" y="4032"/>
                      </a:cubicBezTo>
                      <a:cubicBezTo>
                        <a:pt x="20967" y="4320"/>
                        <a:pt x="20986" y="4608"/>
                        <a:pt x="20992" y="4896"/>
                      </a:cubicBezTo>
                      <a:cubicBezTo>
                        <a:pt x="20943" y="6336"/>
                        <a:pt x="20788" y="6336"/>
                        <a:pt x="20734" y="6912"/>
                      </a:cubicBezTo>
                      <a:cubicBezTo>
                        <a:pt x="20676" y="6624"/>
                        <a:pt x="20760" y="6336"/>
                        <a:pt x="20728" y="5760"/>
                      </a:cubicBezTo>
                      <a:lnTo>
                        <a:pt x="20648" y="6624"/>
                      </a:lnTo>
                      <a:cubicBezTo>
                        <a:pt x="20641" y="5472"/>
                        <a:pt x="20493" y="4608"/>
                        <a:pt x="20631" y="3744"/>
                      </a:cubicBezTo>
                      <a:lnTo>
                        <a:pt x="20508" y="3744"/>
                      </a:lnTo>
                      <a:cubicBezTo>
                        <a:pt x="20435" y="2880"/>
                        <a:pt x="20333" y="2592"/>
                        <a:pt x="20273" y="3168"/>
                      </a:cubicBezTo>
                      <a:cubicBezTo>
                        <a:pt x="20215" y="2880"/>
                        <a:pt x="20125" y="4608"/>
                        <a:pt x="20176" y="3456"/>
                      </a:cubicBezTo>
                      <a:lnTo>
                        <a:pt x="19982" y="4320"/>
                      </a:lnTo>
                      <a:lnTo>
                        <a:pt x="19980" y="4032"/>
                      </a:lnTo>
                      <a:cubicBezTo>
                        <a:pt x="19789" y="3744"/>
                        <a:pt x="19586" y="6048"/>
                        <a:pt x="19366" y="3744"/>
                      </a:cubicBezTo>
                      <a:cubicBezTo>
                        <a:pt x="19302" y="4032"/>
                        <a:pt x="19237" y="4320"/>
                        <a:pt x="19127" y="4032"/>
                      </a:cubicBezTo>
                      <a:lnTo>
                        <a:pt x="19108" y="2880"/>
                      </a:lnTo>
                      <a:cubicBezTo>
                        <a:pt x="19024" y="3168"/>
                        <a:pt x="18858" y="1728"/>
                        <a:pt x="18824" y="2880"/>
                      </a:cubicBezTo>
                      <a:cubicBezTo>
                        <a:pt x="18733" y="0"/>
                        <a:pt x="18421" y="2016"/>
                        <a:pt x="18277" y="1440"/>
                      </a:cubicBezTo>
                      <a:lnTo>
                        <a:pt x="18270" y="2880"/>
                      </a:lnTo>
                      <a:cubicBezTo>
                        <a:pt x="18171" y="2880"/>
                        <a:pt x="18074" y="3168"/>
                        <a:pt x="17949" y="3744"/>
                      </a:cubicBezTo>
                      <a:lnTo>
                        <a:pt x="17958" y="5184"/>
                      </a:lnTo>
                      <a:cubicBezTo>
                        <a:pt x="17850" y="6048"/>
                        <a:pt x="17682" y="4032"/>
                        <a:pt x="17512" y="4320"/>
                      </a:cubicBezTo>
                      <a:cubicBezTo>
                        <a:pt x="17525" y="3744"/>
                        <a:pt x="17568" y="3744"/>
                        <a:pt x="17598" y="4032"/>
                      </a:cubicBezTo>
                      <a:cubicBezTo>
                        <a:pt x="17396" y="1152"/>
                        <a:pt x="17170" y="6048"/>
                        <a:pt x="16987" y="4032"/>
                      </a:cubicBezTo>
                      <a:cubicBezTo>
                        <a:pt x="16942" y="4320"/>
                        <a:pt x="16907" y="4320"/>
                        <a:pt x="16877" y="4032"/>
                      </a:cubicBezTo>
                      <a:cubicBezTo>
                        <a:pt x="16881" y="4032"/>
                        <a:pt x="16883" y="4032"/>
                        <a:pt x="16888" y="3744"/>
                      </a:cubicBezTo>
                      <a:lnTo>
                        <a:pt x="16868" y="3744"/>
                      </a:lnTo>
                      <a:lnTo>
                        <a:pt x="16806" y="3168"/>
                      </a:lnTo>
                      <a:cubicBezTo>
                        <a:pt x="16823" y="3456"/>
                        <a:pt x="16843" y="3744"/>
                        <a:pt x="16858" y="3744"/>
                      </a:cubicBezTo>
                      <a:cubicBezTo>
                        <a:pt x="16823" y="3744"/>
                        <a:pt x="16769" y="4032"/>
                        <a:pt x="16718" y="4320"/>
                      </a:cubicBezTo>
                      <a:lnTo>
                        <a:pt x="16694" y="2880"/>
                      </a:lnTo>
                      <a:lnTo>
                        <a:pt x="16683" y="2880"/>
                      </a:lnTo>
                      <a:cubicBezTo>
                        <a:pt x="16631" y="2304"/>
                        <a:pt x="16642" y="3456"/>
                        <a:pt x="16668" y="4608"/>
                      </a:cubicBezTo>
                      <a:cubicBezTo>
                        <a:pt x="16642" y="4896"/>
                        <a:pt x="16619" y="5184"/>
                        <a:pt x="16599" y="5472"/>
                      </a:cubicBezTo>
                      <a:cubicBezTo>
                        <a:pt x="16558" y="3168"/>
                        <a:pt x="16461" y="6336"/>
                        <a:pt x="16405" y="3744"/>
                      </a:cubicBezTo>
                      <a:cubicBezTo>
                        <a:pt x="16369" y="4896"/>
                        <a:pt x="16140" y="4608"/>
                        <a:pt x="16112" y="7200"/>
                      </a:cubicBezTo>
                      <a:cubicBezTo>
                        <a:pt x="16110" y="6624"/>
                        <a:pt x="16095" y="6624"/>
                        <a:pt x="16123" y="6624"/>
                      </a:cubicBezTo>
                      <a:cubicBezTo>
                        <a:pt x="16065" y="6336"/>
                        <a:pt x="16007" y="6048"/>
                        <a:pt x="15955" y="6624"/>
                      </a:cubicBezTo>
                      <a:lnTo>
                        <a:pt x="15929" y="4896"/>
                      </a:lnTo>
                      <a:lnTo>
                        <a:pt x="15802" y="7200"/>
                      </a:lnTo>
                      <a:cubicBezTo>
                        <a:pt x="15725" y="6048"/>
                        <a:pt x="15693" y="5472"/>
                        <a:pt x="15770" y="4032"/>
                      </a:cubicBezTo>
                      <a:cubicBezTo>
                        <a:pt x="15583" y="6048"/>
                        <a:pt x="15617" y="4896"/>
                        <a:pt x="15460" y="6912"/>
                      </a:cubicBezTo>
                      <a:lnTo>
                        <a:pt x="15469" y="5760"/>
                      </a:lnTo>
                      <a:cubicBezTo>
                        <a:pt x="15410" y="5760"/>
                        <a:pt x="15320" y="7200"/>
                        <a:pt x="15286" y="6336"/>
                      </a:cubicBezTo>
                      <a:cubicBezTo>
                        <a:pt x="15161" y="4032"/>
                        <a:pt x="14661" y="5760"/>
                        <a:pt x="14336" y="3744"/>
                      </a:cubicBezTo>
                      <a:cubicBezTo>
                        <a:pt x="14398" y="7200"/>
                        <a:pt x="14185" y="2016"/>
                        <a:pt x="14172" y="4896"/>
                      </a:cubicBezTo>
                      <a:cubicBezTo>
                        <a:pt x="14153" y="4032"/>
                        <a:pt x="14108" y="3456"/>
                        <a:pt x="14159" y="2880"/>
                      </a:cubicBezTo>
                      <a:cubicBezTo>
                        <a:pt x="13993" y="3456"/>
                        <a:pt x="13912" y="1440"/>
                        <a:pt x="13797" y="3744"/>
                      </a:cubicBezTo>
                      <a:cubicBezTo>
                        <a:pt x="13778" y="2880"/>
                        <a:pt x="13832" y="2592"/>
                        <a:pt x="13815" y="2016"/>
                      </a:cubicBezTo>
                      <a:cubicBezTo>
                        <a:pt x="13802" y="2016"/>
                        <a:pt x="13763" y="2592"/>
                        <a:pt x="13746" y="2304"/>
                      </a:cubicBezTo>
                      <a:cubicBezTo>
                        <a:pt x="13729" y="1728"/>
                        <a:pt x="13769" y="1440"/>
                        <a:pt x="13795" y="1152"/>
                      </a:cubicBezTo>
                      <a:cubicBezTo>
                        <a:pt x="13627" y="1152"/>
                        <a:pt x="13610" y="3744"/>
                        <a:pt x="13597" y="6048"/>
                      </a:cubicBezTo>
                      <a:cubicBezTo>
                        <a:pt x="13511" y="4896"/>
                        <a:pt x="13468" y="5184"/>
                        <a:pt x="13405" y="6624"/>
                      </a:cubicBezTo>
                      <a:cubicBezTo>
                        <a:pt x="13377" y="5760"/>
                        <a:pt x="13326" y="4896"/>
                        <a:pt x="13431" y="4896"/>
                      </a:cubicBezTo>
                      <a:cubicBezTo>
                        <a:pt x="13373" y="4608"/>
                        <a:pt x="13070" y="3456"/>
                        <a:pt x="13065" y="5472"/>
                      </a:cubicBezTo>
                      <a:cubicBezTo>
                        <a:pt x="13046" y="4896"/>
                        <a:pt x="12981" y="5184"/>
                        <a:pt x="12966" y="5472"/>
                      </a:cubicBezTo>
                      <a:cubicBezTo>
                        <a:pt x="12833" y="5184"/>
                        <a:pt x="12822" y="5184"/>
                        <a:pt x="12690" y="5184"/>
                      </a:cubicBezTo>
                      <a:lnTo>
                        <a:pt x="12727" y="5472"/>
                      </a:lnTo>
                      <a:cubicBezTo>
                        <a:pt x="12675" y="7776"/>
                        <a:pt x="12619" y="6048"/>
                        <a:pt x="12514" y="6336"/>
                      </a:cubicBezTo>
                      <a:lnTo>
                        <a:pt x="12516" y="6048"/>
                      </a:lnTo>
                      <a:cubicBezTo>
                        <a:pt x="12275" y="4320"/>
                        <a:pt x="12413" y="6912"/>
                        <a:pt x="12176" y="4896"/>
                      </a:cubicBezTo>
                      <a:lnTo>
                        <a:pt x="12189" y="6336"/>
                      </a:lnTo>
                      <a:cubicBezTo>
                        <a:pt x="12165" y="9216"/>
                        <a:pt x="11978" y="4320"/>
                        <a:pt x="11840" y="5472"/>
                      </a:cubicBezTo>
                      <a:lnTo>
                        <a:pt x="11889" y="6336"/>
                      </a:lnTo>
                      <a:cubicBezTo>
                        <a:pt x="11814" y="7488"/>
                        <a:pt x="11678" y="2304"/>
                        <a:pt x="11603" y="1728"/>
                      </a:cubicBezTo>
                      <a:cubicBezTo>
                        <a:pt x="11586" y="1440"/>
                        <a:pt x="11629" y="1440"/>
                        <a:pt x="11652" y="1152"/>
                      </a:cubicBezTo>
                      <a:cubicBezTo>
                        <a:pt x="11454" y="-288"/>
                        <a:pt x="11627" y="2880"/>
                        <a:pt x="11478" y="3456"/>
                      </a:cubicBezTo>
                      <a:cubicBezTo>
                        <a:pt x="11450" y="2304"/>
                        <a:pt x="11513" y="864"/>
                        <a:pt x="11413" y="576"/>
                      </a:cubicBezTo>
                      <a:cubicBezTo>
                        <a:pt x="11364" y="0"/>
                        <a:pt x="11125" y="3744"/>
                        <a:pt x="10989" y="1728"/>
                      </a:cubicBezTo>
                      <a:cubicBezTo>
                        <a:pt x="11019" y="2592"/>
                        <a:pt x="11049" y="3456"/>
                        <a:pt x="10981" y="4032"/>
                      </a:cubicBezTo>
                      <a:cubicBezTo>
                        <a:pt x="10875" y="4032"/>
                        <a:pt x="10696" y="864"/>
                        <a:pt x="10602" y="3456"/>
                      </a:cubicBezTo>
                      <a:cubicBezTo>
                        <a:pt x="10589" y="3168"/>
                        <a:pt x="10582" y="2880"/>
                        <a:pt x="10582" y="2592"/>
                      </a:cubicBezTo>
                      <a:cubicBezTo>
                        <a:pt x="10503" y="3456"/>
                        <a:pt x="10322" y="3744"/>
                        <a:pt x="10272" y="4896"/>
                      </a:cubicBezTo>
                      <a:cubicBezTo>
                        <a:pt x="10199" y="288"/>
                        <a:pt x="9772" y="7200"/>
                        <a:pt x="9775" y="2592"/>
                      </a:cubicBezTo>
                      <a:lnTo>
                        <a:pt x="9527" y="2880"/>
                      </a:lnTo>
                      <a:lnTo>
                        <a:pt x="9533" y="2304"/>
                      </a:lnTo>
                      <a:cubicBezTo>
                        <a:pt x="9376" y="2016"/>
                        <a:pt x="9320" y="3168"/>
                        <a:pt x="9264" y="4320"/>
                      </a:cubicBezTo>
                      <a:cubicBezTo>
                        <a:pt x="9228" y="3744"/>
                        <a:pt x="9256" y="3456"/>
                        <a:pt x="9258" y="3168"/>
                      </a:cubicBezTo>
                      <a:cubicBezTo>
                        <a:pt x="9027" y="2304"/>
                        <a:pt x="9004" y="2304"/>
                        <a:pt x="8810" y="4608"/>
                      </a:cubicBezTo>
                      <a:lnTo>
                        <a:pt x="8790" y="3168"/>
                      </a:lnTo>
                      <a:cubicBezTo>
                        <a:pt x="8737" y="4032"/>
                        <a:pt x="8457" y="864"/>
                        <a:pt x="8231" y="2304"/>
                      </a:cubicBezTo>
                      <a:cubicBezTo>
                        <a:pt x="8233" y="2304"/>
                        <a:pt x="8237" y="2016"/>
                        <a:pt x="8254" y="1728"/>
                      </a:cubicBezTo>
                      <a:cubicBezTo>
                        <a:pt x="8000" y="3456"/>
                        <a:pt x="7645" y="-2016"/>
                        <a:pt x="7552" y="2880"/>
                      </a:cubicBezTo>
                      <a:lnTo>
                        <a:pt x="7382" y="4032"/>
                      </a:lnTo>
                      <a:cubicBezTo>
                        <a:pt x="7600" y="4608"/>
                        <a:pt x="7350" y="6336"/>
                        <a:pt x="7440" y="7200"/>
                      </a:cubicBezTo>
                      <a:cubicBezTo>
                        <a:pt x="7354" y="7488"/>
                        <a:pt x="7218" y="5760"/>
                        <a:pt x="7324" y="5472"/>
                      </a:cubicBezTo>
                      <a:lnTo>
                        <a:pt x="7341" y="5760"/>
                      </a:lnTo>
                      <a:cubicBezTo>
                        <a:pt x="7380" y="2880"/>
                        <a:pt x="7070" y="4608"/>
                        <a:pt x="7076" y="2592"/>
                      </a:cubicBezTo>
                      <a:cubicBezTo>
                        <a:pt x="6648" y="2880"/>
                        <a:pt x="6230" y="1152"/>
                        <a:pt x="5829" y="864"/>
                      </a:cubicBezTo>
                      <a:lnTo>
                        <a:pt x="5877" y="3168"/>
                      </a:lnTo>
                      <a:lnTo>
                        <a:pt x="5737" y="2880"/>
                      </a:lnTo>
                      <a:cubicBezTo>
                        <a:pt x="5700" y="2304"/>
                        <a:pt x="5687" y="1152"/>
                        <a:pt x="5786" y="1440"/>
                      </a:cubicBezTo>
                      <a:cubicBezTo>
                        <a:pt x="5735" y="288"/>
                        <a:pt x="5618" y="2304"/>
                        <a:pt x="5616" y="2880"/>
                      </a:cubicBezTo>
                      <a:cubicBezTo>
                        <a:pt x="5420" y="2016"/>
                        <a:pt x="5694" y="576"/>
                        <a:pt x="5633" y="576"/>
                      </a:cubicBezTo>
                      <a:lnTo>
                        <a:pt x="5569" y="576"/>
                      </a:lnTo>
                      <a:cubicBezTo>
                        <a:pt x="5504" y="1440"/>
                        <a:pt x="5498" y="2304"/>
                        <a:pt x="5377" y="2304"/>
                      </a:cubicBezTo>
                      <a:cubicBezTo>
                        <a:pt x="5302" y="1728"/>
                        <a:pt x="5338" y="864"/>
                        <a:pt x="5308" y="864"/>
                      </a:cubicBezTo>
                      <a:cubicBezTo>
                        <a:pt x="5310" y="864"/>
                        <a:pt x="5300" y="576"/>
                        <a:pt x="5263" y="864"/>
                      </a:cubicBezTo>
                      <a:lnTo>
                        <a:pt x="5086" y="576"/>
                      </a:lnTo>
                      <a:lnTo>
                        <a:pt x="5157" y="2304"/>
                      </a:lnTo>
                      <a:cubicBezTo>
                        <a:pt x="5080" y="3168"/>
                        <a:pt x="4992" y="2304"/>
                        <a:pt x="5073" y="4032"/>
                      </a:cubicBezTo>
                      <a:cubicBezTo>
                        <a:pt x="4953" y="1152"/>
                        <a:pt x="4417" y="2880"/>
                        <a:pt x="4343" y="2016"/>
                      </a:cubicBezTo>
                      <a:cubicBezTo>
                        <a:pt x="4234" y="3168"/>
                        <a:pt x="4126" y="3168"/>
                        <a:pt x="3990" y="2880"/>
                      </a:cubicBezTo>
                      <a:cubicBezTo>
                        <a:pt x="4025" y="3456"/>
                        <a:pt x="4044" y="5184"/>
                        <a:pt x="3930" y="4896"/>
                      </a:cubicBezTo>
                      <a:cubicBezTo>
                        <a:pt x="3971" y="1152"/>
                        <a:pt x="3717" y="3168"/>
                        <a:pt x="3624" y="576"/>
                      </a:cubicBezTo>
                      <a:cubicBezTo>
                        <a:pt x="3708" y="2304"/>
                        <a:pt x="3297" y="864"/>
                        <a:pt x="3428" y="3456"/>
                      </a:cubicBezTo>
                      <a:cubicBezTo>
                        <a:pt x="3331" y="3168"/>
                        <a:pt x="3422" y="2016"/>
                        <a:pt x="3348" y="1152"/>
                      </a:cubicBezTo>
                      <a:cubicBezTo>
                        <a:pt x="3120" y="2592"/>
                        <a:pt x="2842" y="288"/>
                        <a:pt x="2560" y="576"/>
                      </a:cubicBezTo>
                      <a:cubicBezTo>
                        <a:pt x="2556" y="1152"/>
                        <a:pt x="2603" y="1728"/>
                        <a:pt x="2543" y="2592"/>
                      </a:cubicBezTo>
                      <a:lnTo>
                        <a:pt x="2392" y="288"/>
                      </a:lnTo>
                      <a:cubicBezTo>
                        <a:pt x="2336" y="576"/>
                        <a:pt x="2341" y="2880"/>
                        <a:pt x="2239" y="1152"/>
                      </a:cubicBezTo>
                      <a:cubicBezTo>
                        <a:pt x="2254" y="1728"/>
                        <a:pt x="2276" y="2304"/>
                        <a:pt x="2237" y="2304"/>
                      </a:cubicBezTo>
                      <a:cubicBezTo>
                        <a:pt x="1682" y="0"/>
                        <a:pt x="1104" y="4320"/>
                        <a:pt x="540" y="0"/>
                      </a:cubicBezTo>
                      <a:cubicBezTo>
                        <a:pt x="616" y="576"/>
                        <a:pt x="566" y="864"/>
                        <a:pt x="508" y="864"/>
                      </a:cubicBezTo>
                      <a:cubicBezTo>
                        <a:pt x="545" y="1152"/>
                        <a:pt x="506" y="2016"/>
                        <a:pt x="514" y="2880"/>
                      </a:cubicBezTo>
                      <a:lnTo>
                        <a:pt x="277" y="864"/>
                      </a:lnTo>
                      <a:cubicBezTo>
                        <a:pt x="234" y="2880"/>
                        <a:pt x="26" y="864"/>
                        <a:pt x="0" y="2880"/>
                      </a:cubicBezTo>
                      <a:lnTo>
                        <a:pt x="75" y="2304"/>
                      </a:lnTo>
                      <a:cubicBezTo>
                        <a:pt x="-24" y="4608"/>
                        <a:pt x="215" y="7200"/>
                        <a:pt x="200" y="10080"/>
                      </a:cubicBezTo>
                      <a:cubicBezTo>
                        <a:pt x="312" y="7488"/>
                        <a:pt x="493" y="13824"/>
                        <a:pt x="676" y="10368"/>
                      </a:cubicBezTo>
                      <a:cubicBezTo>
                        <a:pt x="717" y="10944"/>
                        <a:pt x="641" y="11232"/>
                        <a:pt x="663" y="11808"/>
                      </a:cubicBezTo>
                      <a:cubicBezTo>
                        <a:pt x="708" y="10656"/>
                        <a:pt x="764" y="10368"/>
                        <a:pt x="868" y="10944"/>
                      </a:cubicBezTo>
                      <a:lnTo>
                        <a:pt x="857" y="11232"/>
                      </a:lnTo>
                      <a:cubicBezTo>
                        <a:pt x="1148" y="10944"/>
                        <a:pt x="1272" y="12096"/>
                        <a:pt x="1600" y="12960"/>
                      </a:cubicBezTo>
                      <a:lnTo>
                        <a:pt x="1574" y="11520"/>
                      </a:lnTo>
                      <a:cubicBezTo>
                        <a:pt x="1645" y="11808"/>
                        <a:pt x="1660" y="12096"/>
                        <a:pt x="1692" y="12384"/>
                      </a:cubicBezTo>
                      <a:cubicBezTo>
                        <a:pt x="1774" y="10368"/>
                        <a:pt x="1496" y="12384"/>
                        <a:pt x="1570" y="10080"/>
                      </a:cubicBezTo>
                      <a:cubicBezTo>
                        <a:pt x="1662" y="12960"/>
                        <a:pt x="2065" y="10080"/>
                        <a:pt x="2127" y="13248"/>
                      </a:cubicBezTo>
                      <a:cubicBezTo>
                        <a:pt x="2235" y="13536"/>
                        <a:pt x="2095" y="11808"/>
                        <a:pt x="2203" y="11808"/>
                      </a:cubicBezTo>
                      <a:lnTo>
                        <a:pt x="2233" y="12672"/>
                      </a:lnTo>
                      <a:lnTo>
                        <a:pt x="2259" y="11520"/>
                      </a:lnTo>
                      <a:cubicBezTo>
                        <a:pt x="2330" y="11808"/>
                        <a:pt x="2366" y="12960"/>
                        <a:pt x="2369" y="13536"/>
                      </a:cubicBezTo>
                      <a:cubicBezTo>
                        <a:pt x="2351" y="13536"/>
                        <a:pt x="2319" y="13824"/>
                        <a:pt x="2302" y="13824"/>
                      </a:cubicBezTo>
                      <a:cubicBezTo>
                        <a:pt x="2392" y="14976"/>
                        <a:pt x="2560" y="13536"/>
                        <a:pt x="2593" y="13824"/>
                      </a:cubicBezTo>
                      <a:lnTo>
                        <a:pt x="2487" y="13248"/>
                      </a:lnTo>
                      <a:cubicBezTo>
                        <a:pt x="2782" y="12384"/>
                        <a:pt x="3142" y="13824"/>
                        <a:pt x="3428" y="12096"/>
                      </a:cubicBezTo>
                      <a:lnTo>
                        <a:pt x="3407" y="11232"/>
                      </a:lnTo>
                      <a:cubicBezTo>
                        <a:pt x="3624" y="10080"/>
                        <a:pt x="3581" y="12096"/>
                        <a:pt x="3818" y="11520"/>
                      </a:cubicBezTo>
                      <a:lnTo>
                        <a:pt x="3809" y="11808"/>
                      </a:lnTo>
                      <a:cubicBezTo>
                        <a:pt x="3859" y="10944"/>
                        <a:pt x="3921" y="10656"/>
                        <a:pt x="3988" y="10944"/>
                      </a:cubicBezTo>
                      <a:cubicBezTo>
                        <a:pt x="3928" y="11520"/>
                        <a:pt x="4100" y="12384"/>
                        <a:pt x="4023" y="13248"/>
                      </a:cubicBezTo>
                      <a:cubicBezTo>
                        <a:pt x="4257" y="11808"/>
                        <a:pt x="4139" y="12096"/>
                        <a:pt x="4294" y="9792"/>
                      </a:cubicBezTo>
                      <a:lnTo>
                        <a:pt x="4330" y="10944"/>
                      </a:lnTo>
                      <a:cubicBezTo>
                        <a:pt x="4382" y="9792"/>
                        <a:pt x="4386" y="9504"/>
                        <a:pt x="4507" y="9216"/>
                      </a:cubicBezTo>
                      <a:cubicBezTo>
                        <a:pt x="4408" y="10080"/>
                        <a:pt x="4582" y="10656"/>
                        <a:pt x="4473" y="12096"/>
                      </a:cubicBezTo>
                      <a:cubicBezTo>
                        <a:pt x="4725" y="14400"/>
                        <a:pt x="4845" y="9792"/>
                        <a:pt x="4959" y="13248"/>
                      </a:cubicBezTo>
                      <a:cubicBezTo>
                        <a:pt x="5076" y="10080"/>
                        <a:pt x="4744" y="11520"/>
                        <a:pt x="4809" y="10944"/>
                      </a:cubicBezTo>
                      <a:cubicBezTo>
                        <a:pt x="4755" y="9792"/>
                        <a:pt x="4903" y="8640"/>
                        <a:pt x="4981" y="8928"/>
                      </a:cubicBezTo>
                      <a:cubicBezTo>
                        <a:pt x="5061" y="8928"/>
                        <a:pt x="5116" y="12672"/>
                        <a:pt x="5319" y="12672"/>
                      </a:cubicBezTo>
                      <a:cubicBezTo>
                        <a:pt x="5297" y="12672"/>
                        <a:pt x="5297" y="12960"/>
                        <a:pt x="5276" y="12960"/>
                      </a:cubicBezTo>
                      <a:cubicBezTo>
                        <a:pt x="5351" y="13824"/>
                        <a:pt x="5424" y="11808"/>
                        <a:pt x="5517" y="13248"/>
                      </a:cubicBezTo>
                      <a:cubicBezTo>
                        <a:pt x="5569" y="11520"/>
                        <a:pt x="5636" y="13248"/>
                        <a:pt x="5651" y="10944"/>
                      </a:cubicBezTo>
                      <a:lnTo>
                        <a:pt x="5468" y="11520"/>
                      </a:lnTo>
                      <a:cubicBezTo>
                        <a:pt x="5571" y="10944"/>
                        <a:pt x="5670" y="8352"/>
                        <a:pt x="5842" y="9504"/>
                      </a:cubicBezTo>
                      <a:cubicBezTo>
                        <a:pt x="5829" y="10080"/>
                        <a:pt x="5778" y="10656"/>
                        <a:pt x="5741" y="10944"/>
                      </a:cubicBezTo>
                      <a:cubicBezTo>
                        <a:pt x="5793" y="11808"/>
                        <a:pt x="5838" y="10656"/>
                        <a:pt x="5892" y="11232"/>
                      </a:cubicBezTo>
                      <a:cubicBezTo>
                        <a:pt x="5877" y="13536"/>
                        <a:pt x="5668" y="11808"/>
                        <a:pt x="5556" y="13536"/>
                      </a:cubicBezTo>
                      <a:cubicBezTo>
                        <a:pt x="5610" y="14400"/>
                        <a:pt x="5767" y="11808"/>
                        <a:pt x="5711" y="14400"/>
                      </a:cubicBezTo>
                      <a:cubicBezTo>
                        <a:pt x="5791" y="11232"/>
                        <a:pt x="5909" y="14688"/>
                        <a:pt x="6045" y="12384"/>
                      </a:cubicBezTo>
                      <a:lnTo>
                        <a:pt x="6036" y="13824"/>
                      </a:lnTo>
                      <a:cubicBezTo>
                        <a:pt x="6058" y="13536"/>
                        <a:pt x="6103" y="12960"/>
                        <a:pt x="6142" y="12960"/>
                      </a:cubicBezTo>
                      <a:lnTo>
                        <a:pt x="6071" y="14688"/>
                      </a:lnTo>
                      <a:cubicBezTo>
                        <a:pt x="6180" y="13248"/>
                        <a:pt x="6282" y="16128"/>
                        <a:pt x="6387" y="15264"/>
                      </a:cubicBezTo>
                      <a:cubicBezTo>
                        <a:pt x="6167" y="15264"/>
                        <a:pt x="6338" y="13536"/>
                        <a:pt x="6245" y="12672"/>
                      </a:cubicBezTo>
                      <a:cubicBezTo>
                        <a:pt x="6518" y="10944"/>
                        <a:pt x="6402" y="16416"/>
                        <a:pt x="6708" y="15840"/>
                      </a:cubicBezTo>
                      <a:cubicBezTo>
                        <a:pt x="6667" y="15840"/>
                        <a:pt x="6553" y="14688"/>
                        <a:pt x="6618" y="14112"/>
                      </a:cubicBezTo>
                      <a:cubicBezTo>
                        <a:pt x="6676" y="14400"/>
                        <a:pt x="6751" y="14976"/>
                        <a:pt x="6788" y="15840"/>
                      </a:cubicBezTo>
                      <a:cubicBezTo>
                        <a:pt x="6990" y="15552"/>
                        <a:pt x="6757" y="14400"/>
                        <a:pt x="6844" y="13536"/>
                      </a:cubicBezTo>
                      <a:cubicBezTo>
                        <a:pt x="6913" y="15264"/>
                        <a:pt x="6943" y="12960"/>
                        <a:pt x="7031" y="12384"/>
                      </a:cubicBezTo>
                      <a:lnTo>
                        <a:pt x="7031" y="13824"/>
                      </a:lnTo>
                      <a:cubicBezTo>
                        <a:pt x="7264" y="14688"/>
                        <a:pt x="7093" y="10944"/>
                        <a:pt x="7300" y="12096"/>
                      </a:cubicBezTo>
                      <a:lnTo>
                        <a:pt x="7214" y="13824"/>
                      </a:lnTo>
                      <a:lnTo>
                        <a:pt x="7322" y="13536"/>
                      </a:lnTo>
                      <a:lnTo>
                        <a:pt x="7298" y="14976"/>
                      </a:lnTo>
                      <a:cubicBezTo>
                        <a:pt x="7416" y="13824"/>
                        <a:pt x="7453" y="14112"/>
                        <a:pt x="7569" y="14688"/>
                      </a:cubicBezTo>
                      <a:cubicBezTo>
                        <a:pt x="7541" y="13536"/>
                        <a:pt x="7584" y="12096"/>
                        <a:pt x="7686" y="12096"/>
                      </a:cubicBezTo>
                      <a:cubicBezTo>
                        <a:pt x="7757" y="12960"/>
                        <a:pt x="7647" y="13536"/>
                        <a:pt x="7793" y="13248"/>
                      </a:cubicBezTo>
                      <a:cubicBezTo>
                        <a:pt x="7759" y="14112"/>
                        <a:pt x="7724" y="15264"/>
                        <a:pt x="7660" y="13824"/>
                      </a:cubicBezTo>
                      <a:cubicBezTo>
                        <a:pt x="7653" y="14400"/>
                        <a:pt x="7628" y="14688"/>
                        <a:pt x="7621" y="15264"/>
                      </a:cubicBezTo>
                      <a:cubicBezTo>
                        <a:pt x="7696" y="16128"/>
                        <a:pt x="7811" y="15552"/>
                        <a:pt x="7862" y="15552"/>
                      </a:cubicBezTo>
                      <a:cubicBezTo>
                        <a:pt x="7843" y="15552"/>
                        <a:pt x="7819" y="15264"/>
                        <a:pt x="7806" y="15264"/>
                      </a:cubicBezTo>
                      <a:lnTo>
                        <a:pt x="8017" y="13248"/>
                      </a:lnTo>
                      <a:cubicBezTo>
                        <a:pt x="8050" y="13824"/>
                        <a:pt x="8024" y="14112"/>
                        <a:pt x="7998" y="14688"/>
                      </a:cubicBezTo>
                      <a:cubicBezTo>
                        <a:pt x="8039" y="14400"/>
                        <a:pt x="8069" y="13824"/>
                        <a:pt x="8131" y="13824"/>
                      </a:cubicBezTo>
                      <a:cubicBezTo>
                        <a:pt x="8116" y="14976"/>
                        <a:pt x="8119" y="16128"/>
                        <a:pt x="8030" y="16704"/>
                      </a:cubicBezTo>
                      <a:lnTo>
                        <a:pt x="8231" y="15264"/>
                      </a:lnTo>
                      <a:cubicBezTo>
                        <a:pt x="8243" y="15840"/>
                        <a:pt x="8334" y="16704"/>
                        <a:pt x="8308" y="17280"/>
                      </a:cubicBezTo>
                      <a:cubicBezTo>
                        <a:pt x="8418" y="17856"/>
                        <a:pt x="8579" y="14976"/>
                        <a:pt x="8728" y="15840"/>
                      </a:cubicBezTo>
                      <a:cubicBezTo>
                        <a:pt x="8734" y="15840"/>
                        <a:pt x="8750" y="15552"/>
                        <a:pt x="8782" y="15264"/>
                      </a:cubicBezTo>
                      <a:cubicBezTo>
                        <a:pt x="8920" y="15840"/>
                        <a:pt x="9042" y="17280"/>
                        <a:pt x="9206" y="15552"/>
                      </a:cubicBezTo>
                      <a:lnTo>
                        <a:pt x="9299" y="17568"/>
                      </a:lnTo>
                      <a:cubicBezTo>
                        <a:pt x="9428" y="17280"/>
                        <a:pt x="9174" y="14976"/>
                        <a:pt x="9387" y="14400"/>
                      </a:cubicBezTo>
                      <a:cubicBezTo>
                        <a:pt x="9538" y="13824"/>
                        <a:pt x="9443" y="16128"/>
                        <a:pt x="9497" y="16704"/>
                      </a:cubicBezTo>
                      <a:cubicBezTo>
                        <a:pt x="9572" y="15840"/>
                        <a:pt x="9704" y="13536"/>
                        <a:pt x="9841" y="15264"/>
                      </a:cubicBezTo>
                      <a:cubicBezTo>
                        <a:pt x="9796" y="15840"/>
                        <a:pt x="9760" y="15264"/>
                        <a:pt x="9716" y="155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1" name="Google Shape;781;p9"/>
                <p:cNvSpPr/>
                <p:nvPr/>
              </p:nvSpPr>
              <p:spPr>
                <a:xfrm rot="10800000" flipH="1">
                  <a:off x="2995670" y="11666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30" h="21600" extrusionOk="0">
                      <a:moveTo>
                        <a:pt x="17130" y="21600"/>
                      </a:moveTo>
                      <a:cubicBezTo>
                        <a:pt x="9930" y="14400"/>
                        <a:pt x="8130" y="7200"/>
                        <a:pt x="6330" y="0"/>
                      </a:cubicBezTo>
                      <a:cubicBezTo>
                        <a:pt x="-2670" y="7200"/>
                        <a:pt x="-4470" y="14400"/>
                        <a:pt x="1713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2" name="Google Shape;782;p9"/>
                <p:cNvSpPr/>
                <p:nvPr/>
              </p:nvSpPr>
              <p:spPr>
                <a:xfrm rot="10800000" flipH="1">
                  <a:off x="1954191" y="639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2960" y="0"/>
                      </a:lnTo>
                      <a:cubicBezTo>
                        <a:pt x="4320" y="21600"/>
                        <a:pt x="4320" y="21600"/>
                        <a:pt x="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3" name="Google Shape;783;p9"/>
                <p:cNvSpPr/>
                <p:nvPr/>
              </p:nvSpPr>
              <p:spPr>
                <a:xfrm rot="10800000" flipH="1">
                  <a:off x="4082728" y="586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884" h="21600" extrusionOk="0">
                      <a:moveTo>
                        <a:pt x="20884" y="21600"/>
                      </a:moveTo>
                      <a:cubicBezTo>
                        <a:pt x="9684" y="14400"/>
                        <a:pt x="4084" y="7200"/>
                        <a:pt x="84" y="0"/>
                      </a:cubicBezTo>
                      <a:cubicBezTo>
                        <a:pt x="-716" y="7200"/>
                        <a:pt x="4084" y="14400"/>
                        <a:pt x="20884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4" name="Google Shape;784;p9"/>
                <p:cNvSpPr/>
                <p:nvPr/>
              </p:nvSpPr>
              <p:spPr>
                <a:xfrm rot="10800000" flipH="1">
                  <a:off x="4730586" y="38572"/>
                  <a:ext cx="1988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10286" y="7200"/>
                        <a:pt x="13886" y="14400"/>
                        <a:pt x="19543" y="21600"/>
                      </a:cubicBezTo>
                      <a:cubicBezTo>
                        <a:pt x="19029" y="14400"/>
                        <a:pt x="14914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5" name="Google Shape;785;p9"/>
                <p:cNvSpPr/>
                <p:nvPr/>
              </p:nvSpPr>
              <p:spPr>
                <a:xfrm rot="10800000" flipH="1">
                  <a:off x="4919268" y="18525"/>
                  <a:ext cx="1568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213" h="21600" extrusionOk="0">
                      <a:moveTo>
                        <a:pt x="6291" y="21600"/>
                      </a:moveTo>
                      <a:cubicBezTo>
                        <a:pt x="9109" y="14400"/>
                        <a:pt x="12396" y="21600"/>
                        <a:pt x="15213" y="14400"/>
                      </a:cubicBezTo>
                      <a:lnTo>
                        <a:pt x="14274" y="0"/>
                      </a:lnTo>
                      <a:cubicBezTo>
                        <a:pt x="2065" y="0"/>
                        <a:pt x="-6387" y="14400"/>
                        <a:pt x="6291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6" name="Google Shape;786;p9"/>
                <p:cNvSpPr/>
                <p:nvPr/>
              </p:nvSpPr>
              <p:spPr>
                <a:xfrm rot="10800000" flipH="1">
                  <a:off x="4768755" y="27396"/>
                  <a:ext cx="2877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571" h="13988" extrusionOk="0">
                      <a:moveTo>
                        <a:pt x="0" y="5056"/>
                      </a:moveTo>
                      <a:cubicBezTo>
                        <a:pt x="1029" y="17399"/>
                        <a:pt x="10286" y="14313"/>
                        <a:pt x="20571" y="11228"/>
                      </a:cubicBezTo>
                      <a:lnTo>
                        <a:pt x="18514" y="11228"/>
                      </a:lnTo>
                      <a:cubicBezTo>
                        <a:pt x="21600" y="-4201"/>
                        <a:pt x="10629" y="-1115"/>
                        <a:pt x="0" y="5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7" name="Google Shape;787;p9"/>
                <p:cNvSpPr/>
                <p:nvPr/>
              </p:nvSpPr>
              <p:spPr>
                <a:xfrm rot="10800000" flipH="1">
                  <a:off x="4800562" y="27200"/>
                  <a:ext cx="1311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793" h="9600" extrusionOk="0">
                      <a:moveTo>
                        <a:pt x="0" y="9600"/>
                      </a:moveTo>
                      <a:cubicBezTo>
                        <a:pt x="6968" y="9600"/>
                        <a:pt x="13239" y="9600"/>
                        <a:pt x="19510" y="9600"/>
                      </a:cubicBezTo>
                      <a:cubicBezTo>
                        <a:pt x="21600" y="-12000"/>
                        <a:pt x="11845" y="96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8" name="Google Shape;788;p9"/>
                <p:cNvSpPr/>
                <p:nvPr/>
              </p:nvSpPr>
              <p:spPr>
                <a:xfrm rot="10800000" flipH="1">
                  <a:off x="4609987" y="37943"/>
                  <a:ext cx="21927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63" h="9351" extrusionOk="0">
                      <a:moveTo>
                        <a:pt x="5509" y="8469"/>
                      </a:moveTo>
                      <a:cubicBezTo>
                        <a:pt x="8283" y="10269"/>
                        <a:pt x="7292" y="-531"/>
                        <a:pt x="8878" y="3069"/>
                      </a:cubicBezTo>
                      <a:cubicBezTo>
                        <a:pt x="11850" y="-7731"/>
                        <a:pt x="-9750" y="13869"/>
                        <a:pt x="5509" y="8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9" name="Google Shape;789;p9"/>
                <p:cNvSpPr/>
                <p:nvPr/>
              </p:nvSpPr>
              <p:spPr>
                <a:xfrm rot="10800000" flipH="1">
                  <a:off x="4767164" y="19580"/>
                  <a:ext cx="1351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2800" y="0"/>
                      </a:lnTo>
                      <a:lnTo>
                        <a:pt x="0" y="1728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0" name="Google Shape;790;p9"/>
                <p:cNvSpPr/>
                <p:nvPr/>
              </p:nvSpPr>
              <p:spPr>
                <a:xfrm rot="10800000" flipH="1">
                  <a:off x="4668237" y="21393"/>
                  <a:ext cx="2895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254" h="15514" extrusionOk="0">
                      <a:moveTo>
                        <a:pt x="8" y="8314"/>
                      </a:moveTo>
                      <a:lnTo>
                        <a:pt x="17005" y="15514"/>
                      </a:lnTo>
                      <a:cubicBezTo>
                        <a:pt x="16651" y="8314"/>
                        <a:pt x="18775" y="8314"/>
                        <a:pt x="21254" y="8314"/>
                      </a:cubicBezTo>
                      <a:cubicBezTo>
                        <a:pt x="10985" y="1114"/>
                        <a:pt x="-346" y="-6086"/>
                        <a:pt x="8" y="83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1" name="Google Shape;791;p9"/>
                <p:cNvSpPr/>
                <p:nvPr/>
              </p:nvSpPr>
              <p:spPr>
                <a:xfrm rot="10800000" flipH="1">
                  <a:off x="4697188" y="21163"/>
                  <a:ext cx="1829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8526" y="21600"/>
                        <a:pt x="17053" y="21600"/>
                        <a:pt x="21600" y="0"/>
                      </a:cubicBezTo>
                      <a:cubicBezTo>
                        <a:pt x="17053" y="0"/>
                        <a:pt x="6821" y="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2" name="Google Shape;792;p9"/>
                <p:cNvSpPr/>
                <p:nvPr/>
              </p:nvSpPr>
              <p:spPr>
                <a:xfrm rot="10800000" flipH="1">
                  <a:off x="4726610" y="17470"/>
                  <a:ext cx="2306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5166" y="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3" name="Google Shape;793;p9"/>
                <p:cNvSpPr/>
                <p:nvPr/>
              </p:nvSpPr>
              <p:spPr>
                <a:xfrm rot="10800000" flipH="1">
                  <a:off x="4400890" y="21163"/>
                  <a:ext cx="2617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230" h="21600" extrusionOk="0">
                      <a:moveTo>
                        <a:pt x="17620" y="0"/>
                      </a:moveTo>
                      <a:lnTo>
                        <a:pt x="340" y="5400"/>
                      </a:lnTo>
                      <a:cubicBezTo>
                        <a:pt x="-1322" y="16200"/>
                        <a:pt x="3330" y="21600"/>
                        <a:pt x="9644" y="21600"/>
                      </a:cubicBezTo>
                      <a:cubicBezTo>
                        <a:pt x="13632" y="10800"/>
                        <a:pt x="20278" y="10800"/>
                        <a:pt x="176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4" name="Google Shape;794;p9"/>
                <p:cNvSpPr/>
                <p:nvPr/>
              </p:nvSpPr>
              <p:spPr>
                <a:xfrm rot="10800000" flipH="1">
                  <a:off x="4488462" y="1272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12343"/>
                      </a:moveTo>
                      <a:cubicBezTo>
                        <a:pt x="9504" y="9257"/>
                        <a:pt x="8640" y="6171"/>
                        <a:pt x="1728" y="0"/>
                      </a:cubicBezTo>
                      <a:lnTo>
                        <a:pt x="0" y="21600"/>
                      </a:lnTo>
                      <a:lnTo>
                        <a:pt x="21600" y="1234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5" name="Google Shape;795;p9"/>
                <p:cNvSpPr/>
                <p:nvPr/>
              </p:nvSpPr>
              <p:spPr>
                <a:xfrm rot="10800000" flipH="1">
                  <a:off x="4410728" y="9029"/>
                  <a:ext cx="2744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73" h="21600" extrusionOk="0">
                      <a:moveTo>
                        <a:pt x="6528" y="0"/>
                      </a:moveTo>
                      <a:cubicBezTo>
                        <a:pt x="5650" y="5400"/>
                        <a:pt x="-6643" y="21600"/>
                        <a:pt x="4947" y="21600"/>
                      </a:cubicBezTo>
                      <a:cubicBezTo>
                        <a:pt x="5825" y="10800"/>
                        <a:pt x="14957" y="5400"/>
                        <a:pt x="65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6" name="Google Shape;796;p9"/>
                <p:cNvSpPr/>
                <p:nvPr/>
              </p:nvSpPr>
              <p:spPr>
                <a:xfrm rot="10800000" flipH="1">
                  <a:off x="4053493" y="2116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19938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7" name="Google Shape;797;p9"/>
                <p:cNvSpPr/>
                <p:nvPr/>
              </p:nvSpPr>
              <p:spPr>
                <a:xfrm rot="10800000" flipH="1">
                  <a:off x="3726432" y="2801"/>
                  <a:ext cx="37527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710" h="17913" extrusionOk="0">
                      <a:moveTo>
                        <a:pt x="1221" y="17280"/>
                      </a:moveTo>
                      <a:cubicBezTo>
                        <a:pt x="14480" y="21600"/>
                        <a:pt x="4429" y="2160"/>
                        <a:pt x="16191" y="8640"/>
                      </a:cubicBezTo>
                      <a:cubicBezTo>
                        <a:pt x="19399" y="4320"/>
                        <a:pt x="6567" y="4320"/>
                        <a:pt x="9775" y="0"/>
                      </a:cubicBezTo>
                      <a:cubicBezTo>
                        <a:pt x="1862" y="4320"/>
                        <a:pt x="-2201" y="2160"/>
                        <a:pt x="1221" y="172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8" name="Google Shape;798;p9"/>
                <p:cNvSpPr/>
                <p:nvPr/>
              </p:nvSpPr>
              <p:spPr>
                <a:xfrm rot="10800000" flipH="1">
                  <a:off x="3746549" y="691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0"/>
                      </a:lnTo>
                      <a:cubicBezTo>
                        <a:pt x="9095" y="10800"/>
                        <a:pt x="3411" y="108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9" name="Google Shape;799;p9"/>
                <p:cNvSpPr/>
                <p:nvPr/>
              </p:nvSpPr>
              <p:spPr>
                <a:xfrm rot="10800000" flipH="1">
                  <a:off x="32602" y="48595"/>
                  <a:ext cx="19086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10800"/>
                      </a:moveTo>
                      <a:lnTo>
                        <a:pt x="0" y="0"/>
                      </a:lnTo>
                      <a:lnTo>
                        <a:pt x="13846" y="21600"/>
                      </a:lnTo>
                      <a:lnTo>
                        <a:pt x="21600" y="10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0" name="Google Shape;800;p9"/>
                <p:cNvSpPr/>
                <p:nvPr/>
              </p:nvSpPr>
              <p:spPr>
                <a:xfrm rot="10800000" flipH="1">
                  <a:off x="0" y="45957"/>
                  <a:ext cx="1510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5525" y="0"/>
                      </a:lnTo>
                      <a:lnTo>
                        <a:pt x="0" y="18000"/>
                      </a:lnTo>
                      <a:cubicBezTo>
                        <a:pt x="5400" y="18000"/>
                        <a:pt x="17550" y="180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1" name="Google Shape;801;p9"/>
                <p:cNvSpPr/>
                <p:nvPr/>
              </p:nvSpPr>
              <p:spPr>
                <a:xfrm rot="10800000" flipH="1">
                  <a:off x="2568464" y="62"/>
                  <a:ext cx="1669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9694" y="21600"/>
                      </a:moveTo>
                      <a:lnTo>
                        <a:pt x="21600" y="10800"/>
                      </a:lnTo>
                      <a:cubicBezTo>
                        <a:pt x="17788" y="5400"/>
                        <a:pt x="11435" y="5400"/>
                        <a:pt x="0" y="0"/>
                      </a:cubicBezTo>
                      <a:lnTo>
                        <a:pt x="19694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2" name="Google Shape;802;p9"/>
                <p:cNvSpPr/>
                <p:nvPr/>
              </p:nvSpPr>
              <p:spPr>
                <a:xfrm rot="10800000" flipH="1">
                  <a:off x="2321966" y="586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0165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lnTo>
                        <a:pt x="10165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3" name="Google Shape;803;p9"/>
                <p:cNvSpPr/>
                <p:nvPr/>
              </p:nvSpPr>
              <p:spPr>
                <a:xfrm rot="10800000" flipH="1">
                  <a:off x="2114098" y="-1"/>
                  <a:ext cx="28145" cy="1270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118" h="8611" extrusionOk="0">
                      <a:moveTo>
                        <a:pt x="232" y="7831"/>
                      </a:moveTo>
                      <a:cubicBezTo>
                        <a:pt x="6404" y="10531"/>
                        <a:pt x="13947" y="5131"/>
                        <a:pt x="20118" y="7831"/>
                      </a:cubicBezTo>
                      <a:cubicBezTo>
                        <a:pt x="6404" y="10531"/>
                        <a:pt x="-1482" y="-11069"/>
                        <a:pt x="232" y="78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804" name="Google Shape;804;p9"/>
              <p:cNvGrpSpPr/>
              <p:nvPr/>
            </p:nvGrpSpPr>
            <p:grpSpPr>
              <a:xfrm>
                <a:off x="32380" y="-1"/>
                <a:ext cx="45100" cy="4115281"/>
                <a:chOff x="-1" y="0"/>
                <a:chExt cx="45098" cy="4115279"/>
              </a:xfrm>
            </p:grpSpPr>
            <p:sp>
              <p:nvSpPr>
                <p:cNvPr id="805" name="Google Shape;805;p9"/>
                <p:cNvSpPr/>
                <p:nvPr/>
              </p:nvSpPr>
              <p:spPr>
                <a:xfrm rot="5400000" flipH="1">
                  <a:off x="23254" y="3866"/>
                  <a:ext cx="2043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853" h="21600" extrusionOk="0">
                      <a:moveTo>
                        <a:pt x="5925" y="21600"/>
                      </a:moveTo>
                      <a:lnTo>
                        <a:pt x="17853" y="10800"/>
                      </a:lnTo>
                      <a:cubicBezTo>
                        <a:pt x="15596" y="7200"/>
                        <a:pt x="4635" y="3600"/>
                        <a:pt x="8826" y="0"/>
                      </a:cubicBezTo>
                      <a:cubicBezTo>
                        <a:pt x="-3747" y="3600"/>
                        <a:pt x="-1168" y="10800"/>
                        <a:pt x="592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6" name="Google Shape;806;p9"/>
                <p:cNvSpPr/>
                <p:nvPr/>
              </p:nvSpPr>
              <p:spPr>
                <a:xfrm rot="5400000" flipH="1">
                  <a:off x="23895" y="1713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7894" extrusionOk="0">
                      <a:moveTo>
                        <a:pt x="0" y="17894"/>
                      </a:moveTo>
                      <a:lnTo>
                        <a:pt x="21600" y="7094"/>
                      </a:lnTo>
                      <a:cubicBezTo>
                        <a:pt x="17280" y="-3706"/>
                        <a:pt x="11880" y="-3706"/>
                        <a:pt x="0" y="178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7" name="Google Shape;807;p9"/>
                <p:cNvSpPr/>
                <p:nvPr/>
              </p:nvSpPr>
              <p:spPr>
                <a:xfrm rot="5400000" flipH="1">
                  <a:off x="22520" y="5701"/>
                  <a:ext cx="1545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3708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2634" y="10800"/>
                        <a:pt x="3161" y="21600"/>
                        <a:pt x="10010" y="3600"/>
                      </a:cubicBezTo>
                      <a:cubicBezTo>
                        <a:pt x="7902" y="10800"/>
                        <a:pt x="12117" y="3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8" name="Google Shape;808;p9"/>
                <p:cNvSpPr/>
                <p:nvPr/>
              </p:nvSpPr>
              <p:spPr>
                <a:xfrm rot="5400000" flipH="1">
                  <a:off x="24761" y="86325"/>
                  <a:ext cx="1601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728" h="21600" extrusionOk="0">
                      <a:moveTo>
                        <a:pt x="88" y="0"/>
                      </a:moveTo>
                      <a:cubicBezTo>
                        <a:pt x="-872" y="3600"/>
                        <a:pt x="6328" y="14400"/>
                        <a:pt x="7768" y="21600"/>
                      </a:cubicBezTo>
                      <a:lnTo>
                        <a:pt x="20728" y="14400"/>
                      </a:lnTo>
                      <a:cubicBezTo>
                        <a:pt x="14008" y="10800"/>
                        <a:pt x="1048" y="7200"/>
                        <a:pt x="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9" name="Google Shape;809;p9"/>
                <p:cNvSpPr/>
                <p:nvPr/>
              </p:nvSpPr>
              <p:spPr>
                <a:xfrm rot="5400000" flipH="1">
                  <a:off x="22932" y="95932"/>
                  <a:ext cx="1545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770" h="21600" extrusionOk="0">
                      <a:moveTo>
                        <a:pt x="20618" y="0"/>
                      </a:moveTo>
                      <a:lnTo>
                        <a:pt x="0" y="21600"/>
                      </a:lnTo>
                      <a:cubicBezTo>
                        <a:pt x="18164" y="21600"/>
                        <a:pt x="21600" y="14400"/>
                        <a:pt x="206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0" name="Google Shape;810;p9"/>
                <p:cNvSpPr/>
                <p:nvPr/>
              </p:nvSpPr>
              <p:spPr>
                <a:xfrm rot="5400000" flipH="1">
                  <a:off x="11647" y="13117"/>
                  <a:ext cx="3028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3688" y="2160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3688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1" name="Google Shape;811;p9"/>
                <p:cNvSpPr/>
                <p:nvPr/>
              </p:nvSpPr>
              <p:spPr>
                <a:xfrm rot="5400000" flipH="1">
                  <a:off x="27152" y="152173"/>
                  <a:ext cx="1545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9771" y="1728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9771" y="172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2" name="Google Shape;812;p9"/>
                <p:cNvSpPr/>
                <p:nvPr/>
              </p:nvSpPr>
              <p:spPr>
                <a:xfrm rot="5400000" flipH="1">
                  <a:off x="19995" y="206114"/>
                  <a:ext cx="3117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784" h="21600" extrusionOk="0">
                      <a:moveTo>
                        <a:pt x="17853" y="21600"/>
                      </a:moveTo>
                      <a:cubicBezTo>
                        <a:pt x="21600" y="10800"/>
                        <a:pt x="12563" y="3600"/>
                        <a:pt x="16531" y="0"/>
                      </a:cubicBezTo>
                      <a:cubicBezTo>
                        <a:pt x="10359" y="0"/>
                        <a:pt x="4849" y="7200"/>
                        <a:pt x="0" y="18000"/>
                      </a:cubicBezTo>
                      <a:cubicBezTo>
                        <a:pt x="5290" y="10800"/>
                        <a:pt x="10800" y="14400"/>
                        <a:pt x="17853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3" name="Google Shape;813;p9"/>
                <p:cNvSpPr/>
                <p:nvPr/>
              </p:nvSpPr>
              <p:spPr>
                <a:xfrm rot="5400000" flipH="1">
                  <a:off x="27024" y="228499"/>
                  <a:ext cx="1359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6600" y="14400"/>
                        <a:pt x="13800" y="7200"/>
                        <a:pt x="21600" y="0"/>
                      </a:cubicBezTo>
                      <a:cubicBezTo>
                        <a:pt x="14400" y="0"/>
                        <a:pt x="7200" y="72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4" name="Google Shape;814;p9"/>
                <p:cNvSpPr/>
                <p:nvPr/>
              </p:nvSpPr>
              <p:spPr>
                <a:xfrm rot="5400000" flipH="1">
                  <a:off x="25011" y="13610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9575" y="17280"/>
                        <a:pt x="15525" y="4320"/>
                        <a:pt x="0" y="0"/>
                      </a:cubicBezTo>
                      <a:lnTo>
                        <a:pt x="1080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5" name="Google Shape;815;p9"/>
                <p:cNvSpPr/>
                <p:nvPr/>
              </p:nvSpPr>
              <p:spPr>
                <a:xfrm rot="5400000" flipH="1">
                  <a:off x="23507" y="142593"/>
                  <a:ext cx="1359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000" y="2160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6" name="Google Shape;816;p9"/>
                <p:cNvSpPr/>
                <p:nvPr/>
              </p:nvSpPr>
              <p:spPr>
                <a:xfrm rot="5400000" flipH="1">
                  <a:off x="24239" y="136291"/>
                  <a:ext cx="12701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20000" extrusionOk="0">
                      <a:moveTo>
                        <a:pt x="21600" y="0"/>
                      </a:moveTo>
                      <a:lnTo>
                        <a:pt x="0" y="0"/>
                      </a:lnTo>
                      <a:cubicBezTo>
                        <a:pt x="8640" y="0"/>
                        <a:pt x="12960" y="0"/>
                        <a:pt x="21600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7" name="Google Shape;817;p9"/>
                <p:cNvSpPr/>
                <p:nvPr/>
              </p:nvSpPr>
              <p:spPr>
                <a:xfrm rot="5400000" flipH="1">
                  <a:off x="16755" y="72114"/>
                  <a:ext cx="1725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401" h="21600" extrusionOk="0">
                      <a:moveTo>
                        <a:pt x="13401" y="0"/>
                      </a:moveTo>
                      <a:cubicBezTo>
                        <a:pt x="6489" y="7200"/>
                        <a:pt x="-8199" y="12000"/>
                        <a:pt x="5913" y="21600"/>
                      </a:cubicBezTo>
                      <a:cubicBezTo>
                        <a:pt x="10809" y="14400"/>
                        <a:pt x="2745" y="9600"/>
                        <a:pt x="134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8" name="Google Shape;818;p9"/>
                <p:cNvSpPr/>
                <p:nvPr/>
              </p:nvSpPr>
              <p:spPr>
                <a:xfrm rot="5400000" flipH="1">
                  <a:off x="19543" y="112310"/>
                  <a:ext cx="17306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16200"/>
                      </a:moveTo>
                      <a:lnTo>
                        <a:pt x="20221" y="21600"/>
                      </a:lnTo>
                      <a:cubicBezTo>
                        <a:pt x="19762" y="16200"/>
                        <a:pt x="16085" y="5400"/>
                        <a:pt x="21600" y="0"/>
                      </a:cubicBez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9" name="Google Shape;819;p9"/>
                <p:cNvSpPr/>
                <p:nvPr/>
              </p:nvSpPr>
              <p:spPr>
                <a:xfrm rot="5400000" flipH="1">
                  <a:off x="20790" y="124980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0"/>
                      </a:lnTo>
                      <a:lnTo>
                        <a:pt x="4909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0" name="Google Shape;820;p9"/>
                <p:cNvSpPr/>
                <p:nvPr/>
              </p:nvSpPr>
              <p:spPr>
                <a:xfrm rot="5400000" flipH="1">
                  <a:off x="15332" y="215997"/>
                  <a:ext cx="2994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383" h="21600" extrusionOk="0">
                      <a:moveTo>
                        <a:pt x="15120" y="0"/>
                      </a:moveTo>
                      <a:cubicBezTo>
                        <a:pt x="10560" y="10800"/>
                        <a:pt x="5520" y="10800"/>
                        <a:pt x="0" y="10800"/>
                      </a:cubicBezTo>
                      <a:cubicBezTo>
                        <a:pt x="6000" y="16200"/>
                        <a:pt x="12240" y="21600"/>
                        <a:pt x="18240" y="21600"/>
                      </a:cubicBezTo>
                      <a:cubicBezTo>
                        <a:pt x="18960" y="10800"/>
                        <a:pt x="21600" y="0"/>
                        <a:pt x="151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1" name="Google Shape;821;p9"/>
                <p:cNvSpPr/>
                <p:nvPr/>
              </p:nvSpPr>
              <p:spPr>
                <a:xfrm rot="5400000" flipH="1">
                  <a:off x="23956" y="17380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2960" y="21600"/>
                        <a:pt x="21600" y="21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2" name="Google Shape;822;p9"/>
                <p:cNvSpPr/>
                <p:nvPr/>
              </p:nvSpPr>
              <p:spPr>
                <a:xfrm rot="5400000" flipH="1">
                  <a:off x="23604" y="31594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0"/>
                      </a:moveTo>
                      <a:lnTo>
                        <a:pt x="17280" y="21600"/>
                      </a:lnTo>
                      <a:cubicBezTo>
                        <a:pt x="17280" y="21600"/>
                        <a:pt x="1728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3" name="Google Shape;823;p9"/>
                <p:cNvSpPr/>
                <p:nvPr/>
              </p:nvSpPr>
              <p:spPr>
                <a:xfrm rot="5400000" flipH="1">
                  <a:off x="20746" y="194359"/>
                  <a:ext cx="1701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231" h="21600" extrusionOk="0">
                      <a:moveTo>
                        <a:pt x="2388" y="21600"/>
                      </a:moveTo>
                      <a:cubicBezTo>
                        <a:pt x="11120" y="21600"/>
                        <a:pt x="16176" y="10800"/>
                        <a:pt x="21231" y="0"/>
                      </a:cubicBezTo>
                      <a:cubicBezTo>
                        <a:pt x="14797" y="0"/>
                        <a:pt x="7903" y="10800"/>
                        <a:pt x="550" y="10800"/>
                      </a:cubicBezTo>
                      <a:cubicBezTo>
                        <a:pt x="-369" y="10800"/>
                        <a:pt x="-369" y="21600"/>
                        <a:pt x="238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4" name="Google Shape;824;p9"/>
                <p:cNvSpPr/>
                <p:nvPr/>
              </p:nvSpPr>
              <p:spPr>
                <a:xfrm rot="5400000" flipH="1">
                  <a:off x="25544" y="25321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6362" extrusionOk="0">
                      <a:moveTo>
                        <a:pt x="0" y="1962"/>
                      </a:moveTo>
                      <a:cubicBezTo>
                        <a:pt x="6545" y="9162"/>
                        <a:pt x="13745" y="16362"/>
                        <a:pt x="21600" y="16362"/>
                      </a:cubicBezTo>
                      <a:cubicBezTo>
                        <a:pt x="15055" y="9162"/>
                        <a:pt x="1964" y="-5238"/>
                        <a:pt x="0" y="196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5" name="Google Shape;825;p9"/>
                <p:cNvSpPr/>
                <p:nvPr/>
              </p:nvSpPr>
              <p:spPr>
                <a:xfrm rot="5400000" flipH="1">
                  <a:off x="25011" y="17637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894" h="9600" extrusionOk="0">
                      <a:moveTo>
                        <a:pt x="7094" y="9600"/>
                      </a:moveTo>
                      <a:lnTo>
                        <a:pt x="17894" y="9600"/>
                      </a:lnTo>
                      <a:cubicBezTo>
                        <a:pt x="-3706" y="-12000"/>
                        <a:pt x="-3706" y="9600"/>
                        <a:pt x="7094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6" name="Google Shape;826;p9"/>
                <p:cNvSpPr/>
                <p:nvPr/>
              </p:nvSpPr>
              <p:spPr>
                <a:xfrm rot="5400000" flipH="1">
                  <a:off x="24307" y="18029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7419" y="0"/>
                      </a:moveTo>
                      <a:cubicBezTo>
                        <a:pt x="10452" y="7200"/>
                        <a:pt x="5574" y="14400"/>
                        <a:pt x="0" y="21600"/>
                      </a:cubicBezTo>
                      <a:cubicBezTo>
                        <a:pt x="7665" y="21600"/>
                        <a:pt x="15329" y="14400"/>
                        <a:pt x="21600" y="14400"/>
                      </a:cubicBezTo>
                      <a:cubicBezTo>
                        <a:pt x="20206" y="7200"/>
                        <a:pt x="18813" y="7200"/>
                        <a:pt x="174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7" name="Google Shape;827;p9"/>
                <p:cNvSpPr/>
                <p:nvPr/>
              </p:nvSpPr>
              <p:spPr>
                <a:xfrm rot="5400000" flipH="1">
                  <a:off x="-7463" y="329634"/>
                  <a:ext cx="61470" cy="1336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053" h="21600" extrusionOk="0">
                      <a:moveTo>
                        <a:pt x="5258" y="21600"/>
                      </a:moveTo>
                      <a:cubicBezTo>
                        <a:pt x="5586" y="18400"/>
                        <a:pt x="11040" y="15200"/>
                        <a:pt x="15731" y="19200"/>
                      </a:cubicBezTo>
                      <a:cubicBezTo>
                        <a:pt x="20313" y="16800"/>
                        <a:pt x="17368" y="5600"/>
                        <a:pt x="13331" y="0"/>
                      </a:cubicBezTo>
                      <a:cubicBezTo>
                        <a:pt x="13222" y="1600"/>
                        <a:pt x="13222" y="2400"/>
                        <a:pt x="8422" y="4800"/>
                      </a:cubicBezTo>
                      <a:cubicBezTo>
                        <a:pt x="10058" y="6400"/>
                        <a:pt x="19004" y="8800"/>
                        <a:pt x="14968" y="11200"/>
                      </a:cubicBezTo>
                      <a:cubicBezTo>
                        <a:pt x="8640" y="12800"/>
                        <a:pt x="9840" y="10400"/>
                        <a:pt x="6786" y="8800"/>
                      </a:cubicBezTo>
                      <a:cubicBezTo>
                        <a:pt x="9295" y="12800"/>
                        <a:pt x="-1287" y="14400"/>
                        <a:pt x="131" y="20000"/>
                      </a:cubicBezTo>
                      <a:lnTo>
                        <a:pt x="5586" y="18400"/>
                      </a:lnTo>
                      <a:cubicBezTo>
                        <a:pt x="5695" y="19200"/>
                        <a:pt x="3731" y="20800"/>
                        <a:pt x="525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8" name="Google Shape;828;p9"/>
                <p:cNvSpPr/>
                <p:nvPr/>
              </p:nvSpPr>
              <p:spPr>
                <a:xfrm rot="5400000" flipH="1">
                  <a:off x="12820" y="296481"/>
                  <a:ext cx="3708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7712" y="21600"/>
                      </a:moveTo>
                      <a:lnTo>
                        <a:pt x="21600" y="21600"/>
                      </a:lnTo>
                      <a:cubicBezTo>
                        <a:pt x="17064" y="18000"/>
                        <a:pt x="14040" y="14400"/>
                        <a:pt x="8208" y="0"/>
                      </a:cubicBezTo>
                      <a:cubicBezTo>
                        <a:pt x="1728" y="7200"/>
                        <a:pt x="432" y="14400"/>
                        <a:pt x="0" y="18000"/>
                      </a:cubicBezTo>
                      <a:lnTo>
                        <a:pt x="19008" y="21600"/>
                      </a:lnTo>
                      <a:lnTo>
                        <a:pt x="17712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9" name="Google Shape;829;p9"/>
                <p:cNvSpPr/>
                <p:nvPr/>
              </p:nvSpPr>
              <p:spPr>
                <a:xfrm rot="5400000" flipH="1">
                  <a:off x="4353" y="254449"/>
                  <a:ext cx="4698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318" h="21600" extrusionOk="0">
                      <a:moveTo>
                        <a:pt x="12169" y="4629"/>
                      </a:moveTo>
                      <a:cubicBezTo>
                        <a:pt x="10039" y="10800"/>
                        <a:pt x="3499" y="13886"/>
                        <a:pt x="7454" y="21600"/>
                      </a:cubicBezTo>
                      <a:cubicBezTo>
                        <a:pt x="15515" y="21600"/>
                        <a:pt x="13082" y="15429"/>
                        <a:pt x="17949" y="12343"/>
                      </a:cubicBezTo>
                      <a:cubicBezTo>
                        <a:pt x="5020" y="13886"/>
                        <a:pt x="21600" y="9257"/>
                        <a:pt x="12321" y="4629"/>
                      </a:cubicBezTo>
                      <a:cubicBezTo>
                        <a:pt x="14755" y="4629"/>
                        <a:pt x="17037" y="3086"/>
                        <a:pt x="19318" y="3086"/>
                      </a:cubicBezTo>
                      <a:cubicBezTo>
                        <a:pt x="16885" y="3086"/>
                        <a:pt x="14755" y="1543"/>
                        <a:pt x="12625" y="0"/>
                      </a:cubicBezTo>
                      <a:lnTo>
                        <a:pt x="12930" y="1543"/>
                      </a:lnTo>
                      <a:cubicBezTo>
                        <a:pt x="12930" y="1543"/>
                        <a:pt x="12930" y="1543"/>
                        <a:pt x="12930" y="1543"/>
                      </a:cubicBezTo>
                      <a:cubicBezTo>
                        <a:pt x="13538" y="1543"/>
                        <a:pt x="13690" y="1543"/>
                        <a:pt x="13082" y="1543"/>
                      </a:cubicBezTo>
                      <a:lnTo>
                        <a:pt x="12777" y="1543"/>
                      </a:lnTo>
                      <a:cubicBezTo>
                        <a:pt x="12625" y="3086"/>
                        <a:pt x="12473" y="3086"/>
                        <a:pt x="12169" y="4629"/>
                      </a:cubicBezTo>
                      <a:cubicBezTo>
                        <a:pt x="8518" y="3086"/>
                        <a:pt x="11561" y="3086"/>
                        <a:pt x="12777" y="1543"/>
                      </a:cubicBezTo>
                      <a:cubicBezTo>
                        <a:pt x="12777" y="1543"/>
                        <a:pt x="12930" y="1543"/>
                        <a:pt x="12930" y="1543"/>
                      </a:cubicBezTo>
                      <a:lnTo>
                        <a:pt x="0" y="4629"/>
                      </a:lnTo>
                      <a:cubicBezTo>
                        <a:pt x="2738" y="4629"/>
                        <a:pt x="6085" y="4629"/>
                        <a:pt x="12169" y="46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0" name="Google Shape;830;p9"/>
                <p:cNvSpPr/>
                <p:nvPr/>
              </p:nvSpPr>
              <p:spPr>
                <a:xfrm rot="5400000" flipH="1">
                  <a:off x="12701" y="9138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75" h="21600" extrusionOk="0">
                      <a:moveTo>
                        <a:pt x="15475" y="21600"/>
                      </a:moveTo>
                      <a:cubicBezTo>
                        <a:pt x="9584" y="21600"/>
                        <a:pt x="9584" y="21600"/>
                        <a:pt x="9584" y="0"/>
                      </a:cubicBezTo>
                      <a:cubicBezTo>
                        <a:pt x="-2198" y="21600"/>
                        <a:pt x="-6125" y="21600"/>
                        <a:pt x="1547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1" name="Google Shape;831;p9"/>
                <p:cNvSpPr/>
                <p:nvPr/>
              </p:nvSpPr>
              <p:spPr>
                <a:xfrm rot="5400000" flipH="1">
                  <a:off x="4004" y="100708"/>
                  <a:ext cx="36426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204" h="21600" extrusionOk="0">
                      <a:moveTo>
                        <a:pt x="7534" y="19800"/>
                      </a:moveTo>
                      <a:cubicBezTo>
                        <a:pt x="8597" y="18000"/>
                        <a:pt x="9482" y="14400"/>
                        <a:pt x="13023" y="16200"/>
                      </a:cubicBezTo>
                      <a:cubicBezTo>
                        <a:pt x="16033" y="18000"/>
                        <a:pt x="13023" y="19800"/>
                        <a:pt x="13200" y="21600"/>
                      </a:cubicBezTo>
                      <a:cubicBezTo>
                        <a:pt x="15325" y="19800"/>
                        <a:pt x="20636" y="16200"/>
                        <a:pt x="13908" y="12600"/>
                      </a:cubicBezTo>
                      <a:lnTo>
                        <a:pt x="12846" y="14400"/>
                      </a:lnTo>
                      <a:cubicBezTo>
                        <a:pt x="6826" y="10800"/>
                        <a:pt x="-964" y="1800"/>
                        <a:pt x="98" y="0"/>
                      </a:cubicBezTo>
                      <a:cubicBezTo>
                        <a:pt x="1869" y="7200"/>
                        <a:pt x="3462" y="12600"/>
                        <a:pt x="7534" y="19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2" name="Google Shape;832;p9"/>
                <p:cNvSpPr/>
                <p:nvPr/>
              </p:nvSpPr>
              <p:spPr>
                <a:xfrm rot="5400000" flipH="1">
                  <a:off x="10059" y="189680"/>
                  <a:ext cx="2572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432" h="21600" extrusionOk="0">
                      <a:moveTo>
                        <a:pt x="20432" y="0"/>
                      </a:moveTo>
                      <a:lnTo>
                        <a:pt x="0" y="7200"/>
                      </a:lnTo>
                      <a:lnTo>
                        <a:pt x="10508" y="21600"/>
                      </a:lnTo>
                      <a:lnTo>
                        <a:pt x="9924" y="14400"/>
                      </a:lnTo>
                      <a:cubicBezTo>
                        <a:pt x="21600" y="14400"/>
                        <a:pt x="18973" y="7200"/>
                        <a:pt x="204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3" name="Google Shape;833;p9"/>
                <p:cNvSpPr/>
                <p:nvPr/>
              </p:nvSpPr>
              <p:spPr>
                <a:xfrm rot="5400000" flipH="1">
                  <a:off x="24296" y="324292"/>
                  <a:ext cx="1483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6740" y="15429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16740" y="154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4" name="Google Shape;834;p9"/>
                <p:cNvSpPr/>
                <p:nvPr/>
              </p:nvSpPr>
              <p:spPr>
                <a:xfrm rot="5400000" flipH="1">
                  <a:off x="25714" y="357665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8900" y="21600"/>
                      </a:moveTo>
                      <a:lnTo>
                        <a:pt x="21600" y="0"/>
                      </a:lnTo>
                      <a:lnTo>
                        <a:pt x="0" y="16200"/>
                      </a:lnTo>
                      <a:lnTo>
                        <a:pt x="189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5" name="Google Shape;835;p9"/>
                <p:cNvSpPr/>
                <p:nvPr/>
              </p:nvSpPr>
              <p:spPr>
                <a:xfrm rot="5400000" flipH="1">
                  <a:off x="4964" y="228435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0286" y="0"/>
                        <a:pt x="16457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6" name="Google Shape;836;p9"/>
                <p:cNvSpPr/>
                <p:nvPr/>
              </p:nvSpPr>
              <p:spPr>
                <a:xfrm rot="5400000" flipH="1">
                  <a:off x="5668" y="222419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589" h="21600" extrusionOk="0">
                      <a:moveTo>
                        <a:pt x="6949" y="21600"/>
                      </a:moveTo>
                      <a:lnTo>
                        <a:pt x="15589" y="0"/>
                      </a:lnTo>
                      <a:cubicBezTo>
                        <a:pt x="469" y="10800"/>
                        <a:pt x="-6011" y="21600"/>
                        <a:pt x="6949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7" name="Google Shape;837;p9"/>
                <p:cNvSpPr/>
                <p:nvPr/>
              </p:nvSpPr>
              <p:spPr>
                <a:xfrm rot="5400000" flipH="1">
                  <a:off x="22915" y="1203985"/>
                  <a:ext cx="2274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378" h="15529" extrusionOk="0">
                      <a:moveTo>
                        <a:pt x="20378" y="15529"/>
                      </a:moveTo>
                      <a:cubicBezTo>
                        <a:pt x="10076" y="5929"/>
                        <a:pt x="-1222" y="-6071"/>
                        <a:pt x="107" y="3529"/>
                      </a:cubicBezTo>
                      <a:lnTo>
                        <a:pt x="3098" y="13129"/>
                      </a:lnTo>
                      <a:cubicBezTo>
                        <a:pt x="10409" y="10729"/>
                        <a:pt x="15726" y="13129"/>
                        <a:pt x="20378" y="15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8" name="Google Shape;838;p9"/>
                <p:cNvSpPr/>
                <p:nvPr/>
              </p:nvSpPr>
              <p:spPr>
                <a:xfrm rot="5400000" flipH="1">
                  <a:off x="15515" y="1761197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16200"/>
                      </a:moveTo>
                      <a:lnTo>
                        <a:pt x="6703" y="21600"/>
                      </a:lnTo>
                      <a:lnTo>
                        <a:pt x="21600" y="0"/>
                      </a:ln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9" name="Google Shape;839;p9"/>
                <p:cNvSpPr/>
                <p:nvPr/>
              </p:nvSpPr>
              <p:spPr>
                <a:xfrm rot="5400000" flipH="1">
                  <a:off x="5657" y="1782209"/>
                  <a:ext cx="1483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0" y="0"/>
                      </a:lnTo>
                      <a:cubicBezTo>
                        <a:pt x="4860" y="7200"/>
                        <a:pt x="11880" y="144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0" name="Google Shape;840;p9"/>
                <p:cNvSpPr/>
                <p:nvPr/>
              </p:nvSpPr>
              <p:spPr>
                <a:xfrm rot="5400000" flipH="1">
                  <a:off x="2854" y="2590185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363" h="21600" extrusionOk="0">
                      <a:moveTo>
                        <a:pt x="13642" y="0"/>
                      </a:moveTo>
                      <a:lnTo>
                        <a:pt x="0" y="21600"/>
                      </a:lnTo>
                      <a:cubicBezTo>
                        <a:pt x="21600" y="21600"/>
                        <a:pt x="11937" y="12960"/>
                        <a:pt x="136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1" name="Google Shape;841;p9"/>
                <p:cNvSpPr/>
                <p:nvPr/>
              </p:nvSpPr>
              <p:spPr>
                <a:xfrm rot="5400000" flipH="1">
                  <a:off x="19057" y="715810"/>
                  <a:ext cx="2410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4683" extrusionOk="0">
                      <a:moveTo>
                        <a:pt x="21600" y="10800"/>
                      </a:moveTo>
                      <a:cubicBezTo>
                        <a:pt x="12960" y="3600"/>
                        <a:pt x="5982" y="0"/>
                        <a:pt x="0" y="0"/>
                      </a:cubicBezTo>
                      <a:cubicBezTo>
                        <a:pt x="10634" y="7200"/>
                        <a:pt x="18942" y="21600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2" name="Google Shape;842;p9"/>
                <p:cNvSpPr/>
                <p:nvPr/>
              </p:nvSpPr>
              <p:spPr>
                <a:xfrm rot="5400000" flipH="1">
                  <a:off x="27824" y="2261596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162" h="21600" extrusionOk="0">
                      <a:moveTo>
                        <a:pt x="18514" y="0"/>
                      </a:moveTo>
                      <a:cubicBezTo>
                        <a:pt x="5143" y="10800"/>
                        <a:pt x="0" y="21600"/>
                        <a:pt x="0" y="21600"/>
                      </a:cubicBezTo>
                      <a:cubicBezTo>
                        <a:pt x="13371" y="21600"/>
                        <a:pt x="21600" y="10800"/>
                        <a:pt x="1851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3" name="Google Shape;843;p9"/>
                <p:cNvSpPr/>
                <p:nvPr/>
              </p:nvSpPr>
              <p:spPr>
                <a:xfrm rot="5400000" flipH="1">
                  <a:off x="18218" y="741767"/>
                  <a:ext cx="2781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5624" extrusionOk="0">
                      <a:moveTo>
                        <a:pt x="0" y="10224"/>
                      </a:moveTo>
                      <a:lnTo>
                        <a:pt x="3744" y="15624"/>
                      </a:lnTo>
                      <a:cubicBezTo>
                        <a:pt x="9216" y="10224"/>
                        <a:pt x="14976" y="4824"/>
                        <a:pt x="21600" y="10224"/>
                      </a:cubicBezTo>
                      <a:cubicBezTo>
                        <a:pt x="14976" y="-576"/>
                        <a:pt x="7200" y="-5976"/>
                        <a:pt x="0" y="102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4" name="Google Shape;844;p9"/>
                <p:cNvSpPr/>
                <p:nvPr/>
              </p:nvSpPr>
              <p:spPr>
                <a:xfrm rot="5400000" flipH="1">
                  <a:off x="8481" y="369390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417" h="21600" extrusionOk="0">
                      <a:moveTo>
                        <a:pt x="19417" y="21600"/>
                      </a:moveTo>
                      <a:lnTo>
                        <a:pt x="517" y="0"/>
                      </a:lnTo>
                      <a:cubicBezTo>
                        <a:pt x="-2183" y="21600"/>
                        <a:pt x="5917" y="21600"/>
                        <a:pt x="19417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5" name="Google Shape;845;p9"/>
                <p:cNvSpPr/>
                <p:nvPr/>
              </p:nvSpPr>
              <p:spPr>
                <a:xfrm rot="5400000" flipH="1">
                  <a:off x="29750" y="4008330"/>
                  <a:ext cx="13597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6200" extrusionOk="0">
                      <a:moveTo>
                        <a:pt x="0" y="16200"/>
                      </a:moveTo>
                      <a:cubicBezTo>
                        <a:pt x="5400" y="16200"/>
                        <a:pt x="13800" y="16200"/>
                        <a:pt x="21600" y="16200"/>
                      </a:cubicBezTo>
                      <a:cubicBezTo>
                        <a:pt x="17400" y="-5400"/>
                        <a:pt x="11400" y="-5400"/>
                        <a:pt x="0" y="162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6" name="Google Shape;846;p9"/>
                <p:cNvSpPr/>
                <p:nvPr/>
              </p:nvSpPr>
              <p:spPr>
                <a:xfrm rot="5400000" flipH="1">
                  <a:off x="25871" y="48999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61" h="9600" extrusionOk="0">
                      <a:moveTo>
                        <a:pt x="0" y="9600"/>
                      </a:moveTo>
                      <a:cubicBezTo>
                        <a:pt x="21600" y="9600"/>
                        <a:pt x="32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7" name="Google Shape;847;p9"/>
                <p:cNvSpPr/>
                <p:nvPr/>
              </p:nvSpPr>
              <p:spPr>
                <a:xfrm rot="5400000" flipH="1">
                  <a:off x="16570" y="457476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10800" y="7200"/>
                        <a:pt x="2700" y="14400"/>
                        <a:pt x="0" y="21600"/>
                      </a:cubicBezTo>
                      <a:cubicBezTo>
                        <a:pt x="5400" y="14400"/>
                        <a:pt x="10800" y="72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8" name="Google Shape;848;p9"/>
                <p:cNvSpPr/>
                <p:nvPr/>
              </p:nvSpPr>
              <p:spPr>
                <a:xfrm rot="5400000" flipH="1">
                  <a:off x="12193" y="827951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20" h="9600" extrusionOk="0">
                      <a:moveTo>
                        <a:pt x="4320" y="0"/>
                      </a:moveTo>
                      <a:lnTo>
                        <a:pt x="0" y="0"/>
                      </a:lnTo>
                      <a:cubicBezTo>
                        <a:pt x="21600" y="21600"/>
                        <a:pt x="17280" y="0"/>
                        <a:pt x="4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9" name="Google Shape;849;p9"/>
                <p:cNvSpPr/>
                <p:nvPr/>
              </p:nvSpPr>
              <p:spPr>
                <a:xfrm rot="5400000" flipH="1">
                  <a:off x="25011" y="485287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5552" y="0"/>
                        <a:pt x="8640" y="0"/>
                        <a:pt x="0" y="0"/>
                      </a:cubicBezTo>
                      <a:cubicBezTo>
                        <a:pt x="4320" y="0"/>
                        <a:pt x="10368" y="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0" name="Google Shape;850;p9"/>
                <p:cNvSpPr/>
                <p:nvPr/>
              </p:nvSpPr>
              <p:spPr>
                <a:xfrm rot="5400000" flipH="1">
                  <a:off x="25871" y="47905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115" h="9600" extrusionOk="0">
                      <a:moveTo>
                        <a:pt x="0" y="9600"/>
                      </a:moveTo>
                      <a:lnTo>
                        <a:pt x="19440" y="9600"/>
                      </a:lnTo>
                      <a:cubicBezTo>
                        <a:pt x="21600" y="9600"/>
                        <a:pt x="194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1" name="Google Shape;851;p9"/>
                <p:cNvSpPr/>
                <p:nvPr/>
              </p:nvSpPr>
              <p:spPr>
                <a:xfrm rot="5400000" flipH="1">
                  <a:off x="25363" y="49579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7665" y="0"/>
                        <a:pt x="14632" y="0"/>
                        <a:pt x="21600" y="21600"/>
                      </a:cubicBezTo>
                      <a:cubicBezTo>
                        <a:pt x="19510" y="0"/>
                        <a:pt x="18116" y="0"/>
                        <a:pt x="1881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2" name="Google Shape;852;p9"/>
                <p:cNvSpPr/>
                <p:nvPr/>
              </p:nvSpPr>
              <p:spPr>
                <a:xfrm rot="5400000" flipH="1">
                  <a:off x="12647" y="310247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13" h="12471" extrusionOk="0">
                      <a:moveTo>
                        <a:pt x="14213" y="0"/>
                      </a:moveTo>
                      <a:lnTo>
                        <a:pt x="10456" y="0"/>
                      </a:lnTo>
                      <a:cubicBezTo>
                        <a:pt x="-7387" y="21600"/>
                        <a:pt x="126" y="10800"/>
                        <a:pt x="142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3" name="Google Shape;853;p9"/>
                <p:cNvSpPr/>
                <p:nvPr/>
              </p:nvSpPr>
              <p:spPr>
                <a:xfrm rot="5400000" flipH="1">
                  <a:off x="4261" y="138049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7200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72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4" name="Google Shape;854;p9"/>
                <p:cNvSpPr/>
                <p:nvPr/>
              </p:nvSpPr>
              <p:spPr>
                <a:xfrm rot="5400000" flipH="1">
                  <a:off x="95" y="1394091"/>
                  <a:ext cx="2595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9391" y="13976"/>
                        <a:pt x="14713" y="15247"/>
                        <a:pt x="21600" y="16518"/>
                      </a:cubicBezTo>
                      <a:lnTo>
                        <a:pt x="1440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5" name="Google Shape;855;p9"/>
                <p:cNvSpPr/>
                <p:nvPr/>
              </p:nvSpPr>
              <p:spPr>
                <a:xfrm rot="5400000" flipH="1">
                  <a:off x="-1838232" y="2219240"/>
                  <a:ext cx="3718892" cy="331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576" h="19584" extrusionOk="0">
                      <a:moveTo>
                        <a:pt x="5293" y="1440"/>
                      </a:moveTo>
                      <a:lnTo>
                        <a:pt x="5321" y="1728"/>
                      </a:lnTo>
                      <a:cubicBezTo>
                        <a:pt x="5259" y="2304"/>
                        <a:pt x="5276" y="1728"/>
                        <a:pt x="5293" y="1440"/>
                      </a:cubicBezTo>
                      <a:close/>
                      <a:moveTo>
                        <a:pt x="20553" y="5184"/>
                      </a:moveTo>
                      <a:cubicBezTo>
                        <a:pt x="20568" y="4896"/>
                        <a:pt x="20566" y="4608"/>
                        <a:pt x="20562" y="4608"/>
                      </a:cubicBezTo>
                      <a:cubicBezTo>
                        <a:pt x="20551" y="4896"/>
                        <a:pt x="20519" y="4896"/>
                        <a:pt x="20482" y="4896"/>
                      </a:cubicBezTo>
                      <a:cubicBezTo>
                        <a:pt x="20493" y="5184"/>
                        <a:pt x="20512" y="5472"/>
                        <a:pt x="20553" y="5184"/>
                      </a:cubicBezTo>
                      <a:close/>
                      <a:moveTo>
                        <a:pt x="20411" y="4608"/>
                      </a:moveTo>
                      <a:lnTo>
                        <a:pt x="20409" y="4608"/>
                      </a:lnTo>
                      <a:cubicBezTo>
                        <a:pt x="20340" y="4032"/>
                        <a:pt x="20364" y="4320"/>
                        <a:pt x="20411" y="4608"/>
                      </a:cubicBezTo>
                      <a:close/>
                      <a:moveTo>
                        <a:pt x="13707" y="12384"/>
                      </a:moveTo>
                      <a:cubicBezTo>
                        <a:pt x="13683" y="12960"/>
                        <a:pt x="13649" y="12672"/>
                        <a:pt x="13608" y="12096"/>
                      </a:cubicBezTo>
                      <a:cubicBezTo>
                        <a:pt x="13638" y="12096"/>
                        <a:pt x="13670" y="12096"/>
                        <a:pt x="13707" y="12384"/>
                      </a:cubicBezTo>
                      <a:close/>
                      <a:moveTo>
                        <a:pt x="11299" y="15264"/>
                      </a:moveTo>
                      <a:cubicBezTo>
                        <a:pt x="11269" y="15552"/>
                        <a:pt x="11209" y="16416"/>
                        <a:pt x="11185" y="15552"/>
                      </a:cubicBezTo>
                      <a:cubicBezTo>
                        <a:pt x="11222" y="13824"/>
                        <a:pt x="11248" y="14688"/>
                        <a:pt x="11299" y="15264"/>
                      </a:cubicBezTo>
                      <a:close/>
                      <a:moveTo>
                        <a:pt x="9716" y="15552"/>
                      </a:moveTo>
                      <a:lnTo>
                        <a:pt x="9822" y="16704"/>
                      </a:lnTo>
                      <a:cubicBezTo>
                        <a:pt x="9695" y="18432"/>
                        <a:pt x="9602" y="17856"/>
                        <a:pt x="9701" y="19584"/>
                      </a:cubicBezTo>
                      <a:cubicBezTo>
                        <a:pt x="9716" y="15552"/>
                        <a:pt x="10113" y="19296"/>
                        <a:pt x="10128" y="15264"/>
                      </a:cubicBezTo>
                      <a:lnTo>
                        <a:pt x="10199" y="16128"/>
                      </a:lnTo>
                      <a:cubicBezTo>
                        <a:pt x="10177" y="16128"/>
                        <a:pt x="10175" y="16416"/>
                        <a:pt x="10156" y="16416"/>
                      </a:cubicBezTo>
                      <a:cubicBezTo>
                        <a:pt x="10291" y="18144"/>
                        <a:pt x="10257" y="13536"/>
                        <a:pt x="10431" y="14112"/>
                      </a:cubicBezTo>
                      <a:cubicBezTo>
                        <a:pt x="10492" y="14400"/>
                        <a:pt x="10535" y="14976"/>
                        <a:pt x="10494" y="15552"/>
                      </a:cubicBezTo>
                      <a:lnTo>
                        <a:pt x="10630" y="14400"/>
                      </a:lnTo>
                      <a:cubicBezTo>
                        <a:pt x="10668" y="14688"/>
                        <a:pt x="10660" y="15264"/>
                        <a:pt x="10619" y="15264"/>
                      </a:cubicBezTo>
                      <a:lnTo>
                        <a:pt x="10828" y="14976"/>
                      </a:lnTo>
                      <a:lnTo>
                        <a:pt x="10826" y="14976"/>
                      </a:lnTo>
                      <a:cubicBezTo>
                        <a:pt x="10856" y="14400"/>
                        <a:pt x="10922" y="13536"/>
                        <a:pt x="10955" y="12960"/>
                      </a:cubicBezTo>
                      <a:cubicBezTo>
                        <a:pt x="11006" y="13536"/>
                        <a:pt x="10929" y="13536"/>
                        <a:pt x="10942" y="14112"/>
                      </a:cubicBezTo>
                      <a:lnTo>
                        <a:pt x="11056" y="12960"/>
                      </a:lnTo>
                      <a:cubicBezTo>
                        <a:pt x="11103" y="14112"/>
                        <a:pt x="11009" y="14976"/>
                        <a:pt x="10929" y="14976"/>
                      </a:cubicBezTo>
                      <a:cubicBezTo>
                        <a:pt x="11037" y="19008"/>
                        <a:pt x="11024" y="13824"/>
                        <a:pt x="11256" y="16416"/>
                      </a:cubicBezTo>
                      <a:lnTo>
                        <a:pt x="11146" y="16704"/>
                      </a:lnTo>
                      <a:cubicBezTo>
                        <a:pt x="11217" y="19008"/>
                        <a:pt x="11301" y="18144"/>
                        <a:pt x="11424" y="19584"/>
                      </a:cubicBezTo>
                      <a:cubicBezTo>
                        <a:pt x="11394" y="19008"/>
                        <a:pt x="11179" y="16128"/>
                        <a:pt x="11304" y="15264"/>
                      </a:cubicBezTo>
                      <a:cubicBezTo>
                        <a:pt x="11338" y="15552"/>
                        <a:pt x="11385" y="15552"/>
                        <a:pt x="11452" y="14976"/>
                      </a:cubicBezTo>
                      <a:cubicBezTo>
                        <a:pt x="11452" y="16128"/>
                        <a:pt x="11517" y="15840"/>
                        <a:pt x="11601" y="15840"/>
                      </a:cubicBezTo>
                      <a:lnTo>
                        <a:pt x="11594" y="17856"/>
                      </a:lnTo>
                      <a:cubicBezTo>
                        <a:pt x="11683" y="17280"/>
                        <a:pt x="11676" y="16416"/>
                        <a:pt x="11728" y="15552"/>
                      </a:cubicBezTo>
                      <a:cubicBezTo>
                        <a:pt x="11827" y="15552"/>
                        <a:pt x="11848" y="16992"/>
                        <a:pt x="11870" y="18432"/>
                      </a:cubicBezTo>
                      <a:cubicBezTo>
                        <a:pt x="12029" y="18720"/>
                        <a:pt x="11762" y="16128"/>
                        <a:pt x="11950" y="15840"/>
                      </a:cubicBezTo>
                      <a:cubicBezTo>
                        <a:pt x="12081" y="16416"/>
                        <a:pt x="12174" y="15840"/>
                        <a:pt x="12331" y="14688"/>
                      </a:cubicBezTo>
                      <a:cubicBezTo>
                        <a:pt x="12423" y="15264"/>
                        <a:pt x="12316" y="15840"/>
                        <a:pt x="12348" y="16416"/>
                      </a:cubicBezTo>
                      <a:lnTo>
                        <a:pt x="12430" y="14976"/>
                      </a:lnTo>
                      <a:cubicBezTo>
                        <a:pt x="12449" y="14976"/>
                        <a:pt x="12443" y="15264"/>
                        <a:pt x="12441" y="15552"/>
                      </a:cubicBezTo>
                      <a:cubicBezTo>
                        <a:pt x="12510" y="14976"/>
                        <a:pt x="12445" y="13824"/>
                        <a:pt x="12555" y="13248"/>
                      </a:cubicBezTo>
                      <a:cubicBezTo>
                        <a:pt x="12583" y="11232"/>
                        <a:pt x="12777" y="16416"/>
                        <a:pt x="12910" y="14112"/>
                      </a:cubicBezTo>
                      <a:cubicBezTo>
                        <a:pt x="12942" y="14688"/>
                        <a:pt x="12895" y="15264"/>
                        <a:pt x="12904" y="15840"/>
                      </a:cubicBezTo>
                      <a:cubicBezTo>
                        <a:pt x="13089" y="14400"/>
                        <a:pt x="13063" y="14976"/>
                        <a:pt x="13214" y="12960"/>
                      </a:cubicBezTo>
                      <a:lnTo>
                        <a:pt x="13341" y="14112"/>
                      </a:lnTo>
                      <a:cubicBezTo>
                        <a:pt x="13248" y="12672"/>
                        <a:pt x="13369" y="10944"/>
                        <a:pt x="13474" y="9792"/>
                      </a:cubicBezTo>
                      <a:cubicBezTo>
                        <a:pt x="13440" y="8928"/>
                        <a:pt x="13412" y="8352"/>
                        <a:pt x="13393" y="8064"/>
                      </a:cubicBezTo>
                      <a:lnTo>
                        <a:pt x="13561" y="7200"/>
                      </a:lnTo>
                      <a:cubicBezTo>
                        <a:pt x="13582" y="7488"/>
                        <a:pt x="13565" y="8064"/>
                        <a:pt x="13537" y="8928"/>
                      </a:cubicBezTo>
                      <a:lnTo>
                        <a:pt x="13567" y="8352"/>
                      </a:lnTo>
                      <a:cubicBezTo>
                        <a:pt x="13627" y="9216"/>
                        <a:pt x="13597" y="10368"/>
                        <a:pt x="13554" y="11232"/>
                      </a:cubicBezTo>
                      <a:lnTo>
                        <a:pt x="13494" y="10080"/>
                      </a:lnTo>
                      <a:cubicBezTo>
                        <a:pt x="13451" y="11232"/>
                        <a:pt x="13412" y="12384"/>
                        <a:pt x="13421" y="13536"/>
                      </a:cubicBezTo>
                      <a:cubicBezTo>
                        <a:pt x="13431" y="13248"/>
                        <a:pt x="13453" y="13248"/>
                        <a:pt x="13477" y="12960"/>
                      </a:cubicBezTo>
                      <a:cubicBezTo>
                        <a:pt x="13466" y="13248"/>
                        <a:pt x="13459" y="13536"/>
                        <a:pt x="13464" y="13824"/>
                      </a:cubicBezTo>
                      <a:cubicBezTo>
                        <a:pt x="13470" y="14112"/>
                        <a:pt x="13487" y="13536"/>
                        <a:pt x="13515" y="13248"/>
                      </a:cubicBezTo>
                      <a:lnTo>
                        <a:pt x="13552" y="15264"/>
                      </a:lnTo>
                      <a:lnTo>
                        <a:pt x="13563" y="14400"/>
                      </a:lnTo>
                      <a:lnTo>
                        <a:pt x="13782" y="15840"/>
                      </a:lnTo>
                      <a:cubicBezTo>
                        <a:pt x="13942" y="13824"/>
                        <a:pt x="14077" y="10656"/>
                        <a:pt x="14329" y="9792"/>
                      </a:cubicBezTo>
                      <a:cubicBezTo>
                        <a:pt x="14267" y="11520"/>
                        <a:pt x="14316" y="12384"/>
                        <a:pt x="14312" y="14112"/>
                      </a:cubicBezTo>
                      <a:cubicBezTo>
                        <a:pt x="14243" y="12384"/>
                        <a:pt x="14118" y="14976"/>
                        <a:pt x="13989" y="14688"/>
                      </a:cubicBezTo>
                      <a:cubicBezTo>
                        <a:pt x="14056" y="14688"/>
                        <a:pt x="14041" y="15552"/>
                        <a:pt x="14024" y="15840"/>
                      </a:cubicBezTo>
                      <a:lnTo>
                        <a:pt x="14256" y="14400"/>
                      </a:lnTo>
                      <a:cubicBezTo>
                        <a:pt x="14250" y="15840"/>
                        <a:pt x="14306" y="15264"/>
                        <a:pt x="14366" y="16128"/>
                      </a:cubicBezTo>
                      <a:cubicBezTo>
                        <a:pt x="14319" y="12960"/>
                        <a:pt x="14538" y="14112"/>
                        <a:pt x="14633" y="13248"/>
                      </a:cubicBezTo>
                      <a:cubicBezTo>
                        <a:pt x="14637" y="14112"/>
                        <a:pt x="14616" y="15264"/>
                        <a:pt x="14499" y="14976"/>
                      </a:cubicBezTo>
                      <a:cubicBezTo>
                        <a:pt x="14627" y="17280"/>
                        <a:pt x="14665" y="11520"/>
                        <a:pt x="14790" y="13536"/>
                      </a:cubicBezTo>
                      <a:cubicBezTo>
                        <a:pt x="14760" y="13536"/>
                        <a:pt x="14745" y="13248"/>
                        <a:pt x="14734" y="13824"/>
                      </a:cubicBezTo>
                      <a:cubicBezTo>
                        <a:pt x="14801" y="12960"/>
                        <a:pt x="14960" y="13824"/>
                        <a:pt x="14924" y="14688"/>
                      </a:cubicBezTo>
                      <a:lnTo>
                        <a:pt x="14896" y="14688"/>
                      </a:lnTo>
                      <a:cubicBezTo>
                        <a:pt x="15081" y="14976"/>
                        <a:pt x="15462" y="14688"/>
                        <a:pt x="15490" y="12384"/>
                      </a:cubicBezTo>
                      <a:cubicBezTo>
                        <a:pt x="15492" y="12672"/>
                        <a:pt x="15466" y="15264"/>
                        <a:pt x="15456" y="15840"/>
                      </a:cubicBezTo>
                      <a:lnTo>
                        <a:pt x="15787" y="7488"/>
                      </a:lnTo>
                      <a:cubicBezTo>
                        <a:pt x="15759" y="9792"/>
                        <a:pt x="15871" y="14688"/>
                        <a:pt x="15716" y="15840"/>
                      </a:cubicBezTo>
                      <a:cubicBezTo>
                        <a:pt x="15761" y="16128"/>
                        <a:pt x="15815" y="16704"/>
                        <a:pt x="15910" y="15840"/>
                      </a:cubicBezTo>
                      <a:cubicBezTo>
                        <a:pt x="15880" y="15552"/>
                        <a:pt x="15835" y="12672"/>
                        <a:pt x="15876" y="12672"/>
                      </a:cubicBezTo>
                      <a:cubicBezTo>
                        <a:pt x="15990" y="14976"/>
                        <a:pt x="15955" y="13824"/>
                        <a:pt x="16095" y="15840"/>
                      </a:cubicBezTo>
                      <a:cubicBezTo>
                        <a:pt x="16048" y="15552"/>
                        <a:pt x="16100" y="12096"/>
                        <a:pt x="16171" y="12384"/>
                      </a:cubicBezTo>
                      <a:cubicBezTo>
                        <a:pt x="16160" y="12672"/>
                        <a:pt x="16177" y="15552"/>
                        <a:pt x="16151" y="15840"/>
                      </a:cubicBezTo>
                      <a:lnTo>
                        <a:pt x="16330" y="12672"/>
                      </a:lnTo>
                      <a:cubicBezTo>
                        <a:pt x="16285" y="13248"/>
                        <a:pt x="16321" y="15552"/>
                        <a:pt x="16362" y="16416"/>
                      </a:cubicBezTo>
                      <a:cubicBezTo>
                        <a:pt x="16343" y="15840"/>
                        <a:pt x="16515" y="16416"/>
                        <a:pt x="16563" y="16128"/>
                      </a:cubicBezTo>
                      <a:lnTo>
                        <a:pt x="16487" y="15552"/>
                      </a:lnTo>
                      <a:cubicBezTo>
                        <a:pt x="16690" y="16128"/>
                        <a:pt x="16687" y="10944"/>
                        <a:pt x="16888" y="11232"/>
                      </a:cubicBezTo>
                      <a:cubicBezTo>
                        <a:pt x="16864" y="11808"/>
                        <a:pt x="16827" y="15264"/>
                        <a:pt x="16929" y="15840"/>
                      </a:cubicBezTo>
                      <a:cubicBezTo>
                        <a:pt x="16976" y="14112"/>
                        <a:pt x="17135" y="7776"/>
                        <a:pt x="17312" y="6336"/>
                      </a:cubicBezTo>
                      <a:lnTo>
                        <a:pt x="17346" y="7488"/>
                      </a:lnTo>
                      <a:lnTo>
                        <a:pt x="17482" y="6336"/>
                      </a:lnTo>
                      <a:cubicBezTo>
                        <a:pt x="17398" y="8928"/>
                        <a:pt x="17161" y="14112"/>
                        <a:pt x="17030" y="16128"/>
                      </a:cubicBezTo>
                      <a:cubicBezTo>
                        <a:pt x="17105" y="16992"/>
                        <a:pt x="17051" y="17280"/>
                        <a:pt x="17166" y="17280"/>
                      </a:cubicBezTo>
                      <a:cubicBezTo>
                        <a:pt x="17204" y="18144"/>
                        <a:pt x="17103" y="18720"/>
                        <a:pt x="17071" y="18720"/>
                      </a:cubicBezTo>
                      <a:lnTo>
                        <a:pt x="17334" y="19296"/>
                      </a:lnTo>
                      <a:cubicBezTo>
                        <a:pt x="17321" y="17280"/>
                        <a:pt x="17534" y="17280"/>
                        <a:pt x="17525" y="15840"/>
                      </a:cubicBezTo>
                      <a:lnTo>
                        <a:pt x="17239" y="17568"/>
                      </a:lnTo>
                      <a:cubicBezTo>
                        <a:pt x="17228" y="15840"/>
                        <a:pt x="17405" y="12096"/>
                        <a:pt x="17590" y="12672"/>
                      </a:cubicBezTo>
                      <a:cubicBezTo>
                        <a:pt x="17637" y="13248"/>
                        <a:pt x="17555" y="16128"/>
                        <a:pt x="17560" y="16704"/>
                      </a:cubicBezTo>
                      <a:cubicBezTo>
                        <a:pt x="17583" y="16128"/>
                        <a:pt x="17736" y="15552"/>
                        <a:pt x="17753" y="15840"/>
                      </a:cubicBezTo>
                      <a:lnTo>
                        <a:pt x="17674" y="16992"/>
                      </a:lnTo>
                      <a:cubicBezTo>
                        <a:pt x="17777" y="17856"/>
                        <a:pt x="17844" y="14400"/>
                        <a:pt x="17969" y="16416"/>
                      </a:cubicBezTo>
                      <a:cubicBezTo>
                        <a:pt x="18012" y="16416"/>
                        <a:pt x="18096" y="19008"/>
                        <a:pt x="18104" y="17856"/>
                      </a:cubicBezTo>
                      <a:cubicBezTo>
                        <a:pt x="18033" y="15552"/>
                        <a:pt x="18021" y="8640"/>
                        <a:pt x="18068" y="6912"/>
                      </a:cubicBezTo>
                      <a:cubicBezTo>
                        <a:pt x="18083" y="6912"/>
                        <a:pt x="18292" y="8928"/>
                        <a:pt x="18341" y="10080"/>
                      </a:cubicBezTo>
                      <a:cubicBezTo>
                        <a:pt x="18412" y="11808"/>
                        <a:pt x="18236" y="14400"/>
                        <a:pt x="18296" y="15840"/>
                      </a:cubicBezTo>
                      <a:cubicBezTo>
                        <a:pt x="18298" y="15264"/>
                        <a:pt x="18337" y="14688"/>
                        <a:pt x="18354" y="14400"/>
                      </a:cubicBezTo>
                      <a:cubicBezTo>
                        <a:pt x="18400" y="14976"/>
                        <a:pt x="18335" y="16128"/>
                        <a:pt x="18434" y="15840"/>
                      </a:cubicBezTo>
                      <a:cubicBezTo>
                        <a:pt x="18449" y="13824"/>
                        <a:pt x="18634" y="16128"/>
                        <a:pt x="18479" y="14112"/>
                      </a:cubicBezTo>
                      <a:cubicBezTo>
                        <a:pt x="18576" y="13824"/>
                        <a:pt x="18583" y="14688"/>
                        <a:pt x="18695" y="14688"/>
                      </a:cubicBezTo>
                      <a:cubicBezTo>
                        <a:pt x="18658" y="13248"/>
                        <a:pt x="18796" y="10368"/>
                        <a:pt x="18893" y="9792"/>
                      </a:cubicBezTo>
                      <a:cubicBezTo>
                        <a:pt x="18886" y="10080"/>
                        <a:pt x="18908" y="10944"/>
                        <a:pt x="18919" y="11232"/>
                      </a:cubicBezTo>
                      <a:cubicBezTo>
                        <a:pt x="19117" y="11520"/>
                        <a:pt x="19222" y="12384"/>
                        <a:pt x="19405" y="12384"/>
                      </a:cubicBezTo>
                      <a:cubicBezTo>
                        <a:pt x="19422" y="12960"/>
                        <a:pt x="19511" y="13536"/>
                        <a:pt x="19474" y="14400"/>
                      </a:cubicBezTo>
                      <a:cubicBezTo>
                        <a:pt x="19500" y="14112"/>
                        <a:pt x="19524" y="13248"/>
                        <a:pt x="19580" y="13248"/>
                      </a:cubicBezTo>
                      <a:cubicBezTo>
                        <a:pt x="19689" y="14976"/>
                        <a:pt x="19455" y="13536"/>
                        <a:pt x="19539" y="15552"/>
                      </a:cubicBezTo>
                      <a:cubicBezTo>
                        <a:pt x="19545" y="14400"/>
                        <a:pt x="19685" y="14112"/>
                        <a:pt x="19765" y="13248"/>
                      </a:cubicBezTo>
                      <a:cubicBezTo>
                        <a:pt x="19741" y="11520"/>
                        <a:pt x="19580" y="12960"/>
                        <a:pt x="19498" y="13536"/>
                      </a:cubicBezTo>
                      <a:cubicBezTo>
                        <a:pt x="19498" y="11232"/>
                        <a:pt x="19638" y="8640"/>
                        <a:pt x="19829" y="7488"/>
                      </a:cubicBezTo>
                      <a:cubicBezTo>
                        <a:pt x="19982" y="6912"/>
                        <a:pt x="19896" y="9216"/>
                        <a:pt x="19922" y="8928"/>
                      </a:cubicBezTo>
                      <a:cubicBezTo>
                        <a:pt x="20209" y="9216"/>
                        <a:pt x="20168" y="4608"/>
                        <a:pt x="20404" y="6336"/>
                      </a:cubicBezTo>
                      <a:cubicBezTo>
                        <a:pt x="20499" y="8064"/>
                        <a:pt x="20409" y="9504"/>
                        <a:pt x="20430" y="10656"/>
                      </a:cubicBezTo>
                      <a:cubicBezTo>
                        <a:pt x="20305" y="11232"/>
                        <a:pt x="20239" y="9504"/>
                        <a:pt x="20155" y="9504"/>
                      </a:cubicBezTo>
                      <a:lnTo>
                        <a:pt x="20258" y="10368"/>
                      </a:lnTo>
                      <a:cubicBezTo>
                        <a:pt x="20219" y="10944"/>
                        <a:pt x="20135" y="11232"/>
                        <a:pt x="20090" y="10944"/>
                      </a:cubicBezTo>
                      <a:cubicBezTo>
                        <a:pt x="20170" y="12384"/>
                        <a:pt x="20575" y="11232"/>
                        <a:pt x="20796" y="12672"/>
                      </a:cubicBezTo>
                      <a:cubicBezTo>
                        <a:pt x="20835" y="12096"/>
                        <a:pt x="20904" y="11520"/>
                        <a:pt x="20872" y="10944"/>
                      </a:cubicBezTo>
                      <a:lnTo>
                        <a:pt x="20801" y="10944"/>
                      </a:lnTo>
                      <a:cubicBezTo>
                        <a:pt x="20736" y="9792"/>
                        <a:pt x="20934" y="9216"/>
                        <a:pt x="20844" y="8640"/>
                      </a:cubicBezTo>
                      <a:cubicBezTo>
                        <a:pt x="20939" y="7776"/>
                        <a:pt x="21044" y="6336"/>
                        <a:pt x="21175" y="7200"/>
                      </a:cubicBezTo>
                      <a:lnTo>
                        <a:pt x="21201" y="8928"/>
                      </a:lnTo>
                      <a:cubicBezTo>
                        <a:pt x="21197" y="8352"/>
                        <a:pt x="21115" y="8064"/>
                        <a:pt x="21076" y="8352"/>
                      </a:cubicBezTo>
                      <a:cubicBezTo>
                        <a:pt x="21132" y="7776"/>
                        <a:pt x="21279" y="10944"/>
                        <a:pt x="21339" y="8640"/>
                      </a:cubicBezTo>
                      <a:lnTo>
                        <a:pt x="21247" y="7200"/>
                      </a:lnTo>
                      <a:cubicBezTo>
                        <a:pt x="21341" y="6336"/>
                        <a:pt x="21458" y="4608"/>
                        <a:pt x="21576" y="5184"/>
                      </a:cubicBezTo>
                      <a:cubicBezTo>
                        <a:pt x="21522" y="3456"/>
                        <a:pt x="21548" y="5472"/>
                        <a:pt x="21466" y="3168"/>
                      </a:cubicBezTo>
                      <a:cubicBezTo>
                        <a:pt x="21537" y="5760"/>
                        <a:pt x="21165" y="3168"/>
                        <a:pt x="21281" y="5760"/>
                      </a:cubicBezTo>
                      <a:cubicBezTo>
                        <a:pt x="21197" y="3456"/>
                        <a:pt x="21135" y="4896"/>
                        <a:pt x="21023" y="2592"/>
                      </a:cubicBezTo>
                      <a:cubicBezTo>
                        <a:pt x="21025" y="3168"/>
                        <a:pt x="21061" y="3744"/>
                        <a:pt x="20964" y="3456"/>
                      </a:cubicBezTo>
                      <a:cubicBezTo>
                        <a:pt x="20958" y="3744"/>
                        <a:pt x="20949" y="4032"/>
                        <a:pt x="20941" y="4032"/>
                      </a:cubicBezTo>
                      <a:lnTo>
                        <a:pt x="20934" y="4032"/>
                      </a:lnTo>
                      <a:lnTo>
                        <a:pt x="20941" y="4032"/>
                      </a:lnTo>
                      <a:cubicBezTo>
                        <a:pt x="20936" y="4032"/>
                        <a:pt x="20936" y="4320"/>
                        <a:pt x="20943" y="4032"/>
                      </a:cubicBezTo>
                      <a:cubicBezTo>
                        <a:pt x="20967" y="4320"/>
                        <a:pt x="20986" y="4608"/>
                        <a:pt x="20992" y="4896"/>
                      </a:cubicBezTo>
                      <a:cubicBezTo>
                        <a:pt x="20943" y="6336"/>
                        <a:pt x="20788" y="6336"/>
                        <a:pt x="20734" y="6912"/>
                      </a:cubicBezTo>
                      <a:cubicBezTo>
                        <a:pt x="20676" y="6624"/>
                        <a:pt x="20760" y="6336"/>
                        <a:pt x="20728" y="5760"/>
                      </a:cubicBezTo>
                      <a:lnTo>
                        <a:pt x="20648" y="6624"/>
                      </a:lnTo>
                      <a:cubicBezTo>
                        <a:pt x="20641" y="5472"/>
                        <a:pt x="20493" y="4608"/>
                        <a:pt x="20631" y="3744"/>
                      </a:cubicBezTo>
                      <a:lnTo>
                        <a:pt x="20508" y="3744"/>
                      </a:lnTo>
                      <a:cubicBezTo>
                        <a:pt x="20435" y="2880"/>
                        <a:pt x="20333" y="2592"/>
                        <a:pt x="20273" y="3168"/>
                      </a:cubicBezTo>
                      <a:cubicBezTo>
                        <a:pt x="20215" y="2880"/>
                        <a:pt x="20125" y="4608"/>
                        <a:pt x="20176" y="3456"/>
                      </a:cubicBezTo>
                      <a:lnTo>
                        <a:pt x="19982" y="4320"/>
                      </a:lnTo>
                      <a:lnTo>
                        <a:pt x="19980" y="4032"/>
                      </a:lnTo>
                      <a:cubicBezTo>
                        <a:pt x="19789" y="3744"/>
                        <a:pt x="19586" y="6048"/>
                        <a:pt x="19366" y="3744"/>
                      </a:cubicBezTo>
                      <a:cubicBezTo>
                        <a:pt x="19302" y="4032"/>
                        <a:pt x="19237" y="4320"/>
                        <a:pt x="19127" y="4032"/>
                      </a:cubicBezTo>
                      <a:lnTo>
                        <a:pt x="19108" y="2880"/>
                      </a:lnTo>
                      <a:cubicBezTo>
                        <a:pt x="19024" y="3168"/>
                        <a:pt x="18858" y="1728"/>
                        <a:pt x="18824" y="2880"/>
                      </a:cubicBezTo>
                      <a:cubicBezTo>
                        <a:pt x="18733" y="0"/>
                        <a:pt x="18421" y="2016"/>
                        <a:pt x="18277" y="1440"/>
                      </a:cubicBezTo>
                      <a:lnTo>
                        <a:pt x="18270" y="2880"/>
                      </a:lnTo>
                      <a:cubicBezTo>
                        <a:pt x="18171" y="2880"/>
                        <a:pt x="18074" y="3168"/>
                        <a:pt x="17949" y="3744"/>
                      </a:cubicBezTo>
                      <a:lnTo>
                        <a:pt x="17958" y="5184"/>
                      </a:lnTo>
                      <a:cubicBezTo>
                        <a:pt x="17850" y="6048"/>
                        <a:pt x="17682" y="4032"/>
                        <a:pt x="17512" y="4320"/>
                      </a:cubicBezTo>
                      <a:cubicBezTo>
                        <a:pt x="17525" y="3744"/>
                        <a:pt x="17568" y="3744"/>
                        <a:pt x="17598" y="4032"/>
                      </a:cubicBezTo>
                      <a:cubicBezTo>
                        <a:pt x="17396" y="1152"/>
                        <a:pt x="17170" y="6048"/>
                        <a:pt x="16987" y="4032"/>
                      </a:cubicBezTo>
                      <a:cubicBezTo>
                        <a:pt x="16942" y="4320"/>
                        <a:pt x="16907" y="4320"/>
                        <a:pt x="16877" y="4032"/>
                      </a:cubicBezTo>
                      <a:cubicBezTo>
                        <a:pt x="16881" y="4032"/>
                        <a:pt x="16883" y="4032"/>
                        <a:pt x="16888" y="3744"/>
                      </a:cubicBezTo>
                      <a:lnTo>
                        <a:pt x="16868" y="3744"/>
                      </a:lnTo>
                      <a:lnTo>
                        <a:pt x="16806" y="3168"/>
                      </a:lnTo>
                      <a:cubicBezTo>
                        <a:pt x="16823" y="3456"/>
                        <a:pt x="16843" y="3744"/>
                        <a:pt x="16858" y="3744"/>
                      </a:cubicBezTo>
                      <a:cubicBezTo>
                        <a:pt x="16823" y="3744"/>
                        <a:pt x="16769" y="4032"/>
                        <a:pt x="16718" y="4320"/>
                      </a:cubicBezTo>
                      <a:lnTo>
                        <a:pt x="16694" y="2880"/>
                      </a:lnTo>
                      <a:lnTo>
                        <a:pt x="16683" y="2880"/>
                      </a:lnTo>
                      <a:cubicBezTo>
                        <a:pt x="16631" y="2304"/>
                        <a:pt x="16642" y="3456"/>
                        <a:pt x="16668" y="4608"/>
                      </a:cubicBezTo>
                      <a:cubicBezTo>
                        <a:pt x="16642" y="4896"/>
                        <a:pt x="16619" y="5184"/>
                        <a:pt x="16599" y="5472"/>
                      </a:cubicBezTo>
                      <a:cubicBezTo>
                        <a:pt x="16558" y="3168"/>
                        <a:pt x="16461" y="6336"/>
                        <a:pt x="16405" y="3744"/>
                      </a:cubicBezTo>
                      <a:cubicBezTo>
                        <a:pt x="16369" y="4896"/>
                        <a:pt x="16140" y="4608"/>
                        <a:pt x="16112" y="7200"/>
                      </a:cubicBezTo>
                      <a:cubicBezTo>
                        <a:pt x="16110" y="6624"/>
                        <a:pt x="16095" y="6624"/>
                        <a:pt x="16123" y="6624"/>
                      </a:cubicBezTo>
                      <a:cubicBezTo>
                        <a:pt x="16065" y="6336"/>
                        <a:pt x="16007" y="6048"/>
                        <a:pt x="15955" y="6624"/>
                      </a:cubicBezTo>
                      <a:lnTo>
                        <a:pt x="15929" y="4896"/>
                      </a:lnTo>
                      <a:lnTo>
                        <a:pt x="15802" y="7200"/>
                      </a:lnTo>
                      <a:cubicBezTo>
                        <a:pt x="15725" y="6048"/>
                        <a:pt x="15693" y="5472"/>
                        <a:pt x="15770" y="4032"/>
                      </a:cubicBezTo>
                      <a:cubicBezTo>
                        <a:pt x="15583" y="6048"/>
                        <a:pt x="15617" y="4896"/>
                        <a:pt x="15460" y="6912"/>
                      </a:cubicBezTo>
                      <a:lnTo>
                        <a:pt x="15469" y="5760"/>
                      </a:lnTo>
                      <a:cubicBezTo>
                        <a:pt x="15410" y="5760"/>
                        <a:pt x="15320" y="7200"/>
                        <a:pt x="15286" y="6336"/>
                      </a:cubicBezTo>
                      <a:cubicBezTo>
                        <a:pt x="15161" y="4032"/>
                        <a:pt x="14661" y="5760"/>
                        <a:pt x="14336" y="3744"/>
                      </a:cubicBezTo>
                      <a:cubicBezTo>
                        <a:pt x="14398" y="7200"/>
                        <a:pt x="14185" y="2016"/>
                        <a:pt x="14172" y="4896"/>
                      </a:cubicBezTo>
                      <a:cubicBezTo>
                        <a:pt x="14153" y="4032"/>
                        <a:pt x="14108" y="3456"/>
                        <a:pt x="14159" y="2880"/>
                      </a:cubicBezTo>
                      <a:cubicBezTo>
                        <a:pt x="13993" y="3456"/>
                        <a:pt x="13912" y="1440"/>
                        <a:pt x="13797" y="3744"/>
                      </a:cubicBezTo>
                      <a:cubicBezTo>
                        <a:pt x="13778" y="2880"/>
                        <a:pt x="13832" y="2592"/>
                        <a:pt x="13815" y="2016"/>
                      </a:cubicBezTo>
                      <a:cubicBezTo>
                        <a:pt x="13802" y="2016"/>
                        <a:pt x="13763" y="2592"/>
                        <a:pt x="13746" y="2304"/>
                      </a:cubicBezTo>
                      <a:cubicBezTo>
                        <a:pt x="13729" y="1728"/>
                        <a:pt x="13769" y="1440"/>
                        <a:pt x="13795" y="1152"/>
                      </a:cubicBezTo>
                      <a:cubicBezTo>
                        <a:pt x="13627" y="1152"/>
                        <a:pt x="13610" y="3744"/>
                        <a:pt x="13597" y="6048"/>
                      </a:cubicBezTo>
                      <a:cubicBezTo>
                        <a:pt x="13511" y="4896"/>
                        <a:pt x="13468" y="5184"/>
                        <a:pt x="13405" y="6624"/>
                      </a:cubicBezTo>
                      <a:cubicBezTo>
                        <a:pt x="13377" y="5760"/>
                        <a:pt x="13326" y="4896"/>
                        <a:pt x="13431" y="4896"/>
                      </a:cubicBezTo>
                      <a:cubicBezTo>
                        <a:pt x="13373" y="4608"/>
                        <a:pt x="13070" y="3456"/>
                        <a:pt x="13065" y="5472"/>
                      </a:cubicBezTo>
                      <a:cubicBezTo>
                        <a:pt x="13046" y="4896"/>
                        <a:pt x="12981" y="5184"/>
                        <a:pt x="12966" y="5472"/>
                      </a:cubicBezTo>
                      <a:cubicBezTo>
                        <a:pt x="12833" y="5184"/>
                        <a:pt x="12822" y="5184"/>
                        <a:pt x="12690" y="5184"/>
                      </a:cubicBezTo>
                      <a:lnTo>
                        <a:pt x="12727" y="5472"/>
                      </a:lnTo>
                      <a:cubicBezTo>
                        <a:pt x="12675" y="7776"/>
                        <a:pt x="12619" y="6048"/>
                        <a:pt x="12514" y="6336"/>
                      </a:cubicBezTo>
                      <a:lnTo>
                        <a:pt x="12516" y="6048"/>
                      </a:lnTo>
                      <a:cubicBezTo>
                        <a:pt x="12275" y="4320"/>
                        <a:pt x="12413" y="6912"/>
                        <a:pt x="12176" y="4896"/>
                      </a:cubicBezTo>
                      <a:lnTo>
                        <a:pt x="12189" y="6336"/>
                      </a:lnTo>
                      <a:cubicBezTo>
                        <a:pt x="12165" y="9216"/>
                        <a:pt x="11978" y="4320"/>
                        <a:pt x="11840" y="5472"/>
                      </a:cubicBezTo>
                      <a:lnTo>
                        <a:pt x="11889" y="6336"/>
                      </a:lnTo>
                      <a:cubicBezTo>
                        <a:pt x="11814" y="7488"/>
                        <a:pt x="11678" y="2304"/>
                        <a:pt x="11603" y="1728"/>
                      </a:cubicBezTo>
                      <a:cubicBezTo>
                        <a:pt x="11586" y="1440"/>
                        <a:pt x="11629" y="1440"/>
                        <a:pt x="11652" y="1152"/>
                      </a:cubicBezTo>
                      <a:cubicBezTo>
                        <a:pt x="11454" y="-288"/>
                        <a:pt x="11627" y="2880"/>
                        <a:pt x="11478" y="3456"/>
                      </a:cubicBezTo>
                      <a:cubicBezTo>
                        <a:pt x="11450" y="2304"/>
                        <a:pt x="11513" y="864"/>
                        <a:pt x="11413" y="576"/>
                      </a:cubicBezTo>
                      <a:cubicBezTo>
                        <a:pt x="11364" y="0"/>
                        <a:pt x="11125" y="3744"/>
                        <a:pt x="10989" y="1728"/>
                      </a:cubicBezTo>
                      <a:cubicBezTo>
                        <a:pt x="11019" y="2592"/>
                        <a:pt x="11049" y="3456"/>
                        <a:pt x="10981" y="4032"/>
                      </a:cubicBezTo>
                      <a:cubicBezTo>
                        <a:pt x="10875" y="4032"/>
                        <a:pt x="10696" y="864"/>
                        <a:pt x="10602" y="3456"/>
                      </a:cubicBezTo>
                      <a:cubicBezTo>
                        <a:pt x="10589" y="3168"/>
                        <a:pt x="10582" y="2880"/>
                        <a:pt x="10582" y="2592"/>
                      </a:cubicBezTo>
                      <a:cubicBezTo>
                        <a:pt x="10503" y="3456"/>
                        <a:pt x="10322" y="3744"/>
                        <a:pt x="10272" y="4896"/>
                      </a:cubicBezTo>
                      <a:cubicBezTo>
                        <a:pt x="10199" y="288"/>
                        <a:pt x="9772" y="7200"/>
                        <a:pt x="9775" y="2592"/>
                      </a:cubicBezTo>
                      <a:lnTo>
                        <a:pt x="9527" y="2880"/>
                      </a:lnTo>
                      <a:lnTo>
                        <a:pt x="9533" y="2304"/>
                      </a:lnTo>
                      <a:cubicBezTo>
                        <a:pt x="9376" y="2016"/>
                        <a:pt x="9320" y="3168"/>
                        <a:pt x="9264" y="4320"/>
                      </a:cubicBezTo>
                      <a:cubicBezTo>
                        <a:pt x="9228" y="3744"/>
                        <a:pt x="9256" y="3456"/>
                        <a:pt x="9258" y="3168"/>
                      </a:cubicBezTo>
                      <a:cubicBezTo>
                        <a:pt x="9027" y="2304"/>
                        <a:pt x="9004" y="2304"/>
                        <a:pt x="8810" y="4608"/>
                      </a:cubicBezTo>
                      <a:lnTo>
                        <a:pt x="8790" y="3168"/>
                      </a:lnTo>
                      <a:cubicBezTo>
                        <a:pt x="8737" y="4032"/>
                        <a:pt x="8457" y="864"/>
                        <a:pt x="8231" y="2304"/>
                      </a:cubicBezTo>
                      <a:cubicBezTo>
                        <a:pt x="8233" y="2304"/>
                        <a:pt x="8237" y="2016"/>
                        <a:pt x="8254" y="1728"/>
                      </a:cubicBezTo>
                      <a:cubicBezTo>
                        <a:pt x="8000" y="3456"/>
                        <a:pt x="7645" y="-2016"/>
                        <a:pt x="7552" y="2880"/>
                      </a:cubicBezTo>
                      <a:lnTo>
                        <a:pt x="7382" y="4032"/>
                      </a:lnTo>
                      <a:cubicBezTo>
                        <a:pt x="7600" y="4608"/>
                        <a:pt x="7350" y="6336"/>
                        <a:pt x="7440" y="7200"/>
                      </a:cubicBezTo>
                      <a:cubicBezTo>
                        <a:pt x="7354" y="7488"/>
                        <a:pt x="7218" y="5760"/>
                        <a:pt x="7324" y="5472"/>
                      </a:cubicBezTo>
                      <a:lnTo>
                        <a:pt x="7341" y="5760"/>
                      </a:lnTo>
                      <a:cubicBezTo>
                        <a:pt x="7380" y="2880"/>
                        <a:pt x="7070" y="4608"/>
                        <a:pt x="7076" y="2592"/>
                      </a:cubicBezTo>
                      <a:cubicBezTo>
                        <a:pt x="6648" y="2880"/>
                        <a:pt x="6230" y="1152"/>
                        <a:pt x="5829" y="864"/>
                      </a:cubicBezTo>
                      <a:lnTo>
                        <a:pt x="5877" y="3168"/>
                      </a:lnTo>
                      <a:lnTo>
                        <a:pt x="5737" y="2880"/>
                      </a:lnTo>
                      <a:cubicBezTo>
                        <a:pt x="5700" y="2304"/>
                        <a:pt x="5687" y="1152"/>
                        <a:pt x="5786" y="1440"/>
                      </a:cubicBezTo>
                      <a:cubicBezTo>
                        <a:pt x="5735" y="288"/>
                        <a:pt x="5618" y="2304"/>
                        <a:pt x="5616" y="2880"/>
                      </a:cubicBezTo>
                      <a:cubicBezTo>
                        <a:pt x="5420" y="2016"/>
                        <a:pt x="5694" y="576"/>
                        <a:pt x="5633" y="576"/>
                      </a:cubicBezTo>
                      <a:lnTo>
                        <a:pt x="5569" y="576"/>
                      </a:lnTo>
                      <a:cubicBezTo>
                        <a:pt x="5504" y="1440"/>
                        <a:pt x="5498" y="2304"/>
                        <a:pt x="5377" y="2304"/>
                      </a:cubicBezTo>
                      <a:cubicBezTo>
                        <a:pt x="5302" y="1728"/>
                        <a:pt x="5338" y="864"/>
                        <a:pt x="5308" y="864"/>
                      </a:cubicBezTo>
                      <a:cubicBezTo>
                        <a:pt x="5310" y="864"/>
                        <a:pt x="5300" y="576"/>
                        <a:pt x="5263" y="864"/>
                      </a:cubicBezTo>
                      <a:lnTo>
                        <a:pt x="5086" y="576"/>
                      </a:lnTo>
                      <a:lnTo>
                        <a:pt x="5157" y="2304"/>
                      </a:lnTo>
                      <a:cubicBezTo>
                        <a:pt x="5080" y="3168"/>
                        <a:pt x="4992" y="2304"/>
                        <a:pt x="5073" y="4032"/>
                      </a:cubicBezTo>
                      <a:cubicBezTo>
                        <a:pt x="4953" y="1152"/>
                        <a:pt x="4417" y="2880"/>
                        <a:pt x="4343" y="2016"/>
                      </a:cubicBezTo>
                      <a:cubicBezTo>
                        <a:pt x="4234" y="3168"/>
                        <a:pt x="4126" y="3168"/>
                        <a:pt x="3990" y="2880"/>
                      </a:cubicBezTo>
                      <a:cubicBezTo>
                        <a:pt x="4025" y="3456"/>
                        <a:pt x="4044" y="5184"/>
                        <a:pt x="3930" y="4896"/>
                      </a:cubicBezTo>
                      <a:cubicBezTo>
                        <a:pt x="3971" y="1152"/>
                        <a:pt x="3717" y="3168"/>
                        <a:pt x="3624" y="576"/>
                      </a:cubicBezTo>
                      <a:cubicBezTo>
                        <a:pt x="3708" y="2304"/>
                        <a:pt x="3297" y="864"/>
                        <a:pt x="3428" y="3456"/>
                      </a:cubicBezTo>
                      <a:cubicBezTo>
                        <a:pt x="3331" y="3168"/>
                        <a:pt x="3422" y="2016"/>
                        <a:pt x="3348" y="1152"/>
                      </a:cubicBezTo>
                      <a:cubicBezTo>
                        <a:pt x="3120" y="2592"/>
                        <a:pt x="2842" y="288"/>
                        <a:pt x="2560" y="576"/>
                      </a:cubicBezTo>
                      <a:cubicBezTo>
                        <a:pt x="2556" y="1152"/>
                        <a:pt x="2603" y="1728"/>
                        <a:pt x="2543" y="2592"/>
                      </a:cubicBezTo>
                      <a:lnTo>
                        <a:pt x="2392" y="288"/>
                      </a:lnTo>
                      <a:cubicBezTo>
                        <a:pt x="2336" y="576"/>
                        <a:pt x="2341" y="2880"/>
                        <a:pt x="2239" y="1152"/>
                      </a:cubicBezTo>
                      <a:cubicBezTo>
                        <a:pt x="2254" y="1728"/>
                        <a:pt x="2276" y="2304"/>
                        <a:pt x="2237" y="2304"/>
                      </a:cubicBezTo>
                      <a:cubicBezTo>
                        <a:pt x="1682" y="0"/>
                        <a:pt x="1104" y="4320"/>
                        <a:pt x="540" y="0"/>
                      </a:cubicBezTo>
                      <a:cubicBezTo>
                        <a:pt x="616" y="576"/>
                        <a:pt x="566" y="864"/>
                        <a:pt x="508" y="864"/>
                      </a:cubicBezTo>
                      <a:cubicBezTo>
                        <a:pt x="545" y="1152"/>
                        <a:pt x="506" y="2016"/>
                        <a:pt x="514" y="2880"/>
                      </a:cubicBezTo>
                      <a:lnTo>
                        <a:pt x="277" y="864"/>
                      </a:lnTo>
                      <a:cubicBezTo>
                        <a:pt x="234" y="2880"/>
                        <a:pt x="26" y="864"/>
                        <a:pt x="0" y="2880"/>
                      </a:cubicBezTo>
                      <a:lnTo>
                        <a:pt x="75" y="2304"/>
                      </a:lnTo>
                      <a:cubicBezTo>
                        <a:pt x="-24" y="4608"/>
                        <a:pt x="215" y="7200"/>
                        <a:pt x="200" y="10080"/>
                      </a:cubicBezTo>
                      <a:cubicBezTo>
                        <a:pt x="312" y="7488"/>
                        <a:pt x="493" y="13824"/>
                        <a:pt x="676" y="10368"/>
                      </a:cubicBezTo>
                      <a:cubicBezTo>
                        <a:pt x="717" y="10944"/>
                        <a:pt x="641" y="11232"/>
                        <a:pt x="663" y="11808"/>
                      </a:cubicBezTo>
                      <a:cubicBezTo>
                        <a:pt x="708" y="10656"/>
                        <a:pt x="764" y="10368"/>
                        <a:pt x="868" y="10944"/>
                      </a:cubicBezTo>
                      <a:lnTo>
                        <a:pt x="857" y="11232"/>
                      </a:lnTo>
                      <a:cubicBezTo>
                        <a:pt x="1148" y="10944"/>
                        <a:pt x="1272" y="12096"/>
                        <a:pt x="1600" y="12960"/>
                      </a:cubicBezTo>
                      <a:lnTo>
                        <a:pt x="1574" y="11520"/>
                      </a:lnTo>
                      <a:cubicBezTo>
                        <a:pt x="1645" y="11808"/>
                        <a:pt x="1660" y="12096"/>
                        <a:pt x="1692" y="12384"/>
                      </a:cubicBezTo>
                      <a:cubicBezTo>
                        <a:pt x="1774" y="10368"/>
                        <a:pt x="1496" y="12384"/>
                        <a:pt x="1570" y="10080"/>
                      </a:cubicBezTo>
                      <a:cubicBezTo>
                        <a:pt x="1662" y="12960"/>
                        <a:pt x="2065" y="10080"/>
                        <a:pt x="2127" y="13248"/>
                      </a:cubicBezTo>
                      <a:cubicBezTo>
                        <a:pt x="2235" y="13536"/>
                        <a:pt x="2095" y="11808"/>
                        <a:pt x="2203" y="11808"/>
                      </a:cubicBezTo>
                      <a:lnTo>
                        <a:pt x="2233" y="12672"/>
                      </a:lnTo>
                      <a:lnTo>
                        <a:pt x="2259" y="11520"/>
                      </a:lnTo>
                      <a:cubicBezTo>
                        <a:pt x="2330" y="11808"/>
                        <a:pt x="2366" y="12960"/>
                        <a:pt x="2369" y="13536"/>
                      </a:cubicBezTo>
                      <a:cubicBezTo>
                        <a:pt x="2351" y="13536"/>
                        <a:pt x="2319" y="13824"/>
                        <a:pt x="2302" y="13824"/>
                      </a:cubicBezTo>
                      <a:cubicBezTo>
                        <a:pt x="2392" y="14976"/>
                        <a:pt x="2560" y="13536"/>
                        <a:pt x="2593" y="13824"/>
                      </a:cubicBezTo>
                      <a:lnTo>
                        <a:pt x="2487" y="13248"/>
                      </a:lnTo>
                      <a:cubicBezTo>
                        <a:pt x="2782" y="12384"/>
                        <a:pt x="3142" y="13824"/>
                        <a:pt x="3428" y="12096"/>
                      </a:cubicBezTo>
                      <a:lnTo>
                        <a:pt x="3407" y="11232"/>
                      </a:lnTo>
                      <a:cubicBezTo>
                        <a:pt x="3624" y="10080"/>
                        <a:pt x="3581" y="12096"/>
                        <a:pt x="3818" y="11520"/>
                      </a:cubicBezTo>
                      <a:lnTo>
                        <a:pt x="3809" y="11808"/>
                      </a:lnTo>
                      <a:cubicBezTo>
                        <a:pt x="3859" y="10944"/>
                        <a:pt x="3921" y="10656"/>
                        <a:pt x="3988" y="10944"/>
                      </a:cubicBezTo>
                      <a:cubicBezTo>
                        <a:pt x="3928" y="11520"/>
                        <a:pt x="4100" y="12384"/>
                        <a:pt x="4023" y="13248"/>
                      </a:cubicBezTo>
                      <a:cubicBezTo>
                        <a:pt x="4257" y="11808"/>
                        <a:pt x="4139" y="12096"/>
                        <a:pt x="4294" y="9792"/>
                      </a:cubicBezTo>
                      <a:lnTo>
                        <a:pt x="4330" y="10944"/>
                      </a:lnTo>
                      <a:cubicBezTo>
                        <a:pt x="4382" y="9792"/>
                        <a:pt x="4386" y="9504"/>
                        <a:pt x="4507" y="9216"/>
                      </a:cubicBezTo>
                      <a:cubicBezTo>
                        <a:pt x="4408" y="10080"/>
                        <a:pt x="4582" y="10656"/>
                        <a:pt x="4473" y="12096"/>
                      </a:cubicBezTo>
                      <a:cubicBezTo>
                        <a:pt x="4725" y="14400"/>
                        <a:pt x="4845" y="9792"/>
                        <a:pt x="4959" y="13248"/>
                      </a:cubicBezTo>
                      <a:cubicBezTo>
                        <a:pt x="5076" y="10080"/>
                        <a:pt x="4744" y="11520"/>
                        <a:pt x="4809" y="10944"/>
                      </a:cubicBezTo>
                      <a:cubicBezTo>
                        <a:pt x="4755" y="9792"/>
                        <a:pt x="4903" y="8640"/>
                        <a:pt x="4981" y="8928"/>
                      </a:cubicBezTo>
                      <a:cubicBezTo>
                        <a:pt x="5061" y="8928"/>
                        <a:pt x="5116" y="12672"/>
                        <a:pt x="5319" y="12672"/>
                      </a:cubicBezTo>
                      <a:cubicBezTo>
                        <a:pt x="5297" y="12672"/>
                        <a:pt x="5297" y="12960"/>
                        <a:pt x="5276" y="12960"/>
                      </a:cubicBezTo>
                      <a:cubicBezTo>
                        <a:pt x="5351" y="13824"/>
                        <a:pt x="5424" y="11808"/>
                        <a:pt x="5517" y="13248"/>
                      </a:cubicBezTo>
                      <a:cubicBezTo>
                        <a:pt x="5569" y="11520"/>
                        <a:pt x="5636" y="13248"/>
                        <a:pt x="5651" y="10944"/>
                      </a:cubicBezTo>
                      <a:lnTo>
                        <a:pt x="5468" y="11520"/>
                      </a:lnTo>
                      <a:cubicBezTo>
                        <a:pt x="5571" y="10944"/>
                        <a:pt x="5670" y="8352"/>
                        <a:pt x="5842" y="9504"/>
                      </a:cubicBezTo>
                      <a:cubicBezTo>
                        <a:pt x="5829" y="10080"/>
                        <a:pt x="5778" y="10656"/>
                        <a:pt x="5741" y="10944"/>
                      </a:cubicBezTo>
                      <a:cubicBezTo>
                        <a:pt x="5793" y="11808"/>
                        <a:pt x="5838" y="10656"/>
                        <a:pt x="5892" y="11232"/>
                      </a:cubicBezTo>
                      <a:cubicBezTo>
                        <a:pt x="5877" y="13536"/>
                        <a:pt x="5668" y="11808"/>
                        <a:pt x="5556" y="13536"/>
                      </a:cubicBezTo>
                      <a:cubicBezTo>
                        <a:pt x="5610" y="14400"/>
                        <a:pt x="5767" y="11808"/>
                        <a:pt x="5711" y="14400"/>
                      </a:cubicBezTo>
                      <a:cubicBezTo>
                        <a:pt x="5791" y="11232"/>
                        <a:pt x="5909" y="14688"/>
                        <a:pt x="6045" y="12384"/>
                      </a:cubicBezTo>
                      <a:lnTo>
                        <a:pt x="6036" y="13824"/>
                      </a:lnTo>
                      <a:cubicBezTo>
                        <a:pt x="6058" y="13536"/>
                        <a:pt x="6103" y="12960"/>
                        <a:pt x="6142" y="12960"/>
                      </a:cubicBezTo>
                      <a:lnTo>
                        <a:pt x="6071" y="14688"/>
                      </a:lnTo>
                      <a:cubicBezTo>
                        <a:pt x="6180" y="13248"/>
                        <a:pt x="6282" y="16128"/>
                        <a:pt x="6387" y="15264"/>
                      </a:cubicBezTo>
                      <a:cubicBezTo>
                        <a:pt x="6167" y="15264"/>
                        <a:pt x="6338" y="13536"/>
                        <a:pt x="6245" y="12672"/>
                      </a:cubicBezTo>
                      <a:cubicBezTo>
                        <a:pt x="6518" y="10944"/>
                        <a:pt x="6402" y="16416"/>
                        <a:pt x="6708" y="15840"/>
                      </a:cubicBezTo>
                      <a:cubicBezTo>
                        <a:pt x="6667" y="15840"/>
                        <a:pt x="6553" y="14688"/>
                        <a:pt x="6618" y="14112"/>
                      </a:cubicBezTo>
                      <a:cubicBezTo>
                        <a:pt x="6676" y="14400"/>
                        <a:pt x="6751" y="14976"/>
                        <a:pt x="6788" y="15840"/>
                      </a:cubicBezTo>
                      <a:cubicBezTo>
                        <a:pt x="6990" y="15552"/>
                        <a:pt x="6757" y="14400"/>
                        <a:pt x="6844" y="13536"/>
                      </a:cubicBezTo>
                      <a:cubicBezTo>
                        <a:pt x="6913" y="15264"/>
                        <a:pt x="6943" y="12960"/>
                        <a:pt x="7031" y="12384"/>
                      </a:cubicBezTo>
                      <a:lnTo>
                        <a:pt x="7031" y="13824"/>
                      </a:lnTo>
                      <a:cubicBezTo>
                        <a:pt x="7264" y="14688"/>
                        <a:pt x="7093" y="10944"/>
                        <a:pt x="7300" y="12096"/>
                      </a:cubicBezTo>
                      <a:lnTo>
                        <a:pt x="7214" y="13824"/>
                      </a:lnTo>
                      <a:lnTo>
                        <a:pt x="7322" y="13536"/>
                      </a:lnTo>
                      <a:lnTo>
                        <a:pt x="7298" y="14976"/>
                      </a:lnTo>
                      <a:cubicBezTo>
                        <a:pt x="7416" y="13824"/>
                        <a:pt x="7453" y="14112"/>
                        <a:pt x="7569" y="14688"/>
                      </a:cubicBezTo>
                      <a:cubicBezTo>
                        <a:pt x="7541" y="13536"/>
                        <a:pt x="7584" y="12096"/>
                        <a:pt x="7686" y="12096"/>
                      </a:cubicBezTo>
                      <a:cubicBezTo>
                        <a:pt x="7757" y="12960"/>
                        <a:pt x="7647" y="13536"/>
                        <a:pt x="7793" y="13248"/>
                      </a:cubicBezTo>
                      <a:cubicBezTo>
                        <a:pt x="7759" y="14112"/>
                        <a:pt x="7724" y="15264"/>
                        <a:pt x="7660" y="13824"/>
                      </a:cubicBezTo>
                      <a:cubicBezTo>
                        <a:pt x="7653" y="14400"/>
                        <a:pt x="7628" y="14688"/>
                        <a:pt x="7621" y="15264"/>
                      </a:cubicBezTo>
                      <a:cubicBezTo>
                        <a:pt x="7696" y="16128"/>
                        <a:pt x="7811" y="15552"/>
                        <a:pt x="7862" y="15552"/>
                      </a:cubicBezTo>
                      <a:cubicBezTo>
                        <a:pt x="7843" y="15552"/>
                        <a:pt x="7819" y="15264"/>
                        <a:pt x="7806" y="15264"/>
                      </a:cubicBezTo>
                      <a:lnTo>
                        <a:pt x="8017" y="13248"/>
                      </a:lnTo>
                      <a:cubicBezTo>
                        <a:pt x="8050" y="13824"/>
                        <a:pt x="8024" y="14112"/>
                        <a:pt x="7998" y="14688"/>
                      </a:cubicBezTo>
                      <a:cubicBezTo>
                        <a:pt x="8039" y="14400"/>
                        <a:pt x="8069" y="13824"/>
                        <a:pt x="8131" y="13824"/>
                      </a:cubicBezTo>
                      <a:cubicBezTo>
                        <a:pt x="8116" y="14976"/>
                        <a:pt x="8119" y="16128"/>
                        <a:pt x="8030" y="16704"/>
                      </a:cubicBezTo>
                      <a:lnTo>
                        <a:pt x="8231" y="15264"/>
                      </a:lnTo>
                      <a:cubicBezTo>
                        <a:pt x="8243" y="15840"/>
                        <a:pt x="8334" y="16704"/>
                        <a:pt x="8308" y="17280"/>
                      </a:cubicBezTo>
                      <a:cubicBezTo>
                        <a:pt x="8418" y="17856"/>
                        <a:pt x="8579" y="14976"/>
                        <a:pt x="8728" y="15840"/>
                      </a:cubicBezTo>
                      <a:cubicBezTo>
                        <a:pt x="8734" y="15840"/>
                        <a:pt x="8750" y="15552"/>
                        <a:pt x="8782" y="15264"/>
                      </a:cubicBezTo>
                      <a:cubicBezTo>
                        <a:pt x="8920" y="15840"/>
                        <a:pt x="9042" y="17280"/>
                        <a:pt x="9206" y="15552"/>
                      </a:cubicBezTo>
                      <a:lnTo>
                        <a:pt x="9299" y="17568"/>
                      </a:lnTo>
                      <a:cubicBezTo>
                        <a:pt x="9428" y="17280"/>
                        <a:pt x="9174" y="14976"/>
                        <a:pt x="9387" y="14400"/>
                      </a:cubicBezTo>
                      <a:cubicBezTo>
                        <a:pt x="9538" y="13824"/>
                        <a:pt x="9443" y="16128"/>
                        <a:pt x="9497" y="16704"/>
                      </a:cubicBezTo>
                      <a:cubicBezTo>
                        <a:pt x="9572" y="15840"/>
                        <a:pt x="9704" y="13536"/>
                        <a:pt x="9841" y="15264"/>
                      </a:cubicBezTo>
                      <a:cubicBezTo>
                        <a:pt x="9796" y="15840"/>
                        <a:pt x="9760" y="15264"/>
                        <a:pt x="9716" y="155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6" name="Google Shape;856;p9"/>
                <p:cNvSpPr/>
                <p:nvPr/>
              </p:nvSpPr>
              <p:spPr>
                <a:xfrm rot="5400000" flipH="1">
                  <a:off x="7777" y="177527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30" h="21600" extrusionOk="0">
                      <a:moveTo>
                        <a:pt x="17130" y="21600"/>
                      </a:moveTo>
                      <a:cubicBezTo>
                        <a:pt x="9930" y="14400"/>
                        <a:pt x="8130" y="7200"/>
                        <a:pt x="6330" y="0"/>
                      </a:cubicBezTo>
                      <a:cubicBezTo>
                        <a:pt x="-2670" y="7200"/>
                        <a:pt x="-4470" y="14400"/>
                        <a:pt x="1713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7" name="Google Shape;857;p9"/>
                <p:cNvSpPr/>
                <p:nvPr/>
              </p:nvSpPr>
              <p:spPr>
                <a:xfrm rot="5400000" flipH="1">
                  <a:off x="4261" y="258471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2960" y="0"/>
                      </a:lnTo>
                      <a:cubicBezTo>
                        <a:pt x="4320" y="21600"/>
                        <a:pt x="4320" y="21600"/>
                        <a:pt x="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8" name="Google Shape;858;p9"/>
                <p:cNvSpPr/>
                <p:nvPr/>
              </p:nvSpPr>
              <p:spPr>
                <a:xfrm rot="5400000" flipH="1">
                  <a:off x="3909" y="93040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884" h="21600" extrusionOk="0">
                      <a:moveTo>
                        <a:pt x="20884" y="21600"/>
                      </a:moveTo>
                      <a:cubicBezTo>
                        <a:pt x="9684" y="14400"/>
                        <a:pt x="4084" y="7200"/>
                        <a:pt x="84" y="0"/>
                      </a:cubicBezTo>
                      <a:cubicBezTo>
                        <a:pt x="-716" y="7200"/>
                        <a:pt x="4084" y="14400"/>
                        <a:pt x="20884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9" name="Google Shape;859;p9"/>
                <p:cNvSpPr/>
                <p:nvPr/>
              </p:nvSpPr>
              <p:spPr>
                <a:xfrm rot="5400000" flipH="1">
                  <a:off x="24339" y="424103"/>
                  <a:ext cx="1545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10286" y="7200"/>
                        <a:pt x="13886" y="14400"/>
                        <a:pt x="19543" y="21600"/>
                      </a:cubicBezTo>
                      <a:cubicBezTo>
                        <a:pt x="19029" y="14400"/>
                        <a:pt x="14914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0" name="Google Shape;860;p9"/>
                <p:cNvSpPr/>
                <p:nvPr/>
              </p:nvSpPr>
              <p:spPr>
                <a:xfrm rot="5400000" flipH="1">
                  <a:off x="12350" y="279090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213" h="21600" extrusionOk="0">
                      <a:moveTo>
                        <a:pt x="6291" y="21600"/>
                      </a:moveTo>
                      <a:cubicBezTo>
                        <a:pt x="9109" y="14400"/>
                        <a:pt x="12396" y="21600"/>
                        <a:pt x="15213" y="14400"/>
                      </a:cubicBezTo>
                      <a:lnTo>
                        <a:pt x="14274" y="0"/>
                      </a:lnTo>
                      <a:cubicBezTo>
                        <a:pt x="2065" y="0"/>
                        <a:pt x="-6387" y="14400"/>
                        <a:pt x="6291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1" name="Google Shape;861;p9"/>
                <p:cNvSpPr/>
                <p:nvPr/>
              </p:nvSpPr>
              <p:spPr>
                <a:xfrm rot="5400000" flipH="1">
                  <a:off x="13431" y="390980"/>
                  <a:ext cx="22367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571" h="13988" extrusionOk="0">
                      <a:moveTo>
                        <a:pt x="0" y="5056"/>
                      </a:moveTo>
                      <a:cubicBezTo>
                        <a:pt x="1029" y="17399"/>
                        <a:pt x="10286" y="14313"/>
                        <a:pt x="20571" y="11228"/>
                      </a:cubicBezTo>
                      <a:lnTo>
                        <a:pt x="18514" y="11228"/>
                      </a:lnTo>
                      <a:cubicBezTo>
                        <a:pt x="21600" y="-4201"/>
                        <a:pt x="10629" y="-1115"/>
                        <a:pt x="0" y="5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2" name="Google Shape;862;p9"/>
                <p:cNvSpPr/>
                <p:nvPr/>
              </p:nvSpPr>
              <p:spPr>
                <a:xfrm rot="5400000" flipH="1">
                  <a:off x="18133" y="372345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793" h="9600" extrusionOk="0">
                      <a:moveTo>
                        <a:pt x="0" y="9600"/>
                      </a:moveTo>
                      <a:cubicBezTo>
                        <a:pt x="6968" y="9600"/>
                        <a:pt x="13239" y="9600"/>
                        <a:pt x="19510" y="9600"/>
                      </a:cubicBezTo>
                      <a:cubicBezTo>
                        <a:pt x="21600" y="-12000"/>
                        <a:pt x="11845" y="96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3" name="Google Shape;863;p9"/>
                <p:cNvSpPr/>
                <p:nvPr/>
              </p:nvSpPr>
              <p:spPr>
                <a:xfrm rot="5400000" flipH="1">
                  <a:off x="23125" y="517037"/>
                  <a:ext cx="1704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63" h="9351" extrusionOk="0">
                      <a:moveTo>
                        <a:pt x="5509" y="8469"/>
                      </a:moveTo>
                      <a:cubicBezTo>
                        <a:pt x="8283" y="10269"/>
                        <a:pt x="7292" y="-531"/>
                        <a:pt x="8878" y="3069"/>
                      </a:cubicBezTo>
                      <a:cubicBezTo>
                        <a:pt x="11850" y="-7731"/>
                        <a:pt x="-9750" y="13869"/>
                        <a:pt x="5509" y="8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4" name="Google Shape;864;p9"/>
                <p:cNvSpPr/>
                <p:nvPr/>
              </p:nvSpPr>
              <p:spPr>
                <a:xfrm rot="5400000" flipH="1">
                  <a:off x="13053" y="398146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2800" y="0"/>
                      </a:lnTo>
                      <a:lnTo>
                        <a:pt x="0" y="1728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5" name="Google Shape;865;p9"/>
                <p:cNvSpPr/>
                <p:nvPr/>
              </p:nvSpPr>
              <p:spPr>
                <a:xfrm rot="5400000" flipH="1">
                  <a:off x="9362" y="469035"/>
                  <a:ext cx="225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254" h="15514" extrusionOk="0">
                      <a:moveTo>
                        <a:pt x="8" y="8314"/>
                      </a:moveTo>
                      <a:lnTo>
                        <a:pt x="17005" y="15514"/>
                      </a:lnTo>
                      <a:cubicBezTo>
                        <a:pt x="16651" y="8314"/>
                        <a:pt x="18775" y="8314"/>
                        <a:pt x="21254" y="8314"/>
                      </a:cubicBezTo>
                      <a:cubicBezTo>
                        <a:pt x="10985" y="1114"/>
                        <a:pt x="-346" y="-6086"/>
                        <a:pt x="8" y="83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6" name="Google Shape;866;p9"/>
                <p:cNvSpPr/>
                <p:nvPr/>
              </p:nvSpPr>
              <p:spPr>
                <a:xfrm rot="5400000" flipH="1">
                  <a:off x="13351" y="450678"/>
                  <a:ext cx="1421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8526" y="21600"/>
                        <a:pt x="17053" y="21600"/>
                        <a:pt x="21600" y="0"/>
                      </a:cubicBezTo>
                      <a:cubicBezTo>
                        <a:pt x="17053" y="0"/>
                        <a:pt x="6821" y="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7" name="Google Shape;867;p9"/>
                <p:cNvSpPr/>
                <p:nvPr/>
              </p:nvSpPr>
              <p:spPr>
                <a:xfrm rot="5400000" flipH="1">
                  <a:off x="9035" y="425957"/>
                  <a:ext cx="1792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5166" y="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8" name="Google Shape;868;p9"/>
                <p:cNvSpPr/>
                <p:nvPr/>
              </p:nvSpPr>
              <p:spPr>
                <a:xfrm rot="5400000" flipH="1">
                  <a:off x="10287" y="677898"/>
                  <a:ext cx="2034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230" h="21600" extrusionOk="0">
                      <a:moveTo>
                        <a:pt x="17620" y="0"/>
                      </a:moveTo>
                      <a:lnTo>
                        <a:pt x="340" y="5400"/>
                      </a:lnTo>
                      <a:cubicBezTo>
                        <a:pt x="-1322" y="16200"/>
                        <a:pt x="3330" y="21600"/>
                        <a:pt x="9644" y="21600"/>
                      </a:cubicBezTo>
                      <a:cubicBezTo>
                        <a:pt x="13632" y="10800"/>
                        <a:pt x="20278" y="10800"/>
                        <a:pt x="176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9" name="Google Shape;869;p9"/>
                <p:cNvSpPr/>
                <p:nvPr/>
              </p:nvSpPr>
              <p:spPr>
                <a:xfrm rot="5400000" flipH="1">
                  <a:off x="8481" y="61507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12343"/>
                      </a:moveTo>
                      <a:cubicBezTo>
                        <a:pt x="9504" y="9257"/>
                        <a:pt x="8640" y="6171"/>
                        <a:pt x="1728" y="0"/>
                      </a:cubicBezTo>
                      <a:lnTo>
                        <a:pt x="0" y="21600"/>
                      </a:lnTo>
                      <a:lnTo>
                        <a:pt x="21600" y="1234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0" name="Google Shape;870;p9"/>
                <p:cNvSpPr/>
                <p:nvPr/>
              </p:nvSpPr>
              <p:spPr>
                <a:xfrm rot="5400000" flipH="1">
                  <a:off x="1706" y="669758"/>
                  <a:ext cx="2132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73" h="21600" extrusionOk="0">
                      <a:moveTo>
                        <a:pt x="6528" y="0"/>
                      </a:moveTo>
                      <a:cubicBezTo>
                        <a:pt x="5650" y="5400"/>
                        <a:pt x="-6643" y="21600"/>
                        <a:pt x="4947" y="21600"/>
                      </a:cubicBezTo>
                      <a:cubicBezTo>
                        <a:pt x="5825" y="10800"/>
                        <a:pt x="14957" y="5400"/>
                        <a:pt x="65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1" name="Google Shape;871;p9"/>
                <p:cNvSpPr/>
                <p:nvPr/>
              </p:nvSpPr>
              <p:spPr>
                <a:xfrm rot="5400000" flipH="1">
                  <a:off x="14108" y="953131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19938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2" name="Google Shape;872;p9"/>
                <p:cNvSpPr/>
                <p:nvPr/>
              </p:nvSpPr>
              <p:spPr>
                <a:xfrm rot="5400000" flipH="1">
                  <a:off x="-6365" y="1197676"/>
                  <a:ext cx="29166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710" h="17913" extrusionOk="0">
                      <a:moveTo>
                        <a:pt x="1221" y="17280"/>
                      </a:moveTo>
                      <a:cubicBezTo>
                        <a:pt x="14480" y="21600"/>
                        <a:pt x="4429" y="2160"/>
                        <a:pt x="16191" y="8640"/>
                      </a:cubicBezTo>
                      <a:cubicBezTo>
                        <a:pt x="19399" y="4320"/>
                        <a:pt x="6567" y="4320"/>
                        <a:pt x="9775" y="0"/>
                      </a:cubicBezTo>
                      <a:cubicBezTo>
                        <a:pt x="1862" y="4320"/>
                        <a:pt x="-2201" y="2160"/>
                        <a:pt x="1221" y="172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3" name="Google Shape;873;p9"/>
                <p:cNvSpPr/>
                <p:nvPr/>
              </p:nvSpPr>
              <p:spPr>
                <a:xfrm rot="5400000" flipH="1">
                  <a:off x="4613" y="119168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0"/>
                      </a:lnTo>
                      <a:cubicBezTo>
                        <a:pt x="9095" y="10800"/>
                        <a:pt x="3411" y="108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4" name="Google Shape;874;p9"/>
                <p:cNvSpPr/>
                <p:nvPr/>
              </p:nvSpPr>
              <p:spPr>
                <a:xfrm rot="5400000" flipH="1">
                  <a:off x="31330" y="4075695"/>
                  <a:ext cx="1483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10800"/>
                      </a:moveTo>
                      <a:lnTo>
                        <a:pt x="0" y="0"/>
                      </a:lnTo>
                      <a:lnTo>
                        <a:pt x="13846" y="21600"/>
                      </a:lnTo>
                      <a:lnTo>
                        <a:pt x="21600" y="10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5" name="Google Shape;875;p9"/>
                <p:cNvSpPr/>
                <p:nvPr/>
              </p:nvSpPr>
              <p:spPr>
                <a:xfrm rot="5400000" flipH="1">
                  <a:off x="30638" y="410257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5525" y="0"/>
                      </a:lnTo>
                      <a:lnTo>
                        <a:pt x="0" y="18000"/>
                      </a:lnTo>
                      <a:cubicBezTo>
                        <a:pt x="5400" y="18000"/>
                        <a:pt x="17550" y="180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6" name="Google Shape;876;p9"/>
                <p:cNvSpPr/>
                <p:nvPr/>
              </p:nvSpPr>
              <p:spPr>
                <a:xfrm rot="5400000" flipH="1">
                  <a:off x="-98" y="2105745"/>
                  <a:ext cx="1297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9694" y="21600"/>
                      </a:moveTo>
                      <a:lnTo>
                        <a:pt x="21600" y="10800"/>
                      </a:lnTo>
                      <a:cubicBezTo>
                        <a:pt x="17788" y="5400"/>
                        <a:pt x="11435" y="5400"/>
                        <a:pt x="0" y="0"/>
                      </a:cubicBezTo>
                      <a:lnTo>
                        <a:pt x="19694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7" name="Google Shape;877;p9"/>
                <p:cNvSpPr/>
                <p:nvPr/>
              </p:nvSpPr>
              <p:spPr>
                <a:xfrm rot="5400000" flipH="1">
                  <a:off x="3909" y="2298877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0165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lnTo>
                        <a:pt x="10165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8" name="Google Shape;878;p9"/>
                <p:cNvSpPr/>
                <p:nvPr/>
              </p:nvSpPr>
              <p:spPr>
                <a:xfrm rot="5400000" flipH="1">
                  <a:off x="-4587" y="2454431"/>
                  <a:ext cx="2187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118" h="8611" extrusionOk="0">
                      <a:moveTo>
                        <a:pt x="232" y="7831"/>
                      </a:moveTo>
                      <a:cubicBezTo>
                        <a:pt x="6404" y="10531"/>
                        <a:pt x="13947" y="5131"/>
                        <a:pt x="20118" y="7831"/>
                      </a:cubicBezTo>
                      <a:cubicBezTo>
                        <a:pt x="6404" y="10531"/>
                        <a:pt x="-1482" y="-11069"/>
                        <a:pt x="232" y="78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879" name="Google Shape;879;p9"/>
          <p:cNvSpPr txBox="1">
            <a:spLocks noGrp="1"/>
          </p:cNvSpPr>
          <p:nvPr>
            <p:ph type="sldNum" idx="12"/>
          </p:nvPr>
        </p:nvSpPr>
        <p:spPr>
          <a:xfrm>
            <a:off x="10409873" y="6404294"/>
            <a:ext cx="256541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0"/>
          <p:cNvSpPr txBox="1">
            <a:spLocks noGrp="1"/>
          </p:cNvSpPr>
          <p:nvPr>
            <p:ph type="title"/>
          </p:nvPr>
        </p:nvSpPr>
        <p:spPr>
          <a:xfrm>
            <a:off x="1522413" y="274638"/>
            <a:ext cx="9143999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882" name="Google Shape;882;p10"/>
          <p:cNvSpPr>
            <a:spLocks noGrp="1"/>
          </p:cNvSpPr>
          <p:nvPr>
            <p:ph type="pic" idx="2"/>
          </p:nvPr>
        </p:nvSpPr>
        <p:spPr>
          <a:xfrm>
            <a:off x="1745838" y="1884310"/>
            <a:ext cx="5669280" cy="404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grpSp>
        <p:nvGrpSpPr>
          <p:cNvPr id="883" name="Google Shape;883;p10"/>
          <p:cNvGrpSpPr/>
          <p:nvPr/>
        </p:nvGrpSpPr>
        <p:grpSpPr>
          <a:xfrm>
            <a:off x="1447499" y="1630339"/>
            <a:ext cx="6291033" cy="4576848"/>
            <a:chOff x="0" y="-3"/>
            <a:chExt cx="6291031" cy="4576847"/>
          </a:xfrm>
        </p:grpSpPr>
        <p:grpSp>
          <p:nvGrpSpPr>
            <p:cNvPr id="884" name="Google Shape;884;p10"/>
            <p:cNvGrpSpPr/>
            <p:nvPr/>
          </p:nvGrpSpPr>
          <p:grpSpPr>
            <a:xfrm>
              <a:off x="0" y="-3"/>
              <a:ext cx="5294379" cy="4115284"/>
              <a:chOff x="0" y="-2"/>
              <a:chExt cx="5294378" cy="4115282"/>
            </a:xfrm>
          </p:grpSpPr>
          <p:grpSp>
            <p:nvGrpSpPr>
              <p:cNvPr id="885" name="Google Shape;885;p10"/>
              <p:cNvGrpSpPr/>
              <p:nvPr/>
            </p:nvGrpSpPr>
            <p:grpSpPr>
              <a:xfrm>
                <a:off x="0" y="19243"/>
                <a:ext cx="5294378" cy="61298"/>
                <a:chOff x="0" y="0"/>
                <a:chExt cx="5294377" cy="61296"/>
              </a:xfrm>
            </p:grpSpPr>
            <p:sp>
              <p:nvSpPr>
                <p:cNvPr id="886" name="Google Shape;886;p10"/>
                <p:cNvSpPr/>
                <p:nvPr/>
              </p:nvSpPr>
              <p:spPr>
                <a:xfrm>
                  <a:off x="5268086" y="7913"/>
                  <a:ext cx="2629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853" h="21600" extrusionOk="0">
                      <a:moveTo>
                        <a:pt x="5925" y="21600"/>
                      </a:moveTo>
                      <a:lnTo>
                        <a:pt x="17853" y="10800"/>
                      </a:lnTo>
                      <a:cubicBezTo>
                        <a:pt x="15596" y="7200"/>
                        <a:pt x="4635" y="3600"/>
                        <a:pt x="8826" y="0"/>
                      </a:cubicBezTo>
                      <a:cubicBezTo>
                        <a:pt x="-3747" y="3600"/>
                        <a:pt x="-1168" y="10800"/>
                        <a:pt x="592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7" name="Google Shape;887;p10"/>
                <p:cNvSpPr/>
                <p:nvPr/>
              </p:nvSpPr>
              <p:spPr>
                <a:xfrm>
                  <a:off x="5257808" y="12751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7894" extrusionOk="0">
                      <a:moveTo>
                        <a:pt x="0" y="17894"/>
                      </a:moveTo>
                      <a:lnTo>
                        <a:pt x="21600" y="7094"/>
                      </a:lnTo>
                      <a:cubicBezTo>
                        <a:pt x="17280" y="-3706"/>
                        <a:pt x="11880" y="-3706"/>
                        <a:pt x="0" y="178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8" name="Google Shape;888;p10"/>
                <p:cNvSpPr/>
                <p:nvPr/>
              </p:nvSpPr>
              <p:spPr>
                <a:xfrm>
                  <a:off x="5268930" y="12752"/>
                  <a:ext cx="1988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3708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2634" y="10800"/>
                        <a:pt x="3161" y="21600"/>
                        <a:pt x="10010" y="3600"/>
                      </a:cubicBezTo>
                      <a:cubicBezTo>
                        <a:pt x="7902" y="10800"/>
                        <a:pt x="12117" y="3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9" name="Google Shape;889;p10"/>
                <p:cNvSpPr/>
                <p:nvPr/>
              </p:nvSpPr>
              <p:spPr>
                <a:xfrm>
                  <a:off x="5164831" y="8967"/>
                  <a:ext cx="2060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728" h="21600" extrusionOk="0">
                      <a:moveTo>
                        <a:pt x="88" y="0"/>
                      </a:moveTo>
                      <a:cubicBezTo>
                        <a:pt x="-872" y="3600"/>
                        <a:pt x="6328" y="14400"/>
                        <a:pt x="7768" y="21600"/>
                      </a:cubicBezTo>
                      <a:lnTo>
                        <a:pt x="20728" y="14400"/>
                      </a:lnTo>
                      <a:cubicBezTo>
                        <a:pt x="14008" y="10800"/>
                        <a:pt x="1048" y="7200"/>
                        <a:pt x="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0" name="Google Shape;890;p10"/>
                <p:cNvSpPr/>
                <p:nvPr/>
              </p:nvSpPr>
              <p:spPr>
                <a:xfrm>
                  <a:off x="5152832" y="12133"/>
                  <a:ext cx="1988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770" h="21600" extrusionOk="0">
                      <a:moveTo>
                        <a:pt x="20618" y="0"/>
                      </a:moveTo>
                      <a:lnTo>
                        <a:pt x="0" y="21600"/>
                      </a:lnTo>
                      <a:cubicBezTo>
                        <a:pt x="18164" y="21600"/>
                        <a:pt x="21600" y="14400"/>
                        <a:pt x="206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1" name="Google Shape;891;p10"/>
                <p:cNvSpPr/>
                <p:nvPr/>
              </p:nvSpPr>
              <p:spPr>
                <a:xfrm>
                  <a:off x="5249845" y="17936"/>
                  <a:ext cx="3896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3688" y="2160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3688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2" name="Google Shape;892;p10"/>
                <p:cNvSpPr/>
                <p:nvPr/>
              </p:nvSpPr>
              <p:spPr>
                <a:xfrm>
                  <a:off x="5080469" y="5803"/>
                  <a:ext cx="1988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9771" y="1728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9771" y="172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3" name="Google Shape;893;p10"/>
                <p:cNvSpPr/>
                <p:nvPr/>
              </p:nvSpPr>
              <p:spPr>
                <a:xfrm>
                  <a:off x="5000950" y="4748"/>
                  <a:ext cx="4011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784" h="21600" extrusionOk="0">
                      <a:moveTo>
                        <a:pt x="17853" y="21600"/>
                      </a:moveTo>
                      <a:cubicBezTo>
                        <a:pt x="21600" y="10800"/>
                        <a:pt x="12563" y="3600"/>
                        <a:pt x="16531" y="0"/>
                      </a:cubicBezTo>
                      <a:cubicBezTo>
                        <a:pt x="10359" y="0"/>
                        <a:pt x="4849" y="7200"/>
                        <a:pt x="0" y="18000"/>
                      </a:cubicBezTo>
                      <a:cubicBezTo>
                        <a:pt x="5290" y="10800"/>
                        <a:pt x="10800" y="14400"/>
                        <a:pt x="17853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4" name="Google Shape;894;p10"/>
                <p:cNvSpPr/>
                <p:nvPr/>
              </p:nvSpPr>
              <p:spPr>
                <a:xfrm>
                  <a:off x="4983456" y="7386"/>
                  <a:ext cx="1749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6600" y="14400"/>
                        <a:pt x="13800" y="7200"/>
                        <a:pt x="21600" y="0"/>
                      </a:cubicBezTo>
                      <a:cubicBezTo>
                        <a:pt x="14400" y="0"/>
                        <a:pt x="7200" y="72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5" name="Google Shape;895;p10"/>
                <p:cNvSpPr/>
                <p:nvPr/>
              </p:nvSpPr>
              <p:spPr>
                <a:xfrm>
                  <a:off x="5103530" y="11078"/>
                  <a:ext cx="1510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9575" y="17280"/>
                        <a:pt x="15525" y="4320"/>
                        <a:pt x="0" y="0"/>
                      </a:cubicBezTo>
                      <a:lnTo>
                        <a:pt x="1080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6" name="Google Shape;896;p10"/>
                <p:cNvSpPr/>
                <p:nvPr/>
              </p:nvSpPr>
              <p:spPr>
                <a:xfrm>
                  <a:off x="5093988" y="12660"/>
                  <a:ext cx="1749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000" y="2160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7" name="Google Shape;897;p10"/>
                <p:cNvSpPr/>
                <p:nvPr/>
              </p:nvSpPr>
              <p:spPr>
                <a:xfrm>
                  <a:off x="5113481" y="19538"/>
                  <a:ext cx="12701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20000" extrusionOk="0">
                      <a:moveTo>
                        <a:pt x="21600" y="0"/>
                      </a:moveTo>
                      <a:lnTo>
                        <a:pt x="0" y="0"/>
                      </a:lnTo>
                      <a:cubicBezTo>
                        <a:pt x="8640" y="0"/>
                        <a:pt x="12960" y="0"/>
                        <a:pt x="21600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8" name="Google Shape;898;p10"/>
                <p:cNvSpPr/>
                <p:nvPr/>
              </p:nvSpPr>
              <p:spPr>
                <a:xfrm>
                  <a:off x="5182318" y="20046"/>
                  <a:ext cx="2220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401" h="21600" extrusionOk="0">
                      <a:moveTo>
                        <a:pt x="13401" y="0"/>
                      </a:moveTo>
                      <a:cubicBezTo>
                        <a:pt x="6489" y="7200"/>
                        <a:pt x="-8199" y="12000"/>
                        <a:pt x="5913" y="21600"/>
                      </a:cubicBezTo>
                      <a:cubicBezTo>
                        <a:pt x="10809" y="14400"/>
                        <a:pt x="2745" y="9600"/>
                        <a:pt x="134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9" name="Google Shape;899;p10"/>
                <p:cNvSpPr/>
                <p:nvPr/>
              </p:nvSpPr>
              <p:spPr>
                <a:xfrm>
                  <a:off x="5130566" y="15826"/>
                  <a:ext cx="22267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16200"/>
                      </a:moveTo>
                      <a:lnTo>
                        <a:pt x="20221" y="21600"/>
                      </a:lnTo>
                      <a:cubicBezTo>
                        <a:pt x="19762" y="16200"/>
                        <a:pt x="16085" y="5400"/>
                        <a:pt x="21600" y="0"/>
                      </a:cubicBez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0" name="Google Shape;900;p10"/>
                <p:cNvSpPr/>
                <p:nvPr/>
              </p:nvSpPr>
              <p:spPr>
                <a:xfrm>
                  <a:off x="5119047" y="1740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0"/>
                      </a:lnTo>
                      <a:lnTo>
                        <a:pt x="4909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1" name="Google Shape;901;p10"/>
                <p:cNvSpPr/>
                <p:nvPr/>
              </p:nvSpPr>
              <p:spPr>
                <a:xfrm>
                  <a:off x="4989023" y="12660"/>
                  <a:ext cx="3853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383" h="21600" extrusionOk="0">
                      <a:moveTo>
                        <a:pt x="15120" y="0"/>
                      </a:moveTo>
                      <a:cubicBezTo>
                        <a:pt x="10560" y="10800"/>
                        <a:pt x="5520" y="10800"/>
                        <a:pt x="0" y="10800"/>
                      </a:cubicBezTo>
                      <a:cubicBezTo>
                        <a:pt x="6000" y="16200"/>
                        <a:pt x="12240" y="21600"/>
                        <a:pt x="18240" y="21600"/>
                      </a:cubicBezTo>
                      <a:cubicBezTo>
                        <a:pt x="18960" y="10800"/>
                        <a:pt x="21600" y="0"/>
                        <a:pt x="151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2" name="Google Shape;902;p10"/>
                <p:cNvSpPr/>
                <p:nvPr/>
              </p:nvSpPr>
              <p:spPr>
                <a:xfrm>
                  <a:off x="5056227" y="12660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2960" y="21600"/>
                        <a:pt x="21600" y="21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3" name="Google Shape;903;p10"/>
                <p:cNvSpPr/>
                <p:nvPr/>
              </p:nvSpPr>
              <p:spPr>
                <a:xfrm>
                  <a:off x="4873334" y="1318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0"/>
                      </a:moveTo>
                      <a:lnTo>
                        <a:pt x="17280" y="21600"/>
                      </a:lnTo>
                      <a:cubicBezTo>
                        <a:pt x="17280" y="21600"/>
                        <a:pt x="1728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4" name="Google Shape;904;p10"/>
                <p:cNvSpPr/>
                <p:nvPr/>
              </p:nvSpPr>
              <p:spPr>
                <a:xfrm>
                  <a:off x="5025187" y="14243"/>
                  <a:ext cx="2188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231" h="21600" extrusionOk="0">
                      <a:moveTo>
                        <a:pt x="2388" y="21600"/>
                      </a:moveTo>
                      <a:cubicBezTo>
                        <a:pt x="11120" y="21600"/>
                        <a:pt x="16176" y="10800"/>
                        <a:pt x="21231" y="0"/>
                      </a:cubicBezTo>
                      <a:cubicBezTo>
                        <a:pt x="14797" y="0"/>
                        <a:pt x="7903" y="10800"/>
                        <a:pt x="550" y="10800"/>
                      </a:cubicBezTo>
                      <a:cubicBezTo>
                        <a:pt x="-369" y="10800"/>
                        <a:pt x="-369" y="21600"/>
                        <a:pt x="238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5" name="Google Shape;905;p10"/>
                <p:cNvSpPr/>
                <p:nvPr/>
              </p:nvSpPr>
              <p:spPr>
                <a:xfrm>
                  <a:off x="4952444" y="10278"/>
                  <a:ext cx="1590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6362" extrusionOk="0">
                      <a:moveTo>
                        <a:pt x="0" y="1962"/>
                      </a:moveTo>
                      <a:cubicBezTo>
                        <a:pt x="6545" y="9162"/>
                        <a:pt x="13745" y="16362"/>
                        <a:pt x="21600" y="16362"/>
                      </a:cubicBezTo>
                      <a:cubicBezTo>
                        <a:pt x="15055" y="9162"/>
                        <a:pt x="1964" y="-5238"/>
                        <a:pt x="0" y="196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6" name="Google Shape;906;p10"/>
                <p:cNvSpPr/>
                <p:nvPr/>
              </p:nvSpPr>
              <p:spPr>
                <a:xfrm>
                  <a:off x="5052922" y="1107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894" h="9600" extrusionOk="0">
                      <a:moveTo>
                        <a:pt x="7094" y="9600"/>
                      </a:moveTo>
                      <a:lnTo>
                        <a:pt x="17894" y="9600"/>
                      </a:lnTo>
                      <a:cubicBezTo>
                        <a:pt x="-3706" y="-12000"/>
                        <a:pt x="-3706" y="9600"/>
                        <a:pt x="7094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7" name="Google Shape;907;p10"/>
                <p:cNvSpPr/>
                <p:nvPr/>
              </p:nvSpPr>
              <p:spPr>
                <a:xfrm>
                  <a:off x="5047071" y="12133"/>
                  <a:ext cx="1431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7419" y="0"/>
                      </a:moveTo>
                      <a:cubicBezTo>
                        <a:pt x="10452" y="7200"/>
                        <a:pt x="5574" y="14400"/>
                        <a:pt x="0" y="21600"/>
                      </a:cubicBezTo>
                      <a:cubicBezTo>
                        <a:pt x="7665" y="21600"/>
                        <a:pt x="15329" y="14400"/>
                        <a:pt x="21600" y="14400"/>
                      </a:cubicBezTo>
                      <a:cubicBezTo>
                        <a:pt x="20206" y="7200"/>
                        <a:pt x="18813" y="7200"/>
                        <a:pt x="174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8" name="Google Shape;908;p10"/>
                <p:cNvSpPr/>
                <p:nvPr/>
              </p:nvSpPr>
              <p:spPr>
                <a:xfrm>
                  <a:off x="4822103" y="19538"/>
                  <a:ext cx="79092" cy="200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053" h="21600" extrusionOk="0">
                      <a:moveTo>
                        <a:pt x="5258" y="21600"/>
                      </a:moveTo>
                      <a:cubicBezTo>
                        <a:pt x="5586" y="18400"/>
                        <a:pt x="11040" y="15200"/>
                        <a:pt x="15731" y="19200"/>
                      </a:cubicBezTo>
                      <a:cubicBezTo>
                        <a:pt x="20313" y="16800"/>
                        <a:pt x="17368" y="5600"/>
                        <a:pt x="13331" y="0"/>
                      </a:cubicBezTo>
                      <a:cubicBezTo>
                        <a:pt x="13222" y="1600"/>
                        <a:pt x="13222" y="2400"/>
                        <a:pt x="8422" y="4800"/>
                      </a:cubicBezTo>
                      <a:cubicBezTo>
                        <a:pt x="10058" y="6400"/>
                        <a:pt x="19004" y="8800"/>
                        <a:pt x="14968" y="11200"/>
                      </a:cubicBezTo>
                      <a:cubicBezTo>
                        <a:pt x="8640" y="12800"/>
                        <a:pt x="9840" y="10400"/>
                        <a:pt x="6786" y="8800"/>
                      </a:cubicBezTo>
                      <a:cubicBezTo>
                        <a:pt x="9295" y="12800"/>
                        <a:pt x="-1287" y="14400"/>
                        <a:pt x="131" y="20000"/>
                      </a:cubicBezTo>
                      <a:lnTo>
                        <a:pt x="5586" y="18400"/>
                      </a:lnTo>
                      <a:cubicBezTo>
                        <a:pt x="5695" y="19200"/>
                        <a:pt x="3731" y="20800"/>
                        <a:pt x="525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9" name="Google Shape;909;p10"/>
                <p:cNvSpPr/>
                <p:nvPr/>
              </p:nvSpPr>
              <p:spPr>
                <a:xfrm>
                  <a:off x="4880877" y="11078"/>
                  <a:ext cx="4771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7712" y="21600"/>
                      </a:moveTo>
                      <a:lnTo>
                        <a:pt x="21600" y="21600"/>
                      </a:lnTo>
                      <a:cubicBezTo>
                        <a:pt x="17064" y="18000"/>
                        <a:pt x="14040" y="14400"/>
                        <a:pt x="8208" y="0"/>
                      </a:cubicBezTo>
                      <a:cubicBezTo>
                        <a:pt x="1728" y="7200"/>
                        <a:pt x="432" y="14400"/>
                        <a:pt x="0" y="18000"/>
                      </a:cubicBezTo>
                      <a:lnTo>
                        <a:pt x="19008" y="21600"/>
                      </a:lnTo>
                      <a:lnTo>
                        <a:pt x="17712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0" name="Google Shape;910;p10"/>
                <p:cNvSpPr/>
                <p:nvPr/>
              </p:nvSpPr>
              <p:spPr>
                <a:xfrm>
                  <a:off x="4928588" y="16353"/>
                  <a:ext cx="6045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318" h="21600" extrusionOk="0">
                      <a:moveTo>
                        <a:pt x="12169" y="4629"/>
                      </a:moveTo>
                      <a:cubicBezTo>
                        <a:pt x="10039" y="10800"/>
                        <a:pt x="3499" y="13886"/>
                        <a:pt x="7454" y="21600"/>
                      </a:cubicBezTo>
                      <a:cubicBezTo>
                        <a:pt x="15515" y="21600"/>
                        <a:pt x="13082" y="15429"/>
                        <a:pt x="17949" y="12343"/>
                      </a:cubicBezTo>
                      <a:cubicBezTo>
                        <a:pt x="5020" y="13886"/>
                        <a:pt x="21600" y="9257"/>
                        <a:pt x="12321" y="4629"/>
                      </a:cubicBezTo>
                      <a:cubicBezTo>
                        <a:pt x="14755" y="4629"/>
                        <a:pt x="17037" y="3086"/>
                        <a:pt x="19318" y="3086"/>
                      </a:cubicBezTo>
                      <a:cubicBezTo>
                        <a:pt x="16885" y="3086"/>
                        <a:pt x="14755" y="1543"/>
                        <a:pt x="12625" y="0"/>
                      </a:cubicBezTo>
                      <a:lnTo>
                        <a:pt x="12930" y="1543"/>
                      </a:lnTo>
                      <a:cubicBezTo>
                        <a:pt x="12930" y="1543"/>
                        <a:pt x="12930" y="1543"/>
                        <a:pt x="12930" y="1543"/>
                      </a:cubicBezTo>
                      <a:cubicBezTo>
                        <a:pt x="13538" y="1543"/>
                        <a:pt x="13690" y="1543"/>
                        <a:pt x="13082" y="1543"/>
                      </a:cubicBezTo>
                      <a:lnTo>
                        <a:pt x="12777" y="1543"/>
                      </a:lnTo>
                      <a:cubicBezTo>
                        <a:pt x="12625" y="3086"/>
                        <a:pt x="12473" y="3086"/>
                        <a:pt x="12169" y="4629"/>
                      </a:cubicBezTo>
                      <a:cubicBezTo>
                        <a:pt x="8518" y="3086"/>
                        <a:pt x="11561" y="3086"/>
                        <a:pt x="12777" y="1543"/>
                      </a:cubicBezTo>
                      <a:cubicBezTo>
                        <a:pt x="12777" y="1543"/>
                        <a:pt x="12930" y="1543"/>
                        <a:pt x="12930" y="1543"/>
                      </a:cubicBezTo>
                      <a:lnTo>
                        <a:pt x="0" y="4629"/>
                      </a:lnTo>
                      <a:cubicBezTo>
                        <a:pt x="2738" y="4629"/>
                        <a:pt x="6085" y="4629"/>
                        <a:pt x="12169" y="46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1" name="Google Shape;911;p10"/>
                <p:cNvSpPr/>
                <p:nvPr/>
              </p:nvSpPr>
              <p:spPr>
                <a:xfrm>
                  <a:off x="5162267" y="2954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75" h="21600" extrusionOk="0">
                      <a:moveTo>
                        <a:pt x="15475" y="21600"/>
                      </a:moveTo>
                      <a:cubicBezTo>
                        <a:pt x="9584" y="21600"/>
                        <a:pt x="9584" y="21600"/>
                        <a:pt x="9584" y="0"/>
                      </a:cubicBezTo>
                      <a:cubicBezTo>
                        <a:pt x="-2198" y="21600"/>
                        <a:pt x="-6125" y="21600"/>
                        <a:pt x="1547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2" name="Google Shape;912;p10"/>
                <p:cNvSpPr/>
                <p:nvPr/>
              </p:nvSpPr>
              <p:spPr>
                <a:xfrm>
                  <a:off x="5133193" y="24794"/>
                  <a:ext cx="4686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204" h="21600" extrusionOk="0">
                      <a:moveTo>
                        <a:pt x="7534" y="19800"/>
                      </a:moveTo>
                      <a:cubicBezTo>
                        <a:pt x="8597" y="18000"/>
                        <a:pt x="9482" y="14400"/>
                        <a:pt x="13023" y="16200"/>
                      </a:cubicBezTo>
                      <a:cubicBezTo>
                        <a:pt x="16033" y="18000"/>
                        <a:pt x="13023" y="19800"/>
                        <a:pt x="13200" y="21600"/>
                      </a:cubicBezTo>
                      <a:cubicBezTo>
                        <a:pt x="15325" y="19800"/>
                        <a:pt x="20636" y="16200"/>
                        <a:pt x="13908" y="12600"/>
                      </a:cubicBezTo>
                      <a:lnTo>
                        <a:pt x="12846" y="14400"/>
                      </a:lnTo>
                      <a:cubicBezTo>
                        <a:pt x="6826" y="10800"/>
                        <a:pt x="-964" y="1800"/>
                        <a:pt x="98" y="0"/>
                      </a:cubicBezTo>
                      <a:cubicBezTo>
                        <a:pt x="1869" y="7200"/>
                        <a:pt x="3462" y="12600"/>
                        <a:pt x="7534" y="19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3" name="Google Shape;913;p10"/>
                <p:cNvSpPr/>
                <p:nvPr/>
              </p:nvSpPr>
              <p:spPr>
                <a:xfrm>
                  <a:off x="5025601" y="23739"/>
                  <a:ext cx="3309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432" h="21600" extrusionOk="0">
                      <a:moveTo>
                        <a:pt x="20432" y="0"/>
                      </a:moveTo>
                      <a:lnTo>
                        <a:pt x="0" y="7200"/>
                      </a:lnTo>
                      <a:lnTo>
                        <a:pt x="10508" y="21600"/>
                      </a:lnTo>
                      <a:lnTo>
                        <a:pt x="9924" y="14400"/>
                      </a:lnTo>
                      <a:cubicBezTo>
                        <a:pt x="21600" y="14400"/>
                        <a:pt x="18973" y="7200"/>
                        <a:pt x="204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4" name="Google Shape;914;p10"/>
                <p:cNvSpPr/>
                <p:nvPr/>
              </p:nvSpPr>
              <p:spPr>
                <a:xfrm>
                  <a:off x="4859406" y="10551"/>
                  <a:ext cx="19086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6740" y="15429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16740" y="154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5" name="Google Shape;915;p10"/>
                <p:cNvSpPr/>
                <p:nvPr/>
              </p:nvSpPr>
              <p:spPr>
                <a:xfrm>
                  <a:off x="4819659" y="1002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8900" y="21600"/>
                      </a:moveTo>
                      <a:lnTo>
                        <a:pt x="21600" y="0"/>
                      </a:lnTo>
                      <a:lnTo>
                        <a:pt x="0" y="16200"/>
                      </a:lnTo>
                      <a:lnTo>
                        <a:pt x="189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6" name="Google Shape;916;p10"/>
                <p:cNvSpPr/>
                <p:nvPr/>
              </p:nvSpPr>
              <p:spPr>
                <a:xfrm>
                  <a:off x="2340653" y="4114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0286" y="0"/>
                        <a:pt x="16457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7" name="Google Shape;917;p10"/>
                <p:cNvSpPr/>
                <p:nvPr/>
              </p:nvSpPr>
              <p:spPr>
                <a:xfrm>
                  <a:off x="2418053" y="4009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589" h="21600" extrusionOk="0">
                      <a:moveTo>
                        <a:pt x="6949" y="21600"/>
                      </a:moveTo>
                      <a:lnTo>
                        <a:pt x="15589" y="0"/>
                      </a:lnTo>
                      <a:cubicBezTo>
                        <a:pt x="469" y="10800"/>
                        <a:pt x="-6011" y="21600"/>
                        <a:pt x="6949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8" name="Google Shape;918;p10"/>
                <p:cNvSpPr/>
                <p:nvPr/>
              </p:nvSpPr>
              <p:spPr>
                <a:xfrm>
                  <a:off x="3722449" y="6692"/>
                  <a:ext cx="2925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378" h="15529" extrusionOk="0">
                      <a:moveTo>
                        <a:pt x="20378" y="15529"/>
                      </a:moveTo>
                      <a:cubicBezTo>
                        <a:pt x="10076" y="5929"/>
                        <a:pt x="-1222" y="-6071"/>
                        <a:pt x="107" y="3529"/>
                      </a:cubicBezTo>
                      <a:lnTo>
                        <a:pt x="3098" y="13129"/>
                      </a:lnTo>
                      <a:cubicBezTo>
                        <a:pt x="10409" y="10729"/>
                        <a:pt x="15726" y="13129"/>
                        <a:pt x="20378" y="15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9" name="Google Shape;919;p10"/>
                <p:cNvSpPr/>
                <p:nvPr/>
              </p:nvSpPr>
              <p:spPr>
                <a:xfrm>
                  <a:off x="3012975" y="25321"/>
                  <a:ext cx="1431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16200"/>
                      </a:moveTo>
                      <a:lnTo>
                        <a:pt x="6703" y="21600"/>
                      </a:lnTo>
                      <a:lnTo>
                        <a:pt x="21600" y="0"/>
                      </a:ln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0" name="Google Shape;920;p10"/>
                <p:cNvSpPr/>
                <p:nvPr/>
              </p:nvSpPr>
              <p:spPr>
                <a:xfrm>
                  <a:off x="2983553" y="38510"/>
                  <a:ext cx="19086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0" y="0"/>
                      </a:lnTo>
                      <a:cubicBezTo>
                        <a:pt x="4860" y="7200"/>
                        <a:pt x="11880" y="144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1" name="Google Shape;921;p10"/>
                <p:cNvSpPr/>
                <p:nvPr/>
              </p:nvSpPr>
              <p:spPr>
                <a:xfrm>
                  <a:off x="1947151" y="4431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363" h="21600" extrusionOk="0">
                      <a:moveTo>
                        <a:pt x="13642" y="0"/>
                      </a:moveTo>
                      <a:lnTo>
                        <a:pt x="0" y="21600"/>
                      </a:lnTo>
                      <a:cubicBezTo>
                        <a:pt x="21600" y="21600"/>
                        <a:pt x="11937" y="12960"/>
                        <a:pt x="136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2" name="Google Shape;922;p10"/>
                <p:cNvSpPr/>
                <p:nvPr/>
              </p:nvSpPr>
              <p:spPr>
                <a:xfrm>
                  <a:off x="4349690" y="11457"/>
                  <a:ext cx="3101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4683" extrusionOk="0">
                      <a:moveTo>
                        <a:pt x="21600" y="10800"/>
                      </a:moveTo>
                      <a:cubicBezTo>
                        <a:pt x="12960" y="3600"/>
                        <a:pt x="5982" y="0"/>
                        <a:pt x="0" y="0"/>
                      </a:cubicBezTo>
                      <a:cubicBezTo>
                        <a:pt x="10634" y="7200"/>
                        <a:pt x="18942" y="21600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3" name="Google Shape;923;p10"/>
                <p:cNvSpPr/>
                <p:nvPr/>
              </p:nvSpPr>
              <p:spPr>
                <a:xfrm>
                  <a:off x="2369934" y="685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162" h="21600" extrusionOk="0">
                      <a:moveTo>
                        <a:pt x="18514" y="0"/>
                      </a:moveTo>
                      <a:cubicBezTo>
                        <a:pt x="5143" y="10800"/>
                        <a:pt x="0" y="21600"/>
                        <a:pt x="0" y="21600"/>
                      </a:cubicBezTo>
                      <a:cubicBezTo>
                        <a:pt x="13371" y="21600"/>
                        <a:pt x="21600" y="10800"/>
                        <a:pt x="1851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4" name="Google Shape;924;p10"/>
                <p:cNvSpPr/>
                <p:nvPr/>
              </p:nvSpPr>
              <p:spPr>
                <a:xfrm>
                  <a:off x="4313906" y="9934"/>
                  <a:ext cx="3578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5624" extrusionOk="0">
                      <a:moveTo>
                        <a:pt x="0" y="10224"/>
                      </a:moveTo>
                      <a:lnTo>
                        <a:pt x="3744" y="15624"/>
                      </a:lnTo>
                      <a:cubicBezTo>
                        <a:pt x="9216" y="10224"/>
                        <a:pt x="14976" y="4824"/>
                        <a:pt x="21600" y="10224"/>
                      </a:cubicBezTo>
                      <a:cubicBezTo>
                        <a:pt x="14976" y="-576"/>
                        <a:pt x="7200" y="-5976"/>
                        <a:pt x="0" y="102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5" name="Google Shape;925;p10"/>
                <p:cNvSpPr/>
                <p:nvPr/>
              </p:nvSpPr>
              <p:spPr>
                <a:xfrm>
                  <a:off x="527025" y="3587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417" h="21600" extrusionOk="0">
                      <a:moveTo>
                        <a:pt x="19417" y="21600"/>
                      </a:moveTo>
                      <a:lnTo>
                        <a:pt x="517" y="0"/>
                      </a:lnTo>
                      <a:cubicBezTo>
                        <a:pt x="-2183" y="21600"/>
                        <a:pt x="5917" y="21600"/>
                        <a:pt x="19417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6" name="Google Shape;926;p10"/>
                <p:cNvSpPr/>
                <p:nvPr/>
              </p:nvSpPr>
              <p:spPr>
                <a:xfrm>
                  <a:off x="120073" y="3297"/>
                  <a:ext cx="1749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6200" extrusionOk="0">
                      <a:moveTo>
                        <a:pt x="0" y="16200"/>
                      </a:moveTo>
                      <a:cubicBezTo>
                        <a:pt x="5400" y="16200"/>
                        <a:pt x="13800" y="16200"/>
                        <a:pt x="21600" y="16200"/>
                      </a:cubicBezTo>
                      <a:cubicBezTo>
                        <a:pt x="17400" y="-5400"/>
                        <a:pt x="11400" y="-5400"/>
                        <a:pt x="0" y="162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7" name="Google Shape;927;p10"/>
                <p:cNvSpPr/>
                <p:nvPr/>
              </p:nvSpPr>
              <p:spPr>
                <a:xfrm>
                  <a:off x="4649391" y="978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61" h="9600" extrusionOk="0">
                      <a:moveTo>
                        <a:pt x="0" y="9600"/>
                      </a:moveTo>
                      <a:cubicBezTo>
                        <a:pt x="21600" y="9600"/>
                        <a:pt x="32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8" name="Google Shape;928;p10"/>
                <p:cNvSpPr/>
                <p:nvPr/>
              </p:nvSpPr>
              <p:spPr>
                <a:xfrm>
                  <a:off x="4691235" y="2373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10800" y="7200"/>
                        <a:pt x="2700" y="14400"/>
                        <a:pt x="0" y="21600"/>
                      </a:cubicBezTo>
                      <a:cubicBezTo>
                        <a:pt x="5400" y="14400"/>
                        <a:pt x="10800" y="72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9" name="Google Shape;929;p10"/>
                <p:cNvSpPr/>
                <p:nvPr/>
              </p:nvSpPr>
              <p:spPr>
                <a:xfrm>
                  <a:off x="4214558" y="3030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20" h="9600" extrusionOk="0">
                      <a:moveTo>
                        <a:pt x="4320" y="0"/>
                      </a:moveTo>
                      <a:lnTo>
                        <a:pt x="0" y="0"/>
                      </a:lnTo>
                      <a:cubicBezTo>
                        <a:pt x="21600" y="21600"/>
                        <a:pt x="17280" y="0"/>
                        <a:pt x="4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0" name="Google Shape;930;p10"/>
                <p:cNvSpPr/>
                <p:nvPr/>
              </p:nvSpPr>
              <p:spPr>
                <a:xfrm>
                  <a:off x="4655451" y="1107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5552" y="0"/>
                        <a:pt x="8640" y="0"/>
                        <a:pt x="0" y="0"/>
                      </a:cubicBezTo>
                      <a:cubicBezTo>
                        <a:pt x="4320" y="0"/>
                        <a:pt x="10368" y="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1" name="Google Shape;931;p10"/>
                <p:cNvSpPr/>
                <p:nvPr/>
              </p:nvSpPr>
              <p:spPr>
                <a:xfrm>
                  <a:off x="4663473" y="978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115" h="9600" extrusionOk="0">
                      <a:moveTo>
                        <a:pt x="0" y="9600"/>
                      </a:moveTo>
                      <a:lnTo>
                        <a:pt x="19440" y="9600"/>
                      </a:lnTo>
                      <a:cubicBezTo>
                        <a:pt x="21600" y="9600"/>
                        <a:pt x="194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2" name="Google Shape;932;p10"/>
                <p:cNvSpPr/>
                <p:nvPr/>
              </p:nvSpPr>
              <p:spPr>
                <a:xfrm>
                  <a:off x="4640729" y="10550"/>
                  <a:ext cx="1511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7665" y="0"/>
                        <a:pt x="14632" y="0"/>
                        <a:pt x="21600" y="21600"/>
                      </a:cubicBezTo>
                      <a:cubicBezTo>
                        <a:pt x="19510" y="0"/>
                        <a:pt x="18116" y="0"/>
                        <a:pt x="1881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3" name="Google Shape;933;p10"/>
                <p:cNvSpPr/>
                <p:nvPr/>
              </p:nvSpPr>
              <p:spPr>
                <a:xfrm>
                  <a:off x="1287998" y="2962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13" h="12471" extrusionOk="0">
                      <a:moveTo>
                        <a:pt x="14213" y="0"/>
                      </a:moveTo>
                      <a:lnTo>
                        <a:pt x="10456" y="0"/>
                      </a:lnTo>
                      <a:cubicBezTo>
                        <a:pt x="-7387" y="21600"/>
                        <a:pt x="126" y="10800"/>
                        <a:pt x="142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4" name="Google Shape;934;p10"/>
                <p:cNvSpPr/>
                <p:nvPr/>
              </p:nvSpPr>
              <p:spPr>
                <a:xfrm>
                  <a:off x="3503619" y="4220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7200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72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5" name="Google Shape;935;p10"/>
                <p:cNvSpPr/>
                <p:nvPr/>
              </p:nvSpPr>
              <p:spPr>
                <a:xfrm>
                  <a:off x="3475775" y="38509"/>
                  <a:ext cx="3339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9391" y="13976"/>
                        <a:pt x="14713" y="15247"/>
                        <a:pt x="21600" y="16518"/>
                      </a:cubicBezTo>
                      <a:lnTo>
                        <a:pt x="1440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6" name="Google Shape;936;p10"/>
                <p:cNvSpPr/>
                <p:nvPr/>
              </p:nvSpPr>
              <p:spPr>
                <a:xfrm>
                  <a:off x="25133" y="7777"/>
                  <a:ext cx="4784973" cy="497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576" h="19584" extrusionOk="0">
                      <a:moveTo>
                        <a:pt x="5293" y="1440"/>
                      </a:moveTo>
                      <a:lnTo>
                        <a:pt x="5321" y="1728"/>
                      </a:lnTo>
                      <a:cubicBezTo>
                        <a:pt x="5259" y="2304"/>
                        <a:pt x="5276" y="1728"/>
                        <a:pt x="5293" y="1440"/>
                      </a:cubicBezTo>
                      <a:close/>
                      <a:moveTo>
                        <a:pt x="20553" y="5184"/>
                      </a:moveTo>
                      <a:cubicBezTo>
                        <a:pt x="20568" y="4896"/>
                        <a:pt x="20566" y="4608"/>
                        <a:pt x="20562" y="4608"/>
                      </a:cubicBezTo>
                      <a:cubicBezTo>
                        <a:pt x="20551" y="4896"/>
                        <a:pt x="20519" y="4896"/>
                        <a:pt x="20482" y="4896"/>
                      </a:cubicBezTo>
                      <a:cubicBezTo>
                        <a:pt x="20493" y="5184"/>
                        <a:pt x="20512" y="5472"/>
                        <a:pt x="20553" y="5184"/>
                      </a:cubicBezTo>
                      <a:close/>
                      <a:moveTo>
                        <a:pt x="20411" y="4608"/>
                      </a:moveTo>
                      <a:lnTo>
                        <a:pt x="20409" y="4608"/>
                      </a:lnTo>
                      <a:cubicBezTo>
                        <a:pt x="20340" y="4032"/>
                        <a:pt x="20364" y="4320"/>
                        <a:pt x="20411" y="4608"/>
                      </a:cubicBezTo>
                      <a:close/>
                      <a:moveTo>
                        <a:pt x="13707" y="12384"/>
                      </a:moveTo>
                      <a:cubicBezTo>
                        <a:pt x="13683" y="12960"/>
                        <a:pt x="13649" y="12672"/>
                        <a:pt x="13608" y="12096"/>
                      </a:cubicBezTo>
                      <a:cubicBezTo>
                        <a:pt x="13638" y="12096"/>
                        <a:pt x="13670" y="12096"/>
                        <a:pt x="13707" y="12384"/>
                      </a:cubicBezTo>
                      <a:close/>
                      <a:moveTo>
                        <a:pt x="11299" y="15264"/>
                      </a:moveTo>
                      <a:cubicBezTo>
                        <a:pt x="11269" y="15552"/>
                        <a:pt x="11209" y="16416"/>
                        <a:pt x="11185" y="15552"/>
                      </a:cubicBezTo>
                      <a:cubicBezTo>
                        <a:pt x="11222" y="13824"/>
                        <a:pt x="11248" y="14688"/>
                        <a:pt x="11299" y="15264"/>
                      </a:cubicBezTo>
                      <a:close/>
                      <a:moveTo>
                        <a:pt x="9716" y="15552"/>
                      </a:moveTo>
                      <a:lnTo>
                        <a:pt x="9822" y="16704"/>
                      </a:lnTo>
                      <a:cubicBezTo>
                        <a:pt x="9695" y="18432"/>
                        <a:pt x="9602" y="17856"/>
                        <a:pt x="9701" y="19584"/>
                      </a:cubicBezTo>
                      <a:cubicBezTo>
                        <a:pt x="9716" y="15552"/>
                        <a:pt x="10113" y="19296"/>
                        <a:pt x="10128" y="15264"/>
                      </a:cubicBezTo>
                      <a:lnTo>
                        <a:pt x="10199" y="16128"/>
                      </a:lnTo>
                      <a:cubicBezTo>
                        <a:pt x="10177" y="16128"/>
                        <a:pt x="10175" y="16416"/>
                        <a:pt x="10156" y="16416"/>
                      </a:cubicBezTo>
                      <a:cubicBezTo>
                        <a:pt x="10291" y="18144"/>
                        <a:pt x="10257" y="13536"/>
                        <a:pt x="10431" y="14112"/>
                      </a:cubicBezTo>
                      <a:cubicBezTo>
                        <a:pt x="10492" y="14400"/>
                        <a:pt x="10535" y="14976"/>
                        <a:pt x="10494" y="15552"/>
                      </a:cubicBezTo>
                      <a:lnTo>
                        <a:pt x="10630" y="14400"/>
                      </a:lnTo>
                      <a:cubicBezTo>
                        <a:pt x="10668" y="14688"/>
                        <a:pt x="10660" y="15264"/>
                        <a:pt x="10619" y="15264"/>
                      </a:cubicBezTo>
                      <a:lnTo>
                        <a:pt x="10828" y="14976"/>
                      </a:lnTo>
                      <a:lnTo>
                        <a:pt x="10826" y="14976"/>
                      </a:lnTo>
                      <a:cubicBezTo>
                        <a:pt x="10856" y="14400"/>
                        <a:pt x="10922" y="13536"/>
                        <a:pt x="10955" y="12960"/>
                      </a:cubicBezTo>
                      <a:cubicBezTo>
                        <a:pt x="11006" y="13536"/>
                        <a:pt x="10929" y="13536"/>
                        <a:pt x="10942" y="14112"/>
                      </a:cubicBezTo>
                      <a:lnTo>
                        <a:pt x="11056" y="12960"/>
                      </a:lnTo>
                      <a:cubicBezTo>
                        <a:pt x="11103" y="14112"/>
                        <a:pt x="11009" y="14976"/>
                        <a:pt x="10929" y="14976"/>
                      </a:cubicBezTo>
                      <a:cubicBezTo>
                        <a:pt x="11037" y="19008"/>
                        <a:pt x="11024" y="13824"/>
                        <a:pt x="11256" y="16416"/>
                      </a:cubicBezTo>
                      <a:lnTo>
                        <a:pt x="11146" y="16704"/>
                      </a:lnTo>
                      <a:cubicBezTo>
                        <a:pt x="11217" y="19008"/>
                        <a:pt x="11301" y="18144"/>
                        <a:pt x="11424" y="19584"/>
                      </a:cubicBezTo>
                      <a:cubicBezTo>
                        <a:pt x="11394" y="19008"/>
                        <a:pt x="11179" y="16128"/>
                        <a:pt x="11304" y="15264"/>
                      </a:cubicBezTo>
                      <a:cubicBezTo>
                        <a:pt x="11338" y="15552"/>
                        <a:pt x="11385" y="15552"/>
                        <a:pt x="11452" y="14976"/>
                      </a:cubicBezTo>
                      <a:cubicBezTo>
                        <a:pt x="11452" y="16128"/>
                        <a:pt x="11517" y="15840"/>
                        <a:pt x="11601" y="15840"/>
                      </a:cubicBezTo>
                      <a:lnTo>
                        <a:pt x="11594" y="17856"/>
                      </a:lnTo>
                      <a:cubicBezTo>
                        <a:pt x="11683" y="17280"/>
                        <a:pt x="11676" y="16416"/>
                        <a:pt x="11728" y="15552"/>
                      </a:cubicBezTo>
                      <a:cubicBezTo>
                        <a:pt x="11827" y="15552"/>
                        <a:pt x="11848" y="16992"/>
                        <a:pt x="11870" y="18432"/>
                      </a:cubicBezTo>
                      <a:cubicBezTo>
                        <a:pt x="12029" y="18720"/>
                        <a:pt x="11762" y="16128"/>
                        <a:pt x="11950" y="15840"/>
                      </a:cubicBezTo>
                      <a:cubicBezTo>
                        <a:pt x="12081" y="16416"/>
                        <a:pt x="12174" y="15840"/>
                        <a:pt x="12331" y="14688"/>
                      </a:cubicBezTo>
                      <a:cubicBezTo>
                        <a:pt x="12423" y="15264"/>
                        <a:pt x="12316" y="15840"/>
                        <a:pt x="12348" y="16416"/>
                      </a:cubicBezTo>
                      <a:lnTo>
                        <a:pt x="12430" y="14976"/>
                      </a:lnTo>
                      <a:cubicBezTo>
                        <a:pt x="12449" y="14976"/>
                        <a:pt x="12443" y="15264"/>
                        <a:pt x="12441" y="15552"/>
                      </a:cubicBezTo>
                      <a:cubicBezTo>
                        <a:pt x="12510" y="14976"/>
                        <a:pt x="12445" y="13824"/>
                        <a:pt x="12555" y="13248"/>
                      </a:cubicBezTo>
                      <a:cubicBezTo>
                        <a:pt x="12583" y="11232"/>
                        <a:pt x="12777" y="16416"/>
                        <a:pt x="12910" y="14112"/>
                      </a:cubicBezTo>
                      <a:cubicBezTo>
                        <a:pt x="12942" y="14688"/>
                        <a:pt x="12895" y="15264"/>
                        <a:pt x="12904" y="15840"/>
                      </a:cubicBezTo>
                      <a:cubicBezTo>
                        <a:pt x="13089" y="14400"/>
                        <a:pt x="13063" y="14976"/>
                        <a:pt x="13214" y="12960"/>
                      </a:cubicBezTo>
                      <a:lnTo>
                        <a:pt x="13341" y="14112"/>
                      </a:lnTo>
                      <a:cubicBezTo>
                        <a:pt x="13248" y="12672"/>
                        <a:pt x="13369" y="10944"/>
                        <a:pt x="13474" y="9792"/>
                      </a:cubicBezTo>
                      <a:cubicBezTo>
                        <a:pt x="13440" y="8928"/>
                        <a:pt x="13412" y="8352"/>
                        <a:pt x="13393" y="8064"/>
                      </a:cubicBezTo>
                      <a:lnTo>
                        <a:pt x="13561" y="7200"/>
                      </a:lnTo>
                      <a:cubicBezTo>
                        <a:pt x="13582" y="7488"/>
                        <a:pt x="13565" y="8064"/>
                        <a:pt x="13537" y="8928"/>
                      </a:cubicBezTo>
                      <a:lnTo>
                        <a:pt x="13567" y="8352"/>
                      </a:lnTo>
                      <a:cubicBezTo>
                        <a:pt x="13627" y="9216"/>
                        <a:pt x="13597" y="10368"/>
                        <a:pt x="13554" y="11232"/>
                      </a:cubicBezTo>
                      <a:lnTo>
                        <a:pt x="13494" y="10080"/>
                      </a:lnTo>
                      <a:cubicBezTo>
                        <a:pt x="13451" y="11232"/>
                        <a:pt x="13412" y="12384"/>
                        <a:pt x="13421" y="13536"/>
                      </a:cubicBezTo>
                      <a:cubicBezTo>
                        <a:pt x="13431" y="13248"/>
                        <a:pt x="13453" y="13248"/>
                        <a:pt x="13477" y="12960"/>
                      </a:cubicBezTo>
                      <a:cubicBezTo>
                        <a:pt x="13466" y="13248"/>
                        <a:pt x="13459" y="13536"/>
                        <a:pt x="13464" y="13824"/>
                      </a:cubicBezTo>
                      <a:cubicBezTo>
                        <a:pt x="13470" y="14112"/>
                        <a:pt x="13487" y="13536"/>
                        <a:pt x="13515" y="13248"/>
                      </a:cubicBezTo>
                      <a:lnTo>
                        <a:pt x="13552" y="15264"/>
                      </a:lnTo>
                      <a:lnTo>
                        <a:pt x="13563" y="14400"/>
                      </a:lnTo>
                      <a:lnTo>
                        <a:pt x="13782" y="15840"/>
                      </a:lnTo>
                      <a:cubicBezTo>
                        <a:pt x="13942" y="13824"/>
                        <a:pt x="14077" y="10656"/>
                        <a:pt x="14329" y="9792"/>
                      </a:cubicBezTo>
                      <a:cubicBezTo>
                        <a:pt x="14267" y="11520"/>
                        <a:pt x="14316" y="12384"/>
                        <a:pt x="14312" y="14112"/>
                      </a:cubicBezTo>
                      <a:cubicBezTo>
                        <a:pt x="14243" y="12384"/>
                        <a:pt x="14118" y="14976"/>
                        <a:pt x="13989" y="14688"/>
                      </a:cubicBezTo>
                      <a:cubicBezTo>
                        <a:pt x="14056" y="14688"/>
                        <a:pt x="14041" y="15552"/>
                        <a:pt x="14024" y="15840"/>
                      </a:cubicBezTo>
                      <a:lnTo>
                        <a:pt x="14256" y="14400"/>
                      </a:lnTo>
                      <a:cubicBezTo>
                        <a:pt x="14250" y="15840"/>
                        <a:pt x="14306" y="15264"/>
                        <a:pt x="14366" y="16128"/>
                      </a:cubicBezTo>
                      <a:cubicBezTo>
                        <a:pt x="14319" y="12960"/>
                        <a:pt x="14538" y="14112"/>
                        <a:pt x="14633" y="13248"/>
                      </a:cubicBezTo>
                      <a:cubicBezTo>
                        <a:pt x="14637" y="14112"/>
                        <a:pt x="14616" y="15264"/>
                        <a:pt x="14499" y="14976"/>
                      </a:cubicBezTo>
                      <a:cubicBezTo>
                        <a:pt x="14627" y="17280"/>
                        <a:pt x="14665" y="11520"/>
                        <a:pt x="14790" y="13536"/>
                      </a:cubicBezTo>
                      <a:cubicBezTo>
                        <a:pt x="14760" y="13536"/>
                        <a:pt x="14745" y="13248"/>
                        <a:pt x="14734" y="13824"/>
                      </a:cubicBezTo>
                      <a:cubicBezTo>
                        <a:pt x="14801" y="12960"/>
                        <a:pt x="14960" y="13824"/>
                        <a:pt x="14924" y="14688"/>
                      </a:cubicBezTo>
                      <a:lnTo>
                        <a:pt x="14896" y="14688"/>
                      </a:lnTo>
                      <a:cubicBezTo>
                        <a:pt x="15081" y="14976"/>
                        <a:pt x="15462" y="14688"/>
                        <a:pt x="15490" y="12384"/>
                      </a:cubicBezTo>
                      <a:cubicBezTo>
                        <a:pt x="15492" y="12672"/>
                        <a:pt x="15466" y="15264"/>
                        <a:pt x="15456" y="15840"/>
                      </a:cubicBezTo>
                      <a:lnTo>
                        <a:pt x="15787" y="7488"/>
                      </a:lnTo>
                      <a:cubicBezTo>
                        <a:pt x="15759" y="9792"/>
                        <a:pt x="15871" y="14688"/>
                        <a:pt x="15716" y="15840"/>
                      </a:cubicBezTo>
                      <a:cubicBezTo>
                        <a:pt x="15761" y="16128"/>
                        <a:pt x="15815" y="16704"/>
                        <a:pt x="15910" y="15840"/>
                      </a:cubicBezTo>
                      <a:cubicBezTo>
                        <a:pt x="15880" y="15552"/>
                        <a:pt x="15835" y="12672"/>
                        <a:pt x="15876" y="12672"/>
                      </a:cubicBezTo>
                      <a:cubicBezTo>
                        <a:pt x="15990" y="14976"/>
                        <a:pt x="15955" y="13824"/>
                        <a:pt x="16095" y="15840"/>
                      </a:cubicBezTo>
                      <a:cubicBezTo>
                        <a:pt x="16048" y="15552"/>
                        <a:pt x="16100" y="12096"/>
                        <a:pt x="16171" y="12384"/>
                      </a:cubicBezTo>
                      <a:cubicBezTo>
                        <a:pt x="16160" y="12672"/>
                        <a:pt x="16177" y="15552"/>
                        <a:pt x="16151" y="15840"/>
                      </a:cubicBezTo>
                      <a:lnTo>
                        <a:pt x="16330" y="12672"/>
                      </a:lnTo>
                      <a:cubicBezTo>
                        <a:pt x="16285" y="13248"/>
                        <a:pt x="16321" y="15552"/>
                        <a:pt x="16362" y="16416"/>
                      </a:cubicBezTo>
                      <a:cubicBezTo>
                        <a:pt x="16343" y="15840"/>
                        <a:pt x="16515" y="16416"/>
                        <a:pt x="16563" y="16128"/>
                      </a:cubicBezTo>
                      <a:lnTo>
                        <a:pt x="16487" y="15552"/>
                      </a:lnTo>
                      <a:cubicBezTo>
                        <a:pt x="16690" y="16128"/>
                        <a:pt x="16687" y="10944"/>
                        <a:pt x="16888" y="11232"/>
                      </a:cubicBezTo>
                      <a:cubicBezTo>
                        <a:pt x="16864" y="11808"/>
                        <a:pt x="16827" y="15264"/>
                        <a:pt x="16929" y="15840"/>
                      </a:cubicBezTo>
                      <a:cubicBezTo>
                        <a:pt x="16976" y="14112"/>
                        <a:pt x="17135" y="7776"/>
                        <a:pt x="17312" y="6336"/>
                      </a:cubicBezTo>
                      <a:lnTo>
                        <a:pt x="17346" y="7488"/>
                      </a:lnTo>
                      <a:lnTo>
                        <a:pt x="17482" y="6336"/>
                      </a:lnTo>
                      <a:cubicBezTo>
                        <a:pt x="17398" y="8928"/>
                        <a:pt x="17161" y="14112"/>
                        <a:pt x="17030" y="16128"/>
                      </a:cubicBezTo>
                      <a:cubicBezTo>
                        <a:pt x="17105" y="16992"/>
                        <a:pt x="17051" y="17280"/>
                        <a:pt x="17166" y="17280"/>
                      </a:cubicBezTo>
                      <a:cubicBezTo>
                        <a:pt x="17204" y="18144"/>
                        <a:pt x="17103" y="18720"/>
                        <a:pt x="17071" y="18720"/>
                      </a:cubicBezTo>
                      <a:lnTo>
                        <a:pt x="17334" y="19296"/>
                      </a:lnTo>
                      <a:cubicBezTo>
                        <a:pt x="17321" y="17280"/>
                        <a:pt x="17534" y="17280"/>
                        <a:pt x="17525" y="15840"/>
                      </a:cubicBezTo>
                      <a:lnTo>
                        <a:pt x="17239" y="17568"/>
                      </a:lnTo>
                      <a:cubicBezTo>
                        <a:pt x="17228" y="15840"/>
                        <a:pt x="17405" y="12096"/>
                        <a:pt x="17590" y="12672"/>
                      </a:cubicBezTo>
                      <a:cubicBezTo>
                        <a:pt x="17637" y="13248"/>
                        <a:pt x="17555" y="16128"/>
                        <a:pt x="17560" y="16704"/>
                      </a:cubicBezTo>
                      <a:cubicBezTo>
                        <a:pt x="17583" y="16128"/>
                        <a:pt x="17736" y="15552"/>
                        <a:pt x="17753" y="15840"/>
                      </a:cubicBezTo>
                      <a:lnTo>
                        <a:pt x="17674" y="16992"/>
                      </a:lnTo>
                      <a:cubicBezTo>
                        <a:pt x="17777" y="17856"/>
                        <a:pt x="17844" y="14400"/>
                        <a:pt x="17969" y="16416"/>
                      </a:cubicBezTo>
                      <a:cubicBezTo>
                        <a:pt x="18012" y="16416"/>
                        <a:pt x="18096" y="19008"/>
                        <a:pt x="18104" y="17856"/>
                      </a:cubicBezTo>
                      <a:cubicBezTo>
                        <a:pt x="18033" y="15552"/>
                        <a:pt x="18021" y="8640"/>
                        <a:pt x="18068" y="6912"/>
                      </a:cubicBezTo>
                      <a:cubicBezTo>
                        <a:pt x="18083" y="6912"/>
                        <a:pt x="18292" y="8928"/>
                        <a:pt x="18341" y="10080"/>
                      </a:cubicBezTo>
                      <a:cubicBezTo>
                        <a:pt x="18412" y="11808"/>
                        <a:pt x="18236" y="14400"/>
                        <a:pt x="18296" y="15840"/>
                      </a:cubicBezTo>
                      <a:cubicBezTo>
                        <a:pt x="18298" y="15264"/>
                        <a:pt x="18337" y="14688"/>
                        <a:pt x="18354" y="14400"/>
                      </a:cubicBezTo>
                      <a:cubicBezTo>
                        <a:pt x="18400" y="14976"/>
                        <a:pt x="18335" y="16128"/>
                        <a:pt x="18434" y="15840"/>
                      </a:cubicBezTo>
                      <a:cubicBezTo>
                        <a:pt x="18449" y="13824"/>
                        <a:pt x="18634" y="16128"/>
                        <a:pt x="18479" y="14112"/>
                      </a:cubicBezTo>
                      <a:cubicBezTo>
                        <a:pt x="18576" y="13824"/>
                        <a:pt x="18583" y="14688"/>
                        <a:pt x="18695" y="14688"/>
                      </a:cubicBezTo>
                      <a:cubicBezTo>
                        <a:pt x="18658" y="13248"/>
                        <a:pt x="18796" y="10368"/>
                        <a:pt x="18893" y="9792"/>
                      </a:cubicBezTo>
                      <a:cubicBezTo>
                        <a:pt x="18886" y="10080"/>
                        <a:pt x="18908" y="10944"/>
                        <a:pt x="18919" y="11232"/>
                      </a:cubicBezTo>
                      <a:cubicBezTo>
                        <a:pt x="19117" y="11520"/>
                        <a:pt x="19222" y="12384"/>
                        <a:pt x="19405" y="12384"/>
                      </a:cubicBezTo>
                      <a:cubicBezTo>
                        <a:pt x="19422" y="12960"/>
                        <a:pt x="19511" y="13536"/>
                        <a:pt x="19474" y="14400"/>
                      </a:cubicBezTo>
                      <a:cubicBezTo>
                        <a:pt x="19500" y="14112"/>
                        <a:pt x="19524" y="13248"/>
                        <a:pt x="19580" y="13248"/>
                      </a:cubicBezTo>
                      <a:cubicBezTo>
                        <a:pt x="19689" y="14976"/>
                        <a:pt x="19455" y="13536"/>
                        <a:pt x="19539" y="15552"/>
                      </a:cubicBezTo>
                      <a:cubicBezTo>
                        <a:pt x="19545" y="14400"/>
                        <a:pt x="19685" y="14112"/>
                        <a:pt x="19765" y="13248"/>
                      </a:cubicBezTo>
                      <a:cubicBezTo>
                        <a:pt x="19741" y="11520"/>
                        <a:pt x="19580" y="12960"/>
                        <a:pt x="19498" y="13536"/>
                      </a:cubicBezTo>
                      <a:cubicBezTo>
                        <a:pt x="19498" y="11232"/>
                        <a:pt x="19638" y="8640"/>
                        <a:pt x="19829" y="7488"/>
                      </a:cubicBezTo>
                      <a:cubicBezTo>
                        <a:pt x="19982" y="6912"/>
                        <a:pt x="19896" y="9216"/>
                        <a:pt x="19922" y="8928"/>
                      </a:cubicBezTo>
                      <a:cubicBezTo>
                        <a:pt x="20209" y="9216"/>
                        <a:pt x="20168" y="4608"/>
                        <a:pt x="20404" y="6336"/>
                      </a:cubicBezTo>
                      <a:cubicBezTo>
                        <a:pt x="20499" y="8064"/>
                        <a:pt x="20409" y="9504"/>
                        <a:pt x="20430" y="10656"/>
                      </a:cubicBezTo>
                      <a:cubicBezTo>
                        <a:pt x="20305" y="11232"/>
                        <a:pt x="20239" y="9504"/>
                        <a:pt x="20155" y="9504"/>
                      </a:cubicBezTo>
                      <a:lnTo>
                        <a:pt x="20258" y="10368"/>
                      </a:lnTo>
                      <a:cubicBezTo>
                        <a:pt x="20219" y="10944"/>
                        <a:pt x="20135" y="11232"/>
                        <a:pt x="20090" y="10944"/>
                      </a:cubicBezTo>
                      <a:cubicBezTo>
                        <a:pt x="20170" y="12384"/>
                        <a:pt x="20575" y="11232"/>
                        <a:pt x="20796" y="12672"/>
                      </a:cubicBezTo>
                      <a:cubicBezTo>
                        <a:pt x="20835" y="12096"/>
                        <a:pt x="20904" y="11520"/>
                        <a:pt x="20872" y="10944"/>
                      </a:cubicBezTo>
                      <a:lnTo>
                        <a:pt x="20801" y="10944"/>
                      </a:lnTo>
                      <a:cubicBezTo>
                        <a:pt x="20736" y="9792"/>
                        <a:pt x="20934" y="9216"/>
                        <a:pt x="20844" y="8640"/>
                      </a:cubicBezTo>
                      <a:cubicBezTo>
                        <a:pt x="20939" y="7776"/>
                        <a:pt x="21044" y="6336"/>
                        <a:pt x="21175" y="7200"/>
                      </a:cubicBezTo>
                      <a:lnTo>
                        <a:pt x="21201" y="8928"/>
                      </a:lnTo>
                      <a:cubicBezTo>
                        <a:pt x="21197" y="8352"/>
                        <a:pt x="21115" y="8064"/>
                        <a:pt x="21076" y="8352"/>
                      </a:cubicBezTo>
                      <a:cubicBezTo>
                        <a:pt x="21132" y="7776"/>
                        <a:pt x="21279" y="10944"/>
                        <a:pt x="21339" y="8640"/>
                      </a:cubicBezTo>
                      <a:lnTo>
                        <a:pt x="21247" y="7200"/>
                      </a:lnTo>
                      <a:cubicBezTo>
                        <a:pt x="21341" y="6336"/>
                        <a:pt x="21458" y="4608"/>
                        <a:pt x="21576" y="5184"/>
                      </a:cubicBezTo>
                      <a:cubicBezTo>
                        <a:pt x="21522" y="3456"/>
                        <a:pt x="21548" y="5472"/>
                        <a:pt x="21466" y="3168"/>
                      </a:cubicBezTo>
                      <a:cubicBezTo>
                        <a:pt x="21537" y="5760"/>
                        <a:pt x="21165" y="3168"/>
                        <a:pt x="21281" y="5760"/>
                      </a:cubicBezTo>
                      <a:cubicBezTo>
                        <a:pt x="21197" y="3456"/>
                        <a:pt x="21135" y="4896"/>
                        <a:pt x="21023" y="2592"/>
                      </a:cubicBezTo>
                      <a:cubicBezTo>
                        <a:pt x="21025" y="3168"/>
                        <a:pt x="21061" y="3744"/>
                        <a:pt x="20964" y="3456"/>
                      </a:cubicBezTo>
                      <a:cubicBezTo>
                        <a:pt x="20958" y="3744"/>
                        <a:pt x="20949" y="4032"/>
                        <a:pt x="20941" y="4032"/>
                      </a:cubicBezTo>
                      <a:lnTo>
                        <a:pt x="20934" y="4032"/>
                      </a:lnTo>
                      <a:lnTo>
                        <a:pt x="20941" y="4032"/>
                      </a:lnTo>
                      <a:cubicBezTo>
                        <a:pt x="20936" y="4032"/>
                        <a:pt x="20936" y="4320"/>
                        <a:pt x="20943" y="4032"/>
                      </a:cubicBezTo>
                      <a:cubicBezTo>
                        <a:pt x="20967" y="4320"/>
                        <a:pt x="20986" y="4608"/>
                        <a:pt x="20992" y="4896"/>
                      </a:cubicBezTo>
                      <a:cubicBezTo>
                        <a:pt x="20943" y="6336"/>
                        <a:pt x="20788" y="6336"/>
                        <a:pt x="20734" y="6912"/>
                      </a:cubicBezTo>
                      <a:cubicBezTo>
                        <a:pt x="20676" y="6624"/>
                        <a:pt x="20760" y="6336"/>
                        <a:pt x="20728" y="5760"/>
                      </a:cubicBezTo>
                      <a:lnTo>
                        <a:pt x="20648" y="6624"/>
                      </a:lnTo>
                      <a:cubicBezTo>
                        <a:pt x="20641" y="5472"/>
                        <a:pt x="20493" y="4608"/>
                        <a:pt x="20631" y="3744"/>
                      </a:cubicBezTo>
                      <a:lnTo>
                        <a:pt x="20508" y="3744"/>
                      </a:lnTo>
                      <a:cubicBezTo>
                        <a:pt x="20435" y="2880"/>
                        <a:pt x="20333" y="2592"/>
                        <a:pt x="20273" y="3168"/>
                      </a:cubicBezTo>
                      <a:cubicBezTo>
                        <a:pt x="20215" y="2880"/>
                        <a:pt x="20125" y="4608"/>
                        <a:pt x="20176" y="3456"/>
                      </a:cubicBezTo>
                      <a:lnTo>
                        <a:pt x="19982" y="4320"/>
                      </a:lnTo>
                      <a:lnTo>
                        <a:pt x="19980" y="4032"/>
                      </a:lnTo>
                      <a:cubicBezTo>
                        <a:pt x="19789" y="3744"/>
                        <a:pt x="19586" y="6048"/>
                        <a:pt x="19366" y="3744"/>
                      </a:cubicBezTo>
                      <a:cubicBezTo>
                        <a:pt x="19302" y="4032"/>
                        <a:pt x="19237" y="4320"/>
                        <a:pt x="19127" y="4032"/>
                      </a:cubicBezTo>
                      <a:lnTo>
                        <a:pt x="19108" y="2880"/>
                      </a:lnTo>
                      <a:cubicBezTo>
                        <a:pt x="19024" y="3168"/>
                        <a:pt x="18858" y="1728"/>
                        <a:pt x="18824" y="2880"/>
                      </a:cubicBezTo>
                      <a:cubicBezTo>
                        <a:pt x="18733" y="0"/>
                        <a:pt x="18421" y="2016"/>
                        <a:pt x="18277" y="1440"/>
                      </a:cubicBezTo>
                      <a:lnTo>
                        <a:pt x="18270" y="2880"/>
                      </a:lnTo>
                      <a:cubicBezTo>
                        <a:pt x="18171" y="2880"/>
                        <a:pt x="18074" y="3168"/>
                        <a:pt x="17949" y="3744"/>
                      </a:cubicBezTo>
                      <a:lnTo>
                        <a:pt x="17958" y="5184"/>
                      </a:lnTo>
                      <a:cubicBezTo>
                        <a:pt x="17850" y="6048"/>
                        <a:pt x="17682" y="4032"/>
                        <a:pt x="17512" y="4320"/>
                      </a:cubicBezTo>
                      <a:cubicBezTo>
                        <a:pt x="17525" y="3744"/>
                        <a:pt x="17568" y="3744"/>
                        <a:pt x="17598" y="4032"/>
                      </a:cubicBezTo>
                      <a:cubicBezTo>
                        <a:pt x="17396" y="1152"/>
                        <a:pt x="17170" y="6048"/>
                        <a:pt x="16987" y="4032"/>
                      </a:cubicBezTo>
                      <a:cubicBezTo>
                        <a:pt x="16942" y="4320"/>
                        <a:pt x="16907" y="4320"/>
                        <a:pt x="16877" y="4032"/>
                      </a:cubicBezTo>
                      <a:cubicBezTo>
                        <a:pt x="16881" y="4032"/>
                        <a:pt x="16883" y="4032"/>
                        <a:pt x="16888" y="3744"/>
                      </a:cubicBezTo>
                      <a:lnTo>
                        <a:pt x="16868" y="3744"/>
                      </a:lnTo>
                      <a:lnTo>
                        <a:pt x="16806" y="3168"/>
                      </a:lnTo>
                      <a:cubicBezTo>
                        <a:pt x="16823" y="3456"/>
                        <a:pt x="16843" y="3744"/>
                        <a:pt x="16858" y="3744"/>
                      </a:cubicBezTo>
                      <a:cubicBezTo>
                        <a:pt x="16823" y="3744"/>
                        <a:pt x="16769" y="4032"/>
                        <a:pt x="16718" y="4320"/>
                      </a:cubicBezTo>
                      <a:lnTo>
                        <a:pt x="16694" y="2880"/>
                      </a:lnTo>
                      <a:lnTo>
                        <a:pt x="16683" y="2880"/>
                      </a:lnTo>
                      <a:cubicBezTo>
                        <a:pt x="16631" y="2304"/>
                        <a:pt x="16642" y="3456"/>
                        <a:pt x="16668" y="4608"/>
                      </a:cubicBezTo>
                      <a:cubicBezTo>
                        <a:pt x="16642" y="4896"/>
                        <a:pt x="16619" y="5184"/>
                        <a:pt x="16599" y="5472"/>
                      </a:cubicBezTo>
                      <a:cubicBezTo>
                        <a:pt x="16558" y="3168"/>
                        <a:pt x="16461" y="6336"/>
                        <a:pt x="16405" y="3744"/>
                      </a:cubicBezTo>
                      <a:cubicBezTo>
                        <a:pt x="16369" y="4896"/>
                        <a:pt x="16140" y="4608"/>
                        <a:pt x="16112" y="7200"/>
                      </a:cubicBezTo>
                      <a:cubicBezTo>
                        <a:pt x="16110" y="6624"/>
                        <a:pt x="16095" y="6624"/>
                        <a:pt x="16123" y="6624"/>
                      </a:cubicBezTo>
                      <a:cubicBezTo>
                        <a:pt x="16065" y="6336"/>
                        <a:pt x="16007" y="6048"/>
                        <a:pt x="15955" y="6624"/>
                      </a:cubicBezTo>
                      <a:lnTo>
                        <a:pt x="15929" y="4896"/>
                      </a:lnTo>
                      <a:lnTo>
                        <a:pt x="15802" y="7200"/>
                      </a:lnTo>
                      <a:cubicBezTo>
                        <a:pt x="15725" y="6048"/>
                        <a:pt x="15693" y="5472"/>
                        <a:pt x="15770" y="4032"/>
                      </a:cubicBezTo>
                      <a:cubicBezTo>
                        <a:pt x="15583" y="6048"/>
                        <a:pt x="15617" y="4896"/>
                        <a:pt x="15460" y="6912"/>
                      </a:cubicBezTo>
                      <a:lnTo>
                        <a:pt x="15469" y="5760"/>
                      </a:lnTo>
                      <a:cubicBezTo>
                        <a:pt x="15410" y="5760"/>
                        <a:pt x="15320" y="7200"/>
                        <a:pt x="15286" y="6336"/>
                      </a:cubicBezTo>
                      <a:cubicBezTo>
                        <a:pt x="15161" y="4032"/>
                        <a:pt x="14661" y="5760"/>
                        <a:pt x="14336" y="3744"/>
                      </a:cubicBezTo>
                      <a:cubicBezTo>
                        <a:pt x="14398" y="7200"/>
                        <a:pt x="14185" y="2016"/>
                        <a:pt x="14172" y="4896"/>
                      </a:cubicBezTo>
                      <a:cubicBezTo>
                        <a:pt x="14153" y="4032"/>
                        <a:pt x="14108" y="3456"/>
                        <a:pt x="14159" y="2880"/>
                      </a:cubicBezTo>
                      <a:cubicBezTo>
                        <a:pt x="13993" y="3456"/>
                        <a:pt x="13912" y="1440"/>
                        <a:pt x="13797" y="3744"/>
                      </a:cubicBezTo>
                      <a:cubicBezTo>
                        <a:pt x="13778" y="2880"/>
                        <a:pt x="13832" y="2592"/>
                        <a:pt x="13815" y="2016"/>
                      </a:cubicBezTo>
                      <a:cubicBezTo>
                        <a:pt x="13802" y="2016"/>
                        <a:pt x="13763" y="2592"/>
                        <a:pt x="13746" y="2304"/>
                      </a:cubicBezTo>
                      <a:cubicBezTo>
                        <a:pt x="13729" y="1728"/>
                        <a:pt x="13769" y="1440"/>
                        <a:pt x="13795" y="1152"/>
                      </a:cubicBezTo>
                      <a:cubicBezTo>
                        <a:pt x="13627" y="1152"/>
                        <a:pt x="13610" y="3744"/>
                        <a:pt x="13597" y="6048"/>
                      </a:cubicBezTo>
                      <a:cubicBezTo>
                        <a:pt x="13511" y="4896"/>
                        <a:pt x="13468" y="5184"/>
                        <a:pt x="13405" y="6624"/>
                      </a:cubicBezTo>
                      <a:cubicBezTo>
                        <a:pt x="13377" y="5760"/>
                        <a:pt x="13326" y="4896"/>
                        <a:pt x="13431" y="4896"/>
                      </a:cubicBezTo>
                      <a:cubicBezTo>
                        <a:pt x="13373" y="4608"/>
                        <a:pt x="13070" y="3456"/>
                        <a:pt x="13065" y="5472"/>
                      </a:cubicBezTo>
                      <a:cubicBezTo>
                        <a:pt x="13046" y="4896"/>
                        <a:pt x="12981" y="5184"/>
                        <a:pt x="12966" y="5472"/>
                      </a:cubicBezTo>
                      <a:cubicBezTo>
                        <a:pt x="12833" y="5184"/>
                        <a:pt x="12822" y="5184"/>
                        <a:pt x="12690" y="5184"/>
                      </a:cubicBezTo>
                      <a:lnTo>
                        <a:pt x="12727" y="5472"/>
                      </a:lnTo>
                      <a:cubicBezTo>
                        <a:pt x="12675" y="7776"/>
                        <a:pt x="12619" y="6048"/>
                        <a:pt x="12514" y="6336"/>
                      </a:cubicBezTo>
                      <a:lnTo>
                        <a:pt x="12516" y="6048"/>
                      </a:lnTo>
                      <a:cubicBezTo>
                        <a:pt x="12275" y="4320"/>
                        <a:pt x="12413" y="6912"/>
                        <a:pt x="12176" y="4896"/>
                      </a:cubicBezTo>
                      <a:lnTo>
                        <a:pt x="12189" y="6336"/>
                      </a:lnTo>
                      <a:cubicBezTo>
                        <a:pt x="12165" y="9216"/>
                        <a:pt x="11978" y="4320"/>
                        <a:pt x="11840" y="5472"/>
                      </a:cubicBezTo>
                      <a:lnTo>
                        <a:pt x="11889" y="6336"/>
                      </a:lnTo>
                      <a:cubicBezTo>
                        <a:pt x="11814" y="7488"/>
                        <a:pt x="11678" y="2304"/>
                        <a:pt x="11603" y="1728"/>
                      </a:cubicBezTo>
                      <a:cubicBezTo>
                        <a:pt x="11586" y="1440"/>
                        <a:pt x="11629" y="1440"/>
                        <a:pt x="11652" y="1152"/>
                      </a:cubicBezTo>
                      <a:cubicBezTo>
                        <a:pt x="11454" y="-288"/>
                        <a:pt x="11627" y="2880"/>
                        <a:pt x="11478" y="3456"/>
                      </a:cubicBezTo>
                      <a:cubicBezTo>
                        <a:pt x="11450" y="2304"/>
                        <a:pt x="11513" y="864"/>
                        <a:pt x="11413" y="576"/>
                      </a:cubicBezTo>
                      <a:cubicBezTo>
                        <a:pt x="11364" y="0"/>
                        <a:pt x="11125" y="3744"/>
                        <a:pt x="10989" y="1728"/>
                      </a:cubicBezTo>
                      <a:cubicBezTo>
                        <a:pt x="11019" y="2592"/>
                        <a:pt x="11049" y="3456"/>
                        <a:pt x="10981" y="4032"/>
                      </a:cubicBezTo>
                      <a:cubicBezTo>
                        <a:pt x="10875" y="4032"/>
                        <a:pt x="10696" y="864"/>
                        <a:pt x="10602" y="3456"/>
                      </a:cubicBezTo>
                      <a:cubicBezTo>
                        <a:pt x="10589" y="3168"/>
                        <a:pt x="10582" y="2880"/>
                        <a:pt x="10582" y="2592"/>
                      </a:cubicBezTo>
                      <a:cubicBezTo>
                        <a:pt x="10503" y="3456"/>
                        <a:pt x="10322" y="3744"/>
                        <a:pt x="10272" y="4896"/>
                      </a:cubicBezTo>
                      <a:cubicBezTo>
                        <a:pt x="10199" y="288"/>
                        <a:pt x="9772" y="7200"/>
                        <a:pt x="9775" y="2592"/>
                      </a:cubicBezTo>
                      <a:lnTo>
                        <a:pt x="9527" y="2880"/>
                      </a:lnTo>
                      <a:lnTo>
                        <a:pt x="9533" y="2304"/>
                      </a:lnTo>
                      <a:cubicBezTo>
                        <a:pt x="9376" y="2016"/>
                        <a:pt x="9320" y="3168"/>
                        <a:pt x="9264" y="4320"/>
                      </a:cubicBezTo>
                      <a:cubicBezTo>
                        <a:pt x="9228" y="3744"/>
                        <a:pt x="9256" y="3456"/>
                        <a:pt x="9258" y="3168"/>
                      </a:cubicBezTo>
                      <a:cubicBezTo>
                        <a:pt x="9027" y="2304"/>
                        <a:pt x="9004" y="2304"/>
                        <a:pt x="8810" y="4608"/>
                      </a:cubicBezTo>
                      <a:lnTo>
                        <a:pt x="8790" y="3168"/>
                      </a:lnTo>
                      <a:cubicBezTo>
                        <a:pt x="8737" y="4032"/>
                        <a:pt x="8457" y="864"/>
                        <a:pt x="8231" y="2304"/>
                      </a:cubicBezTo>
                      <a:cubicBezTo>
                        <a:pt x="8233" y="2304"/>
                        <a:pt x="8237" y="2016"/>
                        <a:pt x="8254" y="1728"/>
                      </a:cubicBezTo>
                      <a:cubicBezTo>
                        <a:pt x="8000" y="3456"/>
                        <a:pt x="7645" y="-2016"/>
                        <a:pt x="7552" y="2880"/>
                      </a:cubicBezTo>
                      <a:lnTo>
                        <a:pt x="7382" y="4032"/>
                      </a:lnTo>
                      <a:cubicBezTo>
                        <a:pt x="7600" y="4608"/>
                        <a:pt x="7350" y="6336"/>
                        <a:pt x="7440" y="7200"/>
                      </a:cubicBezTo>
                      <a:cubicBezTo>
                        <a:pt x="7354" y="7488"/>
                        <a:pt x="7218" y="5760"/>
                        <a:pt x="7324" y="5472"/>
                      </a:cubicBezTo>
                      <a:lnTo>
                        <a:pt x="7341" y="5760"/>
                      </a:lnTo>
                      <a:cubicBezTo>
                        <a:pt x="7380" y="2880"/>
                        <a:pt x="7070" y="4608"/>
                        <a:pt x="7076" y="2592"/>
                      </a:cubicBezTo>
                      <a:cubicBezTo>
                        <a:pt x="6648" y="2880"/>
                        <a:pt x="6230" y="1152"/>
                        <a:pt x="5829" y="864"/>
                      </a:cubicBezTo>
                      <a:lnTo>
                        <a:pt x="5877" y="3168"/>
                      </a:lnTo>
                      <a:lnTo>
                        <a:pt x="5737" y="2880"/>
                      </a:lnTo>
                      <a:cubicBezTo>
                        <a:pt x="5700" y="2304"/>
                        <a:pt x="5687" y="1152"/>
                        <a:pt x="5786" y="1440"/>
                      </a:cubicBezTo>
                      <a:cubicBezTo>
                        <a:pt x="5735" y="288"/>
                        <a:pt x="5618" y="2304"/>
                        <a:pt x="5616" y="2880"/>
                      </a:cubicBezTo>
                      <a:cubicBezTo>
                        <a:pt x="5420" y="2016"/>
                        <a:pt x="5694" y="576"/>
                        <a:pt x="5633" y="576"/>
                      </a:cubicBezTo>
                      <a:lnTo>
                        <a:pt x="5569" y="576"/>
                      </a:lnTo>
                      <a:cubicBezTo>
                        <a:pt x="5504" y="1440"/>
                        <a:pt x="5498" y="2304"/>
                        <a:pt x="5377" y="2304"/>
                      </a:cubicBezTo>
                      <a:cubicBezTo>
                        <a:pt x="5302" y="1728"/>
                        <a:pt x="5338" y="864"/>
                        <a:pt x="5308" y="864"/>
                      </a:cubicBezTo>
                      <a:cubicBezTo>
                        <a:pt x="5310" y="864"/>
                        <a:pt x="5300" y="576"/>
                        <a:pt x="5263" y="864"/>
                      </a:cubicBezTo>
                      <a:lnTo>
                        <a:pt x="5086" y="576"/>
                      </a:lnTo>
                      <a:lnTo>
                        <a:pt x="5157" y="2304"/>
                      </a:lnTo>
                      <a:cubicBezTo>
                        <a:pt x="5080" y="3168"/>
                        <a:pt x="4992" y="2304"/>
                        <a:pt x="5073" y="4032"/>
                      </a:cubicBezTo>
                      <a:cubicBezTo>
                        <a:pt x="4953" y="1152"/>
                        <a:pt x="4417" y="2880"/>
                        <a:pt x="4343" y="2016"/>
                      </a:cubicBezTo>
                      <a:cubicBezTo>
                        <a:pt x="4234" y="3168"/>
                        <a:pt x="4126" y="3168"/>
                        <a:pt x="3990" y="2880"/>
                      </a:cubicBezTo>
                      <a:cubicBezTo>
                        <a:pt x="4025" y="3456"/>
                        <a:pt x="4044" y="5184"/>
                        <a:pt x="3930" y="4896"/>
                      </a:cubicBezTo>
                      <a:cubicBezTo>
                        <a:pt x="3971" y="1152"/>
                        <a:pt x="3717" y="3168"/>
                        <a:pt x="3624" y="576"/>
                      </a:cubicBezTo>
                      <a:cubicBezTo>
                        <a:pt x="3708" y="2304"/>
                        <a:pt x="3297" y="864"/>
                        <a:pt x="3428" y="3456"/>
                      </a:cubicBezTo>
                      <a:cubicBezTo>
                        <a:pt x="3331" y="3168"/>
                        <a:pt x="3422" y="2016"/>
                        <a:pt x="3348" y="1152"/>
                      </a:cubicBezTo>
                      <a:cubicBezTo>
                        <a:pt x="3120" y="2592"/>
                        <a:pt x="2842" y="288"/>
                        <a:pt x="2560" y="576"/>
                      </a:cubicBezTo>
                      <a:cubicBezTo>
                        <a:pt x="2556" y="1152"/>
                        <a:pt x="2603" y="1728"/>
                        <a:pt x="2543" y="2592"/>
                      </a:cubicBezTo>
                      <a:lnTo>
                        <a:pt x="2392" y="288"/>
                      </a:lnTo>
                      <a:cubicBezTo>
                        <a:pt x="2336" y="576"/>
                        <a:pt x="2341" y="2880"/>
                        <a:pt x="2239" y="1152"/>
                      </a:cubicBezTo>
                      <a:cubicBezTo>
                        <a:pt x="2254" y="1728"/>
                        <a:pt x="2276" y="2304"/>
                        <a:pt x="2237" y="2304"/>
                      </a:cubicBezTo>
                      <a:cubicBezTo>
                        <a:pt x="1682" y="0"/>
                        <a:pt x="1104" y="4320"/>
                        <a:pt x="540" y="0"/>
                      </a:cubicBezTo>
                      <a:cubicBezTo>
                        <a:pt x="616" y="576"/>
                        <a:pt x="566" y="864"/>
                        <a:pt x="508" y="864"/>
                      </a:cubicBezTo>
                      <a:cubicBezTo>
                        <a:pt x="545" y="1152"/>
                        <a:pt x="506" y="2016"/>
                        <a:pt x="514" y="2880"/>
                      </a:cubicBezTo>
                      <a:lnTo>
                        <a:pt x="277" y="864"/>
                      </a:lnTo>
                      <a:cubicBezTo>
                        <a:pt x="234" y="2880"/>
                        <a:pt x="26" y="864"/>
                        <a:pt x="0" y="2880"/>
                      </a:cubicBezTo>
                      <a:lnTo>
                        <a:pt x="75" y="2304"/>
                      </a:lnTo>
                      <a:cubicBezTo>
                        <a:pt x="-24" y="4608"/>
                        <a:pt x="215" y="7200"/>
                        <a:pt x="200" y="10080"/>
                      </a:cubicBezTo>
                      <a:cubicBezTo>
                        <a:pt x="312" y="7488"/>
                        <a:pt x="493" y="13824"/>
                        <a:pt x="676" y="10368"/>
                      </a:cubicBezTo>
                      <a:cubicBezTo>
                        <a:pt x="717" y="10944"/>
                        <a:pt x="641" y="11232"/>
                        <a:pt x="663" y="11808"/>
                      </a:cubicBezTo>
                      <a:cubicBezTo>
                        <a:pt x="708" y="10656"/>
                        <a:pt x="764" y="10368"/>
                        <a:pt x="868" y="10944"/>
                      </a:cubicBezTo>
                      <a:lnTo>
                        <a:pt x="857" y="11232"/>
                      </a:lnTo>
                      <a:cubicBezTo>
                        <a:pt x="1148" y="10944"/>
                        <a:pt x="1272" y="12096"/>
                        <a:pt x="1600" y="12960"/>
                      </a:cubicBezTo>
                      <a:lnTo>
                        <a:pt x="1574" y="11520"/>
                      </a:lnTo>
                      <a:cubicBezTo>
                        <a:pt x="1645" y="11808"/>
                        <a:pt x="1660" y="12096"/>
                        <a:pt x="1692" y="12384"/>
                      </a:cubicBezTo>
                      <a:cubicBezTo>
                        <a:pt x="1774" y="10368"/>
                        <a:pt x="1496" y="12384"/>
                        <a:pt x="1570" y="10080"/>
                      </a:cubicBezTo>
                      <a:cubicBezTo>
                        <a:pt x="1662" y="12960"/>
                        <a:pt x="2065" y="10080"/>
                        <a:pt x="2127" y="13248"/>
                      </a:cubicBezTo>
                      <a:cubicBezTo>
                        <a:pt x="2235" y="13536"/>
                        <a:pt x="2095" y="11808"/>
                        <a:pt x="2203" y="11808"/>
                      </a:cubicBezTo>
                      <a:lnTo>
                        <a:pt x="2233" y="12672"/>
                      </a:lnTo>
                      <a:lnTo>
                        <a:pt x="2259" y="11520"/>
                      </a:lnTo>
                      <a:cubicBezTo>
                        <a:pt x="2330" y="11808"/>
                        <a:pt x="2366" y="12960"/>
                        <a:pt x="2369" y="13536"/>
                      </a:cubicBezTo>
                      <a:cubicBezTo>
                        <a:pt x="2351" y="13536"/>
                        <a:pt x="2319" y="13824"/>
                        <a:pt x="2302" y="13824"/>
                      </a:cubicBezTo>
                      <a:cubicBezTo>
                        <a:pt x="2392" y="14976"/>
                        <a:pt x="2560" y="13536"/>
                        <a:pt x="2593" y="13824"/>
                      </a:cubicBezTo>
                      <a:lnTo>
                        <a:pt x="2487" y="13248"/>
                      </a:lnTo>
                      <a:cubicBezTo>
                        <a:pt x="2782" y="12384"/>
                        <a:pt x="3142" y="13824"/>
                        <a:pt x="3428" y="12096"/>
                      </a:cubicBezTo>
                      <a:lnTo>
                        <a:pt x="3407" y="11232"/>
                      </a:lnTo>
                      <a:cubicBezTo>
                        <a:pt x="3624" y="10080"/>
                        <a:pt x="3581" y="12096"/>
                        <a:pt x="3818" y="11520"/>
                      </a:cubicBezTo>
                      <a:lnTo>
                        <a:pt x="3809" y="11808"/>
                      </a:lnTo>
                      <a:cubicBezTo>
                        <a:pt x="3859" y="10944"/>
                        <a:pt x="3921" y="10656"/>
                        <a:pt x="3988" y="10944"/>
                      </a:cubicBezTo>
                      <a:cubicBezTo>
                        <a:pt x="3928" y="11520"/>
                        <a:pt x="4100" y="12384"/>
                        <a:pt x="4023" y="13248"/>
                      </a:cubicBezTo>
                      <a:cubicBezTo>
                        <a:pt x="4257" y="11808"/>
                        <a:pt x="4139" y="12096"/>
                        <a:pt x="4294" y="9792"/>
                      </a:cubicBezTo>
                      <a:lnTo>
                        <a:pt x="4330" y="10944"/>
                      </a:lnTo>
                      <a:cubicBezTo>
                        <a:pt x="4382" y="9792"/>
                        <a:pt x="4386" y="9504"/>
                        <a:pt x="4507" y="9216"/>
                      </a:cubicBezTo>
                      <a:cubicBezTo>
                        <a:pt x="4408" y="10080"/>
                        <a:pt x="4582" y="10656"/>
                        <a:pt x="4473" y="12096"/>
                      </a:cubicBezTo>
                      <a:cubicBezTo>
                        <a:pt x="4725" y="14400"/>
                        <a:pt x="4845" y="9792"/>
                        <a:pt x="4959" y="13248"/>
                      </a:cubicBezTo>
                      <a:cubicBezTo>
                        <a:pt x="5076" y="10080"/>
                        <a:pt x="4744" y="11520"/>
                        <a:pt x="4809" y="10944"/>
                      </a:cubicBezTo>
                      <a:cubicBezTo>
                        <a:pt x="4755" y="9792"/>
                        <a:pt x="4903" y="8640"/>
                        <a:pt x="4981" y="8928"/>
                      </a:cubicBezTo>
                      <a:cubicBezTo>
                        <a:pt x="5061" y="8928"/>
                        <a:pt x="5116" y="12672"/>
                        <a:pt x="5319" y="12672"/>
                      </a:cubicBezTo>
                      <a:cubicBezTo>
                        <a:pt x="5297" y="12672"/>
                        <a:pt x="5297" y="12960"/>
                        <a:pt x="5276" y="12960"/>
                      </a:cubicBezTo>
                      <a:cubicBezTo>
                        <a:pt x="5351" y="13824"/>
                        <a:pt x="5424" y="11808"/>
                        <a:pt x="5517" y="13248"/>
                      </a:cubicBezTo>
                      <a:cubicBezTo>
                        <a:pt x="5569" y="11520"/>
                        <a:pt x="5636" y="13248"/>
                        <a:pt x="5651" y="10944"/>
                      </a:cubicBezTo>
                      <a:lnTo>
                        <a:pt x="5468" y="11520"/>
                      </a:lnTo>
                      <a:cubicBezTo>
                        <a:pt x="5571" y="10944"/>
                        <a:pt x="5670" y="8352"/>
                        <a:pt x="5842" y="9504"/>
                      </a:cubicBezTo>
                      <a:cubicBezTo>
                        <a:pt x="5829" y="10080"/>
                        <a:pt x="5778" y="10656"/>
                        <a:pt x="5741" y="10944"/>
                      </a:cubicBezTo>
                      <a:cubicBezTo>
                        <a:pt x="5793" y="11808"/>
                        <a:pt x="5838" y="10656"/>
                        <a:pt x="5892" y="11232"/>
                      </a:cubicBezTo>
                      <a:cubicBezTo>
                        <a:pt x="5877" y="13536"/>
                        <a:pt x="5668" y="11808"/>
                        <a:pt x="5556" y="13536"/>
                      </a:cubicBezTo>
                      <a:cubicBezTo>
                        <a:pt x="5610" y="14400"/>
                        <a:pt x="5767" y="11808"/>
                        <a:pt x="5711" y="14400"/>
                      </a:cubicBezTo>
                      <a:cubicBezTo>
                        <a:pt x="5791" y="11232"/>
                        <a:pt x="5909" y="14688"/>
                        <a:pt x="6045" y="12384"/>
                      </a:cubicBezTo>
                      <a:lnTo>
                        <a:pt x="6036" y="13824"/>
                      </a:lnTo>
                      <a:cubicBezTo>
                        <a:pt x="6058" y="13536"/>
                        <a:pt x="6103" y="12960"/>
                        <a:pt x="6142" y="12960"/>
                      </a:cubicBezTo>
                      <a:lnTo>
                        <a:pt x="6071" y="14688"/>
                      </a:lnTo>
                      <a:cubicBezTo>
                        <a:pt x="6180" y="13248"/>
                        <a:pt x="6282" y="16128"/>
                        <a:pt x="6387" y="15264"/>
                      </a:cubicBezTo>
                      <a:cubicBezTo>
                        <a:pt x="6167" y="15264"/>
                        <a:pt x="6338" y="13536"/>
                        <a:pt x="6245" y="12672"/>
                      </a:cubicBezTo>
                      <a:cubicBezTo>
                        <a:pt x="6518" y="10944"/>
                        <a:pt x="6402" y="16416"/>
                        <a:pt x="6708" y="15840"/>
                      </a:cubicBezTo>
                      <a:cubicBezTo>
                        <a:pt x="6667" y="15840"/>
                        <a:pt x="6553" y="14688"/>
                        <a:pt x="6618" y="14112"/>
                      </a:cubicBezTo>
                      <a:cubicBezTo>
                        <a:pt x="6676" y="14400"/>
                        <a:pt x="6751" y="14976"/>
                        <a:pt x="6788" y="15840"/>
                      </a:cubicBezTo>
                      <a:cubicBezTo>
                        <a:pt x="6990" y="15552"/>
                        <a:pt x="6757" y="14400"/>
                        <a:pt x="6844" y="13536"/>
                      </a:cubicBezTo>
                      <a:cubicBezTo>
                        <a:pt x="6913" y="15264"/>
                        <a:pt x="6943" y="12960"/>
                        <a:pt x="7031" y="12384"/>
                      </a:cubicBezTo>
                      <a:lnTo>
                        <a:pt x="7031" y="13824"/>
                      </a:lnTo>
                      <a:cubicBezTo>
                        <a:pt x="7264" y="14688"/>
                        <a:pt x="7093" y="10944"/>
                        <a:pt x="7300" y="12096"/>
                      </a:cubicBezTo>
                      <a:lnTo>
                        <a:pt x="7214" y="13824"/>
                      </a:lnTo>
                      <a:lnTo>
                        <a:pt x="7322" y="13536"/>
                      </a:lnTo>
                      <a:lnTo>
                        <a:pt x="7298" y="14976"/>
                      </a:lnTo>
                      <a:cubicBezTo>
                        <a:pt x="7416" y="13824"/>
                        <a:pt x="7453" y="14112"/>
                        <a:pt x="7569" y="14688"/>
                      </a:cubicBezTo>
                      <a:cubicBezTo>
                        <a:pt x="7541" y="13536"/>
                        <a:pt x="7584" y="12096"/>
                        <a:pt x="7686" y="12096"/>
                      </a:cubicBezTo>
                      <a:cubicBezTo>
                        <a:pt x="7757" y="12960"/>
                        <a:pt x="7647" y="13536"/>
                        <a:pt x="7793" y="13248"/>
                      </a:cubicBezTo>
                      <a:cubicBezTo>
                        <a:pt x="7759" y="14112"/>
                        <a:pt x="7724" y="15264"/>
                        <a:pt x="7660" y="13824"/>
                      </a:cubicBezTo>
                      <a:cubicBezTo>
                        <a:pt x="7653" y="14400"/>
                        <a:pt x="7628" y="14688"/>
                        <a:pt x="7621" y="15264"/>
                      </a:cubicBezTo>
                      <a:cubicBezTo>
                        <a:pt x="7696" y="16128"/>
                        <a:pt x="7811" y="15552"/>
                        <a:pt x="7862" y="15552"/>
                      </a:cubicBezTo>
                      <a:cubicBezTo>
                        <a:pt x="7843" y="15552"/>
                        <a:pt x="7819" y="15264"/>
                        <a:pt x="7806" y="15264"/>
                      </a:cubicBezTo>
                      <a:lnTo>
                        <a:pt x="8017" y="13248"/>
                      </a:lnTo>
                      <a:cubicBezTo>
                        <a:pt x="8050" y="13824"/>
                        <a:pt x="8024" y="14112"/>
                        <a:pt x="7998" y="14688"/>
                      </a:cubicBezTo>
                      <a:cubicBezTo>
                        <a:pt x="8039" y="14400"/>
                        <a:pt x="8069" y="13824"/>
                        <a:pt x="8131" y="13824"/>
                      </a:cubicBezTo>
                      <a:cubicBezTo>
                        <a:pt x="8116" y="14976"/>
                        <a:pt x="8119" y="16128"/>
                        <a:pt x="8030" y="16704"/>
                      </a:cubicBezTo>
                      <a:lnTo>
                        <a:pt x="8231" y="15264"/>
                      </a:lnTo>
                      <a:cubicBezTo>
                        <a:pt x="8243" y="15840"/>
                        <a:pt x="8334" y="16704"/>
                        <a:pt x="8308" y="17280"/>
                      </a:cubicBezTo>
                      <a:cubicBezTo>
                        <a:pt x="8418" y="17856"/>
                        <a:pt x="8579" y="14976"/>
                        <a:pt x="8728" y="15840"/>
                      </a:cubicBezTo>
                      <a:cubicBezTo>
                        <a:pt x="8734" y="15840"/>
                        <a:pt x="8750" y="15552"/>
                        <a:pt x="8782" y="15264"/>
                      </a:cubicBezTo>
                      <a:cubicBezTo>
                        <a:pt x="8920" y="15840"/>
                        <a:pt x="9042" y="17280"/>
                        <a:pt x="9206" y="15552"/>
                      </a:cubicBezTo>
                      <a:lnTo>
                        <a:pt x="9299" y="17568"/>
                      </a:lnTo>
                      <a:cubicBezTo>
                        <a:pt x="9428" y="17280"/>
                        <a:pt x="9174" y="14976"/>
                        <a:pt x="9387" y="14400"/>
                      </a:cubicBezTo>
                      <a:cubicBezTo>
                        <a:pt x="9538" y="13824"/>
                        <a:pt x="9443" y="16128"/>
                        <a:pt x="9497" y="16704"/>
                      </a:cubicBezTo>
                      <a:cubicBezTo>
                        <a:pt x="9572" y="15840"/>
                        <a:pt x="9704" y="13536"/>
                        <a:pt x="9841" y="15264"/>
                      </a:cubicBezTo>
                      <a:cubicBezTo>
                        <a:pt x="9796" y="15840"/>
                        <a:pt x="9760" y="15264"/>
                        <a:pt x="9716" y="155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7" name="Google Shape;937;p10"/>
                <p:cNvSpPr/>
                <p:nvPr/>
              </p:nvSpPr>
              <p:spPr>
                <a:xfrm>
                  <a:off x="2995670" y="3692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30" h="21600" extrusionOk="0">
                      <a:moveTo>
                        <a:pt x="17130" y="21600"/>
                      </a:moveTo>
                      <a:cubicBezTo>
                        <a:pt x="9930" y="14400"/>
                        <a:pt x="8130" y="7200"/>
                        <a:pt x="6330" y="0"/>
                      </a:cubicBezTo>
                      <a:cubicBezTo>
                        <a:pt x="-2670" y="7200"/>
                        <a:pt x="-4470" y="14400"/>
                        <a:pt x="1713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8" name="Google Shape;938;p10"/>
                <p:cNvSpPr/>
                <p:nvPr/>
              </p:nvSpPr>
              <p:spPr>
                <a:xfrm>
                  <a:off x="1954191" y="4220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2960" y="0"/>
                      </a:lnTo>
                      <a:cubicBezTo>
                        <a:pt x="4320" y="21600"/>
                        <a:pt x="4320" y="21600"/>
                        <a:pt x="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9" name="Google Shape;939;p10"/>
                <p:cNvSpPr/>
                <p:nvPr/>
              </p:nvSpPr>
              <p:spPr>
                <a:xfrm>
                  <a:off x="4082728" y="42730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884" h="21600" extrusionOk="0">
                      <a:moveTo>
                        <a:pt x="20884" y="21600"/>
                      </a:moveTo>
                      <a:cubicBezTo>
                        <a:pt x="9684" y="14400"/>
                        <a:pt x="4084" y="7200"/>
                        <a:pt x="84" y="0"/>
                      </a:cubicBezTo>
                      <a:cubicBezTo>
                        <a:pt x="-716" y="7200"/>
                        <a:pt x="4084" y="14400"/>
                        <a:pt x="20884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0" name="Google Shape;940;p10"/>
                <p:cNvSpPr/>
                <p:nvPr/>
              </p:nvSpPr>
              <p:spPr>
                <a:xfrm>
                  <a:off x="4730586" y="10023"/>
                  <a:ext cx="1988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10286" y="7200"/>
                        <a:pt x="13886" y="14400"/>
                        <a:pt x="19543" y="21600"/>
                      </a:cubicBezTo>
                      <a:cubicBezTo>
                        <a:pt x="19029" y="14400"/>
                        <a:pt x="14914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1" name="Google Shape;941;p10"/>
                <p:cNvSpPr/>
                <p:nvPr/>
              </p:nvSpPr>
              <p:spPr>
                <a:xfrm>
                  <a:off x="4919268" y="30069"/>
                  <a:ext cx="1568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213" h="21600" extrusionOk="0">
                      <a:moveTo>
                        <a:pt x="6291" y="21600"/>
                      </a:moveTo>
                      <a:cubicBezTo>
                        <a:pt x="9109" y="14400"/>
                        <a:pt x="12396" y="21600"/>
                        <a:pt x="15213" y="14400"/>
                      </a:cubicBezTo>
                      <a:lnTo>
                        <a:pt x="14274" y="0"/>
                      </a:lnTo>
                      <a:cubicBezTo>
                        <a:pt x="2065" y="0"/>
                        <a:pt x="-6387" y="14400"/>
                        <a:pt x="6291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2" name="Google Shape;942;p10"/>
                <p:cNvSpPr/>
                <p:nvPr/>
              </p:nvSpPr>
              <p:spPr>
                <a:xfrm>
                  <a:off x="4768755" y="21198"/>
                  <a:ext cx="2877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571" h="13988" extrusionOk="0">
                      <a:moveTo>
                        <a:pt x="0" y="5056"/>
                      </a:moveTo>
                      <a:cubicBezTo>
                        <a:pt x="1029" y="17399"/>
                        <a:pt x="10286" y="14313"/>
                        <a:pt x="20571" y="11228"/>
                      </a:cubicBezTo>
                      <a:lnTo>
                        <a:pt x="18514" y="11228"/>
                      </a:lnTo>
                      <a:cubicBezTo>
                        <a:pt x="21600" y="-4201"/>
                        <a:pt x="10629" y="-1115"/>
                        <a:pt x="0" y="5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3" name="Google Shape;943;p10"/>
                <p:cNvSpPr/>
                <p:nvPr/>
              </p:nvSpPr>
              <p:spPr>
                <a:xfrm>
                  <a:off x="4800562" y="21395"/>
                  <a:ext cx="1311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793" h="9600" extrusionOk="0">
                      <a:moveTo>
                        <a:pt x="0" y="9600"/>
                      </a:moveTo>
                      <a:cubicBezTo>
                        <a:pt x="6968" y="9600"/>
                        <a:pt x="13239" y="9600"/>
                        <a:pt x="19510" y="9600"/>
                      </a:cubicBezTo>
                      <a:cubicBezTo>
                        <a:pt x="21600" y="-12000"/>
                        <a:pt x="11845" y="96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4" name="Google Shape;944;p10"/>
                <p:cNvSpPr/>
                <p:nvPr/>
              </p:nvSpPr>
              <p:spPr>
                <a:xfrm>
                  <a:off x="4609987" y="10651"/>
                  <a:ext cx="21927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63" h="9351" extrusionOk="0">
                      <a:moveTo>
                        <a:pt x="5509" y="8469"/>
                      </a:moveTo>
                      <a:cubicBezTo>
                        <a:pt x="8283" y="10269"/>
                        <a:pt x="7292" y="-531"/>
                        <a:pt x="8878" y="3069"/>
                      </a:cubicBezTo>
                      <a:cubicBezTo>
                        <a:pt x="11850" y="-7731"/>
                        <a:pt x="-9750" y="13869"/>
                        <a:pt x="5509" y="8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5" name="Google Shape;945;p10"/>
                <p:cNvSpPr/>
                <p:nvPr/>
              </p:nvSpPr>
              <p:spPr>
                <a:xfrm>
                  <a:off x="4767164" y="29014"/>
                  <a:ext cx="1351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2800" y="0"/>
                      </a:lnTo>
                      <a:lnTo>
                        <a:pt x="0" y="1728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6" name="Google Shape;946;p10"/>
                <p:cNvSpPr/>
                <p:nvPr/>
              </p:nvSpPr>
              <p:spPr>
                <a:xfrm>
                  <a:off x="4668237" y="27201"/>
                  <a:ext cx="2895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254" h="15514" extrusionOk="0">
                      <a:moveTo>
                        <a:pt x="8" y="8314"/>
                      </a:moveTo>
                      <a:lnTo>
                        <a:pt x="17005" y="15514"/>
                      </a:lnTo>
                      <a:cubicBezTo>
                        <a:pt x="16651" y="8314"/>
                        <a:pt x="18775" y="8314"/>
                        <a:pt x="21254" y="8314"/>
                      </a:cubicBezTo>
                      <a:cubicBezTo>
                        <a:pt x="10985" y="1114"/>
                        <a:pt x="-346" y="-6086"/>
                        <a:pt x="8" y="83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7" name="Google Shape;947;p10"/>
                <p:cNvSpPr/>
                <p:nvPr/>
              </p:nvSpPr>
              <p:spPr>
                <a:xfrm>
                  <a:off x="4697188" y="27432"/>
                  <a:ext cx="1829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8526" y="21600"/>
                        <a:pt x="17053" y="21600"/>
                        <a:pt x="21600" y="0"/>
                      </a:cubicBezTo>
                      <a:cubicBezTo>
                        <a:pt x="17053" y="0"/>
                        <a:pt x="6821" y="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8" name="Google Shape;948;p10"/>
                <p:cNvSpPr/>
                <p:nvPr/>
              </p:nvSpPr>
              <p:spPr>
                <a:xfrm>
                  <a:off x="4726610" y="31125"/>
                  <a:ext cx="2306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5166" y="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9" name="Google Shape;949;p10"/>
                <p:cNvSpPr/>
                <p:nvPr/>
              </p:nvSpPr>
              <p:spPr>
                <a:xfrm>
                  <a:off x="4400890" y="27432"/>
                  <a:ext cx="2617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230" h="21600" extrusionOk="0">
                      <a:moveTo>
                        <a:pt x="17620" y="0"/>
                      </a:moveTo>
                      <a:lnTo>
                        <a:pt x="340" y="5400"/>
                      </a:lnTo>
                      <a:cubicBezTo>
                        <a:pt x="-1322" y="16200"/>
                        <a:pt x="3330" y="21600"/>
                        <a:pt x="9644" y="21600"/>
                      </a:cubicBezTo>
                      <a:cubicBezTo>
                        <a:pt x="13632" y="10800"/>
                        <a:pt x="20278" y="10800"/>
                        <a:pt x="176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0" name="Google Shape;950;p10"/>
                <p:cNvSpPr/>
                <p:nvPr/>
              </p:nvSpPr>
              <p:spPr>
                <a:xfrm>
                  <a:off x="4488462" y="3587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12343"/>
                      </a:moveTo>
                      <a:cubicBezTo>
                        <a:pt x="9504" y="9257"/>
                        <a:pt x="8640" y="6171"/>
                        <a:pt x="1728" y="0"/>
                      </a:cubicBezTo>
                      <a:lnTo>
                        <a:pt x="0" y="21600"/>
                      </a:lnTo>
                      <a:lnTo>
                        <a:pt x="21600" y="1234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1" name="Google Shape;951;p10"/>
                <p:cNvSpPr/>
                <p:nvPr/>
              </p:nvSpPr>
              <p:spPr>
                <a:xfrm>
                  <a:off x="4410728" y="39565"/>
                  <a:ext cx="2744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73" h="21600" extrusionOk="0">
                      <a:moveTo>
                        <a:pt x="6528" y="0"/>
                      </a:moveTo>
                      <a:cubicBezTo>
                        <a:pt x="5650" y="5400"/>
                        <a:pt x="-6643" y="21600"/>
                        <a:pt x="4947" y="21600"/>
                      </a:cubicBezTo>
                      <a:cubicBezTo>
                        <a:pt x="5825" y="10800"/>
                        <a:pt x="14957" y="5400"/>
                        <a:pt x="65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2" name="Google Shape;952;p10"/>
                <p:cNvSpPr/>
                <p:nvPr/>
              </p:nvSpPr>
              <p:spPr>
                <a:xfrm>
                  <a:off x="4053493" y="27432"/>
                  <a:ext cx="12701" cy="12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19938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3" name="Google Shape;953;p10"/>
                <p:cNvSpPr/>
                <p:nvPr/>
              </p:nvSpPr>
              <p:spPr>
                <a:xfrm>
                  <a:off x="3726432" y="45793"/>
                  <a:ext cx="37527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710" h="17913" extrusionOk="0">
                      <a:moveTo>
                        <a:pt x="1221" y="17280"/>
                      </a:moveTo>
                      <a:cubicBezTo>
                        <a:pt x="14480" y="21600"/>
                        <a:pt x="4429" y="2160"/>
                        <a:pt x="16191" y="8640"/>
                      </a:cubicBezTo>
                      <a:cubicBezTo>
                        <a:pt x="19399" y="4320"/>
                        <a:pt x="6567" y="4320"/>
                        <a:pt x="9775" y="0"/>
                      </a:cubicBezTo>
                      <a:cubicBezTo>
                        <a:pt x="1862" y="4320"/>
                        <a:pt x="-2201" y="2160"/>
                        <a:pt x="1221" y="172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4" name="Google Shape;954;p10"/>
                <p:cNvSpPr/>
                <p:nvPr/>
              </p:nvSpPr>
              <p:spPr>
                <a:xfrm>
                  <a:off x="3746549" y="41675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0"/>
                      </a:lnTo>
                      <a:cubicBezTo>
                        <a:pt x="9095" y="10800"/>
                        <a:pt x="3411" y="108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5" name="Google Shape;955;p10"/>
                <p:cNvSpPr/>
                <p:nvPr/>
              </p:nvSpPr>
              <p:spPr>
                <a:xfrm>
                  <a:off x="32602" y="0"/>
                  <a:ext cx="19086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10800"/>
                      </a:moveTo>
                      <a:lnTo>
                        <a:pt x="0" y="0"/>
                      </a:lnTo>
                      <a:lnTo>
                        <a:pt x="13846" y="21600"/>
                      </a:lnTo>
                      <a:lnTo>
                        <a:pt x="21600" y="10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6" name="Google Shape;956;p10"/>
                <p:cNvSpPr/>
                <p:nvPr/>
              </p:nvSpPr>
              <p:spPr>
                <a:xfrm>
                  <a:off x="0" y="2637"/>
                  <a:ext cx="1510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5525" y="0"/>
                      </a:lnTo>
                      <a:lnTo>
                        <a:pt x="0" y="18000"/>
                      </a:lnTo>
                      <a:cubicBezTo>
                        <a:pt x="5400" y="18000"/>
                        <a:pt x="17550" y="180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7" name="Google Shape;957;p10"/>
                <p:cNvSpPr/>
                <p:nvPr/>
              </p:nvSpPr>
              <p:spPr>
                <a:xfrm>
                  <a:off x="2568464" y="48533"/>
                  <a:ext cx="1669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9694" y="21600"/>
                      </a:moveTo>
                      <a:lnTo>
                        <a:pt x="21600" y="10800"/>
                      </a:lnTo>
                      <a:cubicBezTo>
                        <a:pt x="17788" y="5400"/>
                        <a:pt x="11435" y="5400"/>
                        <a:pt x="0" y="0"/>
                      </a:cubicBezTo>
                      <a:lnTo>
                        <a:pt x="19694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8" name="Google Shape;958;p10"/>
                <p:cNvSpPr/>
                <p:nvPr/>
              </p:nvSpPr>
              <p:spPr>
                <a:xfrm>
                  <a:off x="2321966" y="42730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0165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lnTo>
                        <a:pt x="10165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9" name="Google Shape;959;p10"/>
                <p:cNvSpPr/>
                <p:nvPr/>
              </p:nvSpPr>
              <p:spPr>
                <a:xfrm>
                  <a:off x="2114098" y="48595"/>
                  <a:ext cx="2814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118" h="8611" extrusionOk="0">
                      <a:moveTo>
                        <a:pt x="232" y="7831"/>
                      </a:moveTo>
                      <a:cubicBezTo>
                        <a:pt x="6404" y="10531"/>
                        <a:pt x="13947" y="5131"/>
                        <a:pt x="20118" y="7831"/>
                      </a:cubicBezTo>
                      <a:cubicBezTo>
                        <a:pt x="6404" y="10531"/>
                        <a:pt x="-1482" y="-11069"/>
                        <a:pt x="232" y="78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960" name="Google Shape;960;p10"/>
              <p:cNvGrpSpPr/>
              <p:nvPr/>
            </p:nvGrpSpPr>
            <p:grpSpPr>
              <a:xfrm>
                <a:off x="32380" y="-2"/>
                <a:ext cx="45100" cy="4115282"/>
                <a:chOff x="-1" y="-1"/>
                <a:chExt cx="45098" cy="4115280"/>
              </a:xfrm>
            </p:grpSpPr>
            <p:sp>
              <p:nvSpPr>
                <p:cNvPr id="961" name="Google Shape;961;p10"/>
                <p:cNvSpPr/>
                <p:nvPr/>
              </p:nvSpPr>
              <p:spPr>
                <a:xfrm rot="5400000">
                  <a:off x="23254" y="4098712"/>
                  <a:ext cx="2043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853" h="21600" extrusionOk="0">
                      <a:moveTo>
                        <a:pt x="5925" y="21600"/>
                      </a:moveTo>
                      <a:lnTo>
                        <a:pt x="17853" y="10800"/>
                      </a:lnTo>
                      <a:cubicBezTo>
                        <a:pt x="15596" y="7200"/>
                        <a:pt x="4635" y="3600"/>
                        <a:pt x="8826" y="0"/>
                      </a:cubicBezTo>
                      <a:cubicBezTo>
                        <a:pt x="-3747" y="3600"/>
                        <a:pt x="-1168" y="10800"/>
                        <a:pt x="592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2" name="Google Shape;962;p10"/>
                <p:cNvSpPr/>
                <p:nvPr/>
              </p:nvSpPr>
              <p:spPr>
                <a:xfrm rot="5400000">
                  <a:off x="23895" y="408544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7894" extrusionOk="0">
                      <a:moveTo>
                        <a:pt x="0" y="17894"/>
                      </a:moveTo>
                      <a:lnTo>
                        <a:pt x="21600" y="7094"/>
                      </a:lnTo>
                      <a:cubicBezTo>
                        <a:pt x="17280" y="-3706"/>
                        <a:pt x="11880" y="-3706"/>
                        <a:pt x="0" y="178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3" name="Google Shape;963;p10"/>
                <p:cNvSpPr/>
                <p:nvPr/>
              </p:nvSpPr>
              <p:spPr>
                <a:xfrm rot="5400000">
                  <a:off x="22520" y="4096877"/>
                  <a:ext cx="1545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3708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2634" y="10800"/>
                        <a:pt x="3161" y="21600"/>
                        <a:pt x="10010" y="3600"/>
                      </a:cubicBezTo>
                      <a:cubicBezTo>
                        <a:pt x="7902" y="10800"/>
                        <a:pt x="12117" y="3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4" name="Google Shape;964;p10"/>
                <p:cNvSpPr/>
                <p:nvPr/>
              </p:nvSpPr>
              <p:spPr>
                <a:xfrm rot="5400000">
                  <a:off x="24761" y="4016253"/>
                  <a:ext cx="1601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728" h="21600" extrusionOk="0">
                      <a:moveTo>
                        <a:pt x="88" y="0"/>
                      </a:moveTo>
                      <a:cubicBezTo>
                        <a:pt x="-872" y="3600"/>
                        <a:pt x="6328" y="14400"/>
                        <a:pt x="7768" y="21600"/>
                      </a:cubicBezTo>
                      <a:lnTo>
                        <a:pt x="20728" y="14400"/>
                      </a:lnTo>
                      <a:cubicBezTo>
                        <a:pt x="14008" y="10800"/>
                        <a:pt x="1048" y="7200"/>
                        <a:pt x="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5" name="Google Shape;965;p10"/>
                <p:cNvSpPr/>
                <p:nvPr/>
              </p:nvSpPr>
              <p:spPr>
                <a:xfrm rot="5400000">
                  <a:off x="22932" y="4006646"/>
                  <a:ext cx="1545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770" h="21600" extrusionOk="0">
                      <a:moveTo>
                        <a:pt x="20618" y="0"/>
                      </a:moveTo>
                      <a:lnTo>
                        <a:pt x="0" y="21600"/>
                      </a:lnTo>
                      <a:cubicBezTo>
                        <a:pt x="18164" y="21600"/>
                        <a:pt x="21600" y="14400"/>
                        <a:pt x="206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6" name="Google Shape;966;p10"/>
                <p:cNvSpPr/>
                <p:nvPr/>
              </p:nvSpPr>
              <p:spPr>
                <a:xfrm rot="5400000">
                  <a:off x="11647" y="4089461"/>
                  <a:ext cx="3028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3688" y="2160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3688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7" name="Google Shape;967;p10"/>
                <p:cNvSpPr/>
                <p:nvPr/>
              </p:nvSpPr>
              <p:spPr>
                <a:xfrm rot="5400000">
                  <a:off x="27152" y="3950405"/>
                  <a:ext cx="1545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9771" y="1728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9771" y="172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8" name="Google Shape;968;p10"/>
                <p:cNvSpPr/>
                <p:nvPr/>
              </p:nvSpPr>
              <p:spPr>
                <a:xfrm rot="5400000">
                  <a:off x="19995" y="3896464"/>
                  <a:ext cx="3117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784" h="21600" extrusionOk="0">
                      <a:moveTo>
                        <a:pt x="17853" y="21600"/>
                      </a:moveTo>
                      <a:cubicBezTo>
                        <a:pt x="21600" y="10800"/>
                        <a:pt x="12563" y="3600"/>
                        <a:pt x="16531" y="0"/>
                      </a:cubicBezTo>
                      <a:cubicBezTo>
                        <a:pt x="10359" y="0"/>
                        <a:pt x="4849" y="7200"/>
                        <a:pt x="0" y="18000"/>
                      </a:cubicBezTo>
                      <a:cubicBezTo>
                        <a:pt x="5290" y="10800"/>
                        <a:pt x="10800" y="14400"/>
                        <a:pt x="17853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9" name="Google Shape;969;p10"/>
                <p:cNvSpPr/>
                <p:nvPr/>
              </p:nvSpPr>
              <p:spPr>
                <a:xfrm rot="5400000">
                  <a:off x="27024" y="3874079"/>
                  <a:ext cx="1359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6600" y="14400"/>
                        <a:pt x="13800" y="7200"/>
                        <a:pt x="21600" y="0"/>
                      </a:cubicBezTo>
                      <a:cubicBezTo>
                        <a:pt x="14400" y="0"/>
                        <a:pt x="7200" y="72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0" name="Google Shape;970;p10"/>
                <p:cNvSpPr/>
                <p:nvPr/>
              </p:nvSpPr>
              <p:spPr>
                <a:xfrm rot="5400000">
                  <a:off x="25011" y="396647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9575" y="17280"/>
                        <a:pt x="15525" y="4320"/>
                        <a:pt x="0" y="0"/>
                      </a:cubicBezTo>
                      <a:lnTo>
                        <a:pt x="1080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1" name="Google Shape;971;p10"/>
                <p:cNvSpPr/>
                <p:nvPr/>
              </p:nvSpPr>
              <p:spPr>
                <a:xfrm rot="5400000">
                  <a:off x="23507" y="3959985"/>
                  <a:ext cx="1359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000" y="2160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2" name="Google Shape;972;p10"/>
                <p:cNvSpPr/>
                <p:nvPr/>
              </p:nvSpPr>
              <p:spPr>
                <a:xfrm rot="5400000">
                  <a:off x="24239" y="3980257"/>
                  <a:ext cx="12701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20000" extrusionOk="0">
                      <a:moveTo>
                        <a:pt x="21600" y="0"/>
                      </a:moveTo>
                      <a:lnTo>
                        <a:pt x="0" y="0"/>
                      </a:lnTo>
                      <a:cubicBezTo>
                        <a:pt x="8640" y="0"/>
                        <a:pt x="12960" y="0"/>
                        <a:pt x="21600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3" name="Google Shape;973;p10"/>
                <p:cNvSpPr/>
                <p:nvPr/>
              </p:nvSpPr>
              <p:spPr>
                <a:xfrm rot="5400000">
                  <a:off x="16755" y="4030464"/>
                  <a:ext cx="1725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401" h="21600" extrusionOk="0">
                      <a:moveTo>
                        <a:pt x="13401" y="0"/>
                      </a:moveTo>
                      <a:cubicBezTo>
                        <a:pt x="6489" y="7200"/>
                        <a:pt x="-8199" y="12000"/>
                        <a:pt x="5913" y="21600"/>
                      </a:cubicBezTo>
                      <a:cubicBezTo>
                        <a:pt x="10809" y="14400"/>
                        <a:pt x="2745" y="9600"/>
                        <a:pt x="134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4" name="Google Shape;974;p10"/>
                <p:cNvSpPr/>
                <p:nvPr/>
              </p:nvSpPr>
              <p:spPr>
                <a:xfrm rot="5400000">
                  <a:off x="19543" y="3990268"/>
                  <a:ext cx="17306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16200"/>
                      </a:moveTo>
                      <a:lnTo>
                        <a:pt x="20221" y="21600"/>
                      </a:lnTo>
                      <a:cubicBezTo>
                        <a:pt x="19762" y="16200"/>
                        <a:pt x="16085" y="5400"/>
                        <a:pt x="21600" y="0"/>
                      </a:cubicBez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5" name="Google Shape;975;p10"/>
                <p:cNvSpPr/>
                <p:nvPr/>
              </p:nvSpPr>
              <p:spPr>
                <a:xfrm rot="5400000">
                  <a:off x="20790" y="397759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0"/>
                      </a:lnTo>
                      <a:lnTo>
                        <a:pt x="4909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6" name="Google Shape;976;p10"/>
                <p:cNvSpPr/>
                <p:nvPr/>
              </p:nvSpPr>
              <p:spPr>
                <a:xfrm rot="5400000">
                  <a:off x="15332" y="3886581"/>
                  <a:ext cx="2994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383" h="21600" extrusionOk="0">
                      <a:moveTo>
                        <a:pt x="15120" y="0"/>
                      </a:moveTo>
                      <a:cubicBezTo>
                        <a:pt x="10560" y="10800"/>
                        <a:pt x="5520" y="10800"/>
                        <a:pt x="0" y="10800"/>
                      </a:cubicBezTo>
                      <a:cubicBezTo>
                        <a:pt x="6000" y="16200"/>
                        <a:pt x="12240" y="21600"/>
                        <a:pt x="18240" y="21600"/>
                      </a:cubicBezTo>
                      <a:cubicBezTo>
                        <a:pt x="18960" y="10800"/>
                        <a:pt x="21600" y="0"/>
                        <a:pt x="151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7" name="Google Shape;977;p10"/>
                <p:cNvSpPr/>
                <p:nvPr/>
              </p:nvSpPr>
              <p:spPr>
                <a:xfrm rot="5400000">
                  <a:off x="23956" y="392877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2960" y="21600"/>
                        <a:pt x="21600" y="21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8" name="Google Shape;978;p10"/>
                <p:cNvSpPr/>
                <p:nvPr/>
              </p:nvSpPr>
              <p:spPr>
                <a:xfrm rot="5400000">
                  <a:off x="23604" y="378662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0"/>
                      </a:moveTo>
                      <a:lnTo>
                        <a:pt x="17280" y="21600"/>
                      </a:lnTo>
                      <a:cubicBezTo>
                        <a:pt x="17280" y="21600"/>
                        <a:pt x="1728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9" name="Google Shape;979;p10"/>
                <p:cNvSpPr/>
                <p:nvPr/>
              </p:nvSpPr>
              <p:spPr>
                <a:xfrm rot="5400000">
                  <a:off x="20746" y="3908219"/>
                  <a:ext cx="1701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231" h="21600" extrusionOk="0">
                      <a:moveTo>
                        <a:pt x="2388" y="21600"/>
                      </a:moveTo>
                      <a:cubicBezTo>
                        <a:pt x="11120" y="21600"/>
                        <a:pt x="16176" y="10800"/>
                        <a:pt x="21231" y="0"/>
                      </a:cubicBezTo>
                      <a:cubicBezTo>
                        <a:pt x="14797" y="0"/>
                        <a:pt x="7903" y="10800"/>
                        <a:pt x="550" y="10800"/>
                      </a:cubicBezTo>
                      <a:cubicBezTo>
                        <a:pt x="-369" y="10800"/>
                        <a:pt x="-369" y="21600"/>
                        <a:pt x="238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0" name="Google Shape;980;p10"/>
                <p:cNvSpPr/>
                <p:nvPr/>
              </p:nvSpPr>
              <p:spPr>
                <a:xfrm rot="5400000">
                  <a:off x="25544" y="384935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6362" extrusionOk="0">
                      <a:moveTo>
                        <a:pt x="0" y="1962"/>
                      </a:moveTo>
                      <a:cubicBezTo>
                        <a:pt x="6545" y="9162"/>
                        <a:pt x="13745" y="16362"/>
                        <a:pt x="21600" y="16362"/>
                      </a:cubicBezTo>
                      <a:cubicBezTo>
                        <a:pt x="15055" y="9162"/>
                        <a:pt x="1964" y="-5238"/>
                        <a:pt x="0" y="196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1" name="Google Shape;981;p10"/>
                <p:cNvSpPr/>
                <p:nvPr/>
              </p:nvSpPr>
              <p:spPr>
                <a:xfrm rot="5400000">
                  <a:off x="25011" y="3926206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894" h="9600" extrusionOk="0">
                      <a:moveTo>
                        <a:pt x="7094" y="9600"/>
                      </a:moveTo>
                      <a:lnTo>
                        <a:pt x="17894" y="9600"/>
                      </a:lnTo>
                      <a:cubicBezTo>
                        <a:pt x="-3706" y="-12000"/>
                        <a:pt x="-3706" y="9600"/>
                        <a:pt x="7094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2" name="Google Shape;982;p10"/>
                <p:cNvSpPr/>
                <p:nvPr/>
              </p:nvSpPr>
              <p:spPr>
                <a:xfrm rot="5400000">
                  <a:off x="24307" y="3922285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7419" y="0"/>
                      </a:moveTo>
                      <a:cubicBezTo>
                        <a:pt x="10452" y="7200"/>
                        <a:pt x="5574" y="14400"/>
                        <a:pt x="0" y="21600"/>
                      </a:cubicBezTo>
                      <a:cubicBezTo>
                        <a:pt x="7665" y="21600"/>
                        <a:pt x="15329" y="14400"/>
                        <a:pt x="21600" y="14400"/>
                      </a:cubicBezTo>
                      <a:cubicBezTo>
                        <a:pt x="20206" y="7200"/>
                        <a:pt x="18813" y="7200"/>
                        <a:pt x="174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3" name="Google Shape;983;p10"/>
                <p:cNvSpPr/>
                <p:nvPr/>
              </p:nvSpPr>
              <p:spPr>
                <a:xfrm rot="5400000">
                  <a:off x="-7463" y="3772280"/>
                  <a:ext cx="61470" cy="1336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053" h="21600" extrusionOk="0">
                      <a:moveTo>
                        <a:pt x="5258" y="21600"/>
                      </a:moveTo>
                      <a:cubicBezTo>
                        <a:pt x="5586" y="18400"/>
                        <a:pt x="11040" y="15200"/>
                        <a:pt x="15731" y="19200"/>
                      </a:cubicBezTo>
                      <a:cubicBezTo>
                        <a:pt x="20313" y="16800"/>
                        <a:pt x="17368" y="5600"/>
                        <a:pt x="13331" y="0"/>
                      </a:cubicBezTo>
                      <a:cubicBezTo>
                        <a:pt x="13222" y="1600"/>
                        <a:pt x="13222" y="2400"/>
                        <a:pt x="8422" y="4800"/>
                      </a:cubicBezTo>
                      <a:cubicBezTo>
                        <a:pt x="10058" y="6400"/>
                        <a:pt x="19004" y="8800"/>
                        <a:pt x="14968" y="11200"/>
                      </a:cubicBezTo>
                      <a:cubicBezTo>
                        <a:pt x="8640" y="12800"/>
                        <a:pt x="9840" y="10400"/>
                        <a:pt x="6786" y="8800"/>
                      </a:cubicBezTo>
                      <a:cubicBezTo>
                        <a:pt x="9295" y="12800"/>
                        <a:pt x="-1287" y="14400"/>
                        <a:pt x="131" y="20000"/>
                      </a:cubicBezTo>
                      <a:lnTo>
                        <a:pt x="5586" y="18400"/>
                      </a:lnTo>
                      <a:cubicBezTo>
                        <a:pt x="5695" y="19200"/>
                        <a:pt x="3731" y="20800"/>
                        <a:pt x="525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4" name="Google Shape;984;p10"/>
                <p:cNvSpPr/>
                <p:nvPr/>
              </p:nvSpPr>
              <p:spPr>
                <a:xfrm rot="5400000">
                  <a:off x="12820" y="3806097"/>
                  <a:ext cx="3708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7712" y="21600"/>
                      </a:moveTo>
                      <a:lnTo>
                        <a:pt x="21600" y="21600"/>
                      </a:lnTo>
                      <a:cubicBezTo>
                        <a:pt x="17064" y="18000"/>
                        <a:pt x="14040" y="14400"/>
                        <a:pt x="8208" y="0"/>
                      </a:cubicBezTo>
                      <a:cubicBezTo>
                        <a:pt x="1728" y="7200"/>
                        <a:pt x="432" y="14400"/>
                        <a:pt x="0" y="18000"/>
                      </a:cubicBezTo>
                      <a:lnTo>
                        <a:pt x="19008" y="21600"/>
                      </a:lnTo>
                      <a:lnTo>
                        <a:pt x="17712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5" name="Google Shape;985;p10"/>
                <p:cNvSpPr/>
                <p:nvPr/>
              </p:nvSpPr>
              <p:spPr>
                <a:xfrm rot="5400000">
                  <a:off x="4353" y="3848129"/>
                  <a:ext cx="4698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318" h="21600" extrusionOk="0">
                      <a:moveTo>
                        <a:pt x="12169" y="4629"/>
                      </a:moveTo>
                      <a:cubicBezTo>
                        <a:pt x="10039" y="10800"/>
                        <a:pt x="3499" y="13886"/>
                        <a:pt x="7454" y="21600"/>
                      </a:cubicBezTo>
                      <a:cubicBezTo>
                        <a:pt x="15515" y="21600"/>
                        <a:pt x="13082" y="15429"/>
                        <a:pt x="17949" y="12343"/>
                      </a:cubicBezTo>
                      <a:cubicBezTo>
                        <a:pt x="5020" y="13886"/>
                        <a:pt x="21600" y="9257"/>
                        <a:pt x="12321" y="4629"/>
                      </a:cubicBezTo>
                      <a:cubicBezTo>
                        <a:pt x="14755" y="4629"/>
                        <a:pt x="17037" y="3086"/>
                        <a:pt x="19318" y="3086"/>
                      </a:cubicBezTo>
                      <a:cubicBezTo>
                        <a:pt x="16885" y="3086"/>
                        <a:pt x="14755" y="1543"/>
                        <a:pt x="12625" y="0"/>
                      </a:cubicBezTo>
                      <a:lnTo>
                        <a:pt x="12930" y="1543"/>
                      </a:lnTo>
                      <a:cubicBezTo>
                        <a:pt x="12930" y="1543"/>
                        <a:pt x="12930" y="1543"/>
                        <a:pt x="12930" y="1543"/>
                      </a:cubicBezTo>
                      <a:cubicBezTo>
                        <a:pt x="13538" y="1543"/>
                        <a:pt x="13690" y="1543"/>
                        <a:pt x="13082" y="1543"/>
                      </a:cubicBezTo>
                      <a:lnTo>
                        <a:pt x="12777" y="1543"/>
                      </a:lnTo>
                      <a:cubicBezTo>
                        <a:pt x="12625" y="3086"/>
                        <a:pt x="12473" y="3086"/>
                        <a:pt x="12169" y="4629"/>
                      </a:cubicBezTo>
                      <a:cubicBezTo>
                        <a:pt x="8518" y="3086"/>
                        <a:pt x="11561" y="3086"/>
                        <a:pt x="12777" y="1543"/>
                      </a:cubicBezTo>
                      <a:cubicBezTo>
                        <a:pt x="12777" y="1543"/>
                        <a:pt x="12930" y="1543"/>
                        <a:pt x="12930" y="1543"/>
                      </a:cubicBezTo>
                      <a:lnTo>
                        <a:pt x="0" y="4629"/>
                      </a:lnTo>
                      <a:cubicBezTo>
                        <a:pt x="2738" y="4629"/>
                        <a:pt x="6085" y="4629"/>
                        <a:pt x="12169" y="46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6" name="Google Shape;986;p10"/>
                <p:cNvSpPr/>
                <p:nvPr/>
              </p:nvSpPr>
              <p:spPr>
                <a:xfrm rot="5400000">
                  <a:off x="12701" y="401118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75" h="21600" extrusionOk="0">
                      <a:moveTo>
                        <a:pt x="15475" y="21600"/>
                      </a:moveTo>
                      <a:cubicBezTo>
                        <a:pt x="9584" y="21600"/>
                        <a:pt x="9584" y="21600"/>
                        <a:pt x="9584" y="0"/>
                      </a:cubicBezTo>
                      <a:cubicBezTo>
                        <a:pt x="-2198" y="21600"/>
                        <a:pt x="-6125" y="21600"/>
                        <a:pt x="1547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7" name="Google Shape;987;p10"/>
                <p:cNvSpPr/>
                <p:nvPr/>
              </p:nvSpPr>
              <p:spPr>
                <a:xfrm rot="5400000">
                  <a:off x="4004" y="4001870"/>
                  <a:ext cx="36426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204" h="21600" extrusionOk="0">
                      <a:moveTo>
                        <a:pt x="7534" y="19800"/>
                      </a:moveTo>
                      <a:cubicBezTo>
                        <a:pt x="8597" y="18000"/>
                        <a:pt x="9482" y="14400"/>
                        <a:pt x="13023" y="16200"/>
                      </a:cubicBezTo>
                      <a:cubicBezTo>
                        <a:pt x="16033" y="18000"/>
                        <a:pt x="13023" y="19800"/>
                        <a:pt x="13200" y="21600"/>
                      </a:cubicBezTo>
                      <a:cubicBezTo>
                        <a:pt x="15325" y="19800"/>
                        <a:pt x="20636" y="16200"/>
                        <a:pt x="13908" y="12600"/>
                      </a:cubicBezTo>
                      <a:lnTo>
                        <a:pt x="12846" y="14400"/>
                      </a:lnTo>
                      <a:cubicBezTo>
                        <a:pt x="6826" y="10800"/>
                        <a:pt x="-964" y="1800"/>
                        <a:pt x="98" y="0"/>
                      </a:cubicBezTo>
                      <a:cubicBezTo>
                        <a:pt x="1869" y="7200"/>
                        <a:pt x="3462" y="12600"/>
                        <a:pt x="7534" y="19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8" name="Google Shape;988;p10"/>
                <p:cNvSpPr/>
                <p:nvPr/>
              </p:nvSpPr>
              <p:spPr>
                <a:xfrm rot="5400000">
                  <a:off x="10059" y="3912898"/>
                  <a:ext cx="2572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432" h="21600" extrusionOk="0">
                      <a:moveTo>
                        <a:pt x="20432" y="0"/>
                      </a:moveTo>
                      <a:lnTo>
                        <a:pt x="0" y="7200"/>
                      </a:lnTo>
                      <a:lnTo>
                        <a:pt x="10508" y="21600"/>
                      </a:lnTo>
                      <a:lnTo>
                        <a:pt x="9924" y="14400"/>
                      </a:lnTo>
                      <a:cubicBezTo>
                        <a:pt x="21600" y="14400"/>
                        <a:pt x="18973" y="7200"/>
                        <a:pt x="204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9" name="Google Shape;989;p10"/>
                <p:cNvSpPr/>
                <p:nvPr/>
              </p:nvSpPr>
              <p:spPr>
                <a:xfrm rot="5400000">
                  <a:off x="24296" y="3778286"/>
                  <a:ext cx="1483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6740" y="15429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16740" y="154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0" name="Google Shape;990;p10"/>
                <p:cNvSpPr/>
                <p:nvPr/>
              </p:nvSpPr>
              <p:spPr>
                <a:xfrm rot="5400000">
                  <a:off x="25714" y="374491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8900" y="21600"/>
                      </a:moveTo>
                      <a:lnTo>
                        <a:pt x="21600" y="0"/>
                      </a:lnTo>
                      <a:lnTo>
                        <a:pt x="0" y="16200"/>
                      </a:lnTo>
                      <a:lnTo>
                        <a:pt x="189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1" name="Google Shape;991;p10"/>
                <p:cNvSpPr/>
                <p:nvPr/>
              </p:nvSpPr>
              <p:spPr>
                <a:xfrm rot="5400000">
                  <a:off x="4964" y="181822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0286" y="0"/>
                        <a:pt x="16457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2" name="Google Shape;992;p10"/>
                <p:cNvSpPr/>
                <p:nvPr/>
              </p:nvSpPr>
              <p:spPr>
                <a:xfrm rot="5400000">
                  <a:off x="5668" y="1878380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589" h="21600" extrusionOk="0">
                      <a:moveTo>
                        <a:pt x="6949" y="21600"/>
                      </a:moveTo>
                      <a:lnTo>
                        <a:pt x="15589" y="0"/>
                      </a:lnTo>
                      <a:cubicBezTo>
                        <a:pt x="469" y="10800"/>
                        <a:pt x="-6011" y="21600"/>
                        <a:pt x="6949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3" name="Google Shape;993;p10"/>
                <p:cNvSpPr/>
                <p:nvPr/>
              </p:nvSpPr>
              <p:spPr>
                <a:xfrm rot="5400000">
                  <a:off x="22915" y="2898593"/>
                  <a:ext cx="2274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378" h="15529" extrusionOk="0">
                      <a:moveTo>
                        <a:pt x="20378" y="15529"/>
                      </a:moveTo>
                      <a:cubicBezTo>
                        <a:pt x="10076" y="5929"/>
                        <a:pt x="-1222" y="-6071"/>
                        <a:pt x="107" y="3529"/>
                      </a:cubicBezTo>
                      <a:lnTo>
                        <a:pt x="3098" y="13129"/>
                      </a:lnTo>
                      <a:cubicBezTo>
                        <a:pt x="10409" y="10729"/>
                        <a:pt x="15726" y="13129"/>
                        <a:pt x="20378" y="15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4" name="Google Shape;994;p10"/>
                <p:cNvSpPr/>
                <p:nvPr/>
              </p:nvSpPr>
              <p:spPr>
                <a:xfrm rot="5400000">
                  <a:off x="15515" y="2341381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16200"/>
                      </a:moveTo>
                      <a:lnTo>
                        <a:pt x="6703" y="21600"/>
                      </a:lnTo>
                      <a:lnTo>
                        <a:pt x="21600" y="0"/>
                      </a:ln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5" name="Google Shape;995;p10"/>
                <p:cNvSpPr/>
                <p:nvPr/>
              </p:nvSpPr>
              <p:spPr>
                <a:xfrm rot="5400000">
                  <a:off x="5657" y="2320369"/>
                  <a:ext cx="1483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0" y="0"/>
                      </a:lnTo>
                      <a:cubicBezTo>
                        <a:pt x="4860" y="7200"/>
                        <a:pt x="11880" y="144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6" name="Google Shape;996;p10"/>
                <p:cNvSpPr/>
                <p:nvPr/>
              </p:nvSpPr>
              <p:spPr>
                <a:xfrm rot="5400000">
                  <a:off x="2854" y="151239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363" h="21600" extrusionOk="0">
                      <a:moveTo>
                        <a:pt x="13642" y="0"/>
                      </a:moveTo>
                      <a:lnTo>
                        <a:pt x="0" y="21600"/>
                      </a:lnTo>
                      <a:cubicBezTo>
                        <a:pt x="21600" y="21600"/>
                        <a:pt x="11937" y="12960"/>
                        <a:pt x="136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7" name="Google Shape;997;p10"/>
                <p:cNvSpPr/>
                <p:nvPr/>
              </p:nvSpPr>
              <p:spPr>
                <a:xfrm rot="5400000">
                  <a:off x="19057" y="3386768"/>
                  <a:ext cx="2410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4683" extrusionOk="0">
                      <a:moveTo>
                        <a:pt x="21600" y="10800"/>
                      </a:moveTo>
                      <a:cubicBezTo>
                        <a:pt x="12960" y="3600"/>
                        <a:pt x="5982" y="0"/>
                        <a:pt x="0" y="0"/>
                      </a:cubicBezTo>
                      <a:cubicBezTo>
                        <a:pt x="10634" y="7200"/>
                        <a:pt x="18942" y="21600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8" name="Google Shape;998;p10"/>
                <p:cNvSpPr/>
                <p:nvPr/>
              </p:nvSpPr>
              <p:spPr>
                <a:xfrm rot="5400000">
                  <a:off x="27824" y="184098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162" h="21600" extrusionOk="0">
                      <a:moveTo>
                        <a:pt x="18514" y="0"/>
                      </a:moveTo>
                      <a:cubicBezTo>
                        <a:pt x="5143" y="10800"/>
                        <a:pt x="0" y="21600"/>
                        <a:pt x="0" y="21600"/>
                      </a:cubicBezTo>
                      <a:cubicBezTo>
                        <a:pt x="13371" y="21600"/>
                        <a:pt x="21600" y="10800"/>
                        <a:pt x="1851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9" name="Google Shape;999;p10"/>
                <p:cNvSpPr/>
                <p:nvPr/>
              </p:nvSpPr>
              <p:spPr>
                <a:xfrm rot="5400000">
                  <a:off x="18218" y="3360811"/>
                  <a:ext cx="2781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5624" extrusionOk="0">
                      <a:moveTo>
                        <a:pt x="0" y="10224"/>
                      </a:moveTo>
                      <a:lnTo>
                        <a:pt x="3744" y="15624"/>
                      </a:lnTo>
                      <a:cubicBezTo>
                        <a:pt x="9216" y="10224"/>
                        <a:pt x="14976" y="4824"/>
                        <a:pt x="21600" y="10224"/>
                      </a:cubicBezTo>
                      <a:cubicBezTo>
                        <a:pt x="14976" y="-576"/>
                        <a:pt x="7200" y="-5976"/>
                        <a:pt x="0" y="102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0" name="Google Shape;1000;p10"/>
                <p:cNvSpPr/>
                <p:nvPr/>
              </p:nvSpPr>
              <p:spPr>
                <a:xfrm rot="5400000">
                  <a:off x="8481" y="40866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417" h="21600" extrusionOk="0">
                      <a:moveTo>
                        <a:pt x="19417" y="21600"/>
                      </a:moveTo>
                      <a:lnTo>
                        <a:pt x="517" y="0"/>
                      </a:lnTo>
                      <a:cubicBezTo>
                        <a:pt x="-2183" y="21600"/>
                        <a:pt x="5917" y="21600"/>
                        <a:pt x="19417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1" name="Google Shape;1001;p10"/>
                <p:cNvSpPr/>
                <p:nvPr/>
              </p:nvSpPr>
              <p:spPr>
                <a:xfrm rot="5400000">
                  <a:off x="29750" y="94248"/>
                  <a:ext cx="13597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6200" extrusionOk="0">
                      <a:moveTo>
                        <a:pt x="0" y="16200"/>
                      </a:moveTo>
                      <a:cubicBezTo>
                        <a:pt x="5400" y="16200"/>
                        <a:pt x="13800" y="16200"/>
                        <a:pt x="21600" y="16200"/>
                      </a:cubicBezTo>
                      <a:cubicBezTo>
                        <a:pt x="17400" y="-5400"/>
                        <a:pt x="11400" y="-5400"/>
                        <a:pt x="0" y="162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2" name="Google Shape;1002;p10"/>
                <p:cNvSpPr/>
                <p:nvPr/>
              </p:nvSpPr>
              <p:spPr>
                <a:xfrm rot="5400000">
                  <a:off x="25871" y="3612580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61" h="9600" extrusionOk="0">
                      <a:moveTo>
                        <a:pt x="0" y="9600"/>
                      </a:moveTo>
                      <a:cubicBezTo>
                        <a:pt x="21600" y="9600"/>
                        <a:pt x="32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3" name="Google Shape;1003;p10"/>
                <p:cNvSpPr/>
                <p:nvPr/>
              </p:nvSpPr>
              <p:spPr>
                <a:xfrm rot="5400000">
                  <a:off x="16570" y="364510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10800" y="7200"/>
                        <a:pt x="2700" y="14400"/>
                        <a:pt x="0" y="21600"/>
                      </a:cubicBezTo>
                      <a:cubicBezTo>
                        <a:pt x="5400" y="14400"/>
                        <a:pt x="10800" y="72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4" name="Google Shape;1004;p10"/>
                <p:cNvSpPr/>
                <p:nvPr/>
              </p:nvSpPr>
              <p:spPr>
                <a:xfrm rot="5400000">
                  <a:off x="12193" y="3274627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20" h="9600" extrusionOk="0">
                      <a:moveTo>
                        <a:pt x="4320" y="0"/>
                      </a:moveTo>
                      <a:lnTo>
                        <a:pt x="0" y="0"/>
                      </a:lnTo>
                      <a:cubicBezTo>
                        <a:pt x="21600" y="21600"/>
                        <a:pt x="17280" y="0"/>
                        <a:pt x="4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5" name="Google Shape;1005;p10"/>
                <p:cNvSpPr/>
                <p:nvPr/>
              </p:nvSpPr>
              <p:spPr>
                <a:xfrm rot="5400000">
                  <a:off x="25011" y="3617291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5552" y="0"/>
                        <a:pt x="8640" y="0"/>
                        <a:pt x="0" y="0"/>
                      </a:cubicBezTo>
                      <a:cubicBezTo>
                        <a:pt x="4320" y="0"/>
                        <a:pt x="10368" y="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6" name="Google Shape;1006;p10"/>
                <p:cNvSpPr/>
                <p:nvPr/>
              </p:nvSpPr>
              <p:spPr>
                <a:xfrm rot="5400000">
                  <a:off x="25871" y="3623525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115" h="9600" extrusionOk="0">
                      <a:moveTo>
                        <a:pt x="0" y="9600"/>
                      </a:moveTo>
                      <a:lnTo>
                        <a:pt x="19440" y="9600"/>
                      </a:lnTo>
                      <a:cubicBezTo>
                        <a:pt x="21600" y="9600"/>
                        <a:pt x="194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7" name="Google Shape;1007;p10"/>
                <p:cNvSpPr/>
                <p:nvPr/>
              </p:nvSpPr>
              <p:spPr>
                <a:xfrm rot="5400000">
                  <a:off x="25363" y="360678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7665" y="0"/>
                        <a:pt x="14632" y="0"/>
                        <a:pt x="21600" y="21600"/>
                      </a:cubicBezTo>
                      <a:cubicBezTo>
                        <a:pt x="19510" y="0"/>
                        <a:pt x="18116" y="0"/>
                        <a:pt x="1881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8" name="Google Shape;1008;p10"/>
                <p:cNvSpPr/>
                <p:nvPr/>
              </p:nvSpPr>
              <p:spPr>
                <a:xfrm rot="5400000">
                  <a:off x="12647" y="100009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13" h="12471" extrusionOk="0">
                      <a:moveTo>
                        <a:pt x="14213" y="0"/>
                      </a:moveTo>
                      <a:lnTo>
                        <a:pt x="10456" y="0"/>
                      </a:lnTo>
                      <a:cubicBezTo>
                        <a:pt x="-7387" y="21600"/>
                        <a:pt x="126" y="10800"/>
                        <a:pt x="142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9" name="Google Shape;1009;p10"/>
                <p:cNvSpPr/>
                <p:nvPr/>
              </p:nvSpPr>
              <p:spPr>
                <a:xfrm rot="5400000">
                  <a:off x="4261" y="272208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7200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72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0" name="Google Shape;1010;p10"/>
                <p:cNvSpPr/>
                <p:nvPr/>
              </p:nvSpPr>
              <p:spPr>
                <a:xfrm rot="5400000">
                  <a:off x="95" y="2708487"/>
                  <a:ext cx="2595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9391" y="13976"/>
                        <a:pt x="14713" y="15247"/>
                        <a:pt x="21600" y="16518"/>
                      </a:cubicBezTo>
                      <a:lnTo>
                        <a:pt x="1440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1" name="Google Shape;1011;p10"/>
                <p:cNvSpPr/>
                <p:nvPr/>
              </p:nvSpPr>
              <p:spPr>
                <a:xfrm rot="5400000">
                  <a:off x="-1838232" y="1862876"/>
                  <a:ext cx="3718892" cy="331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576" h="19584" extrusionOk="0">
                      <a:moveTo>
                        <a:pt x="5293" y="1440"/>
                      </a:moveTo>
                      <a:lnTo>
                        <a:pt x="5321" y="1728"/>
                      </a:lnTo>
                      <a:cubicBezTo>
                        <a:pt x="5259" y="2304"/>
                        <a:pt x="5276" y="1728"/>
                        <a:pt x="5293" y="1440"/>
                      </a:cubicBezTo>
                      <a:close/>
                      <a:moveTo>
                        <a:pt x="20553" y="5184"/>
                      </a:moveTo>
                      <a:cubicBezTo>
                        <a:pt x="20568" y="4896"/>
                        <a:pt x="20566" y="4608"/>
                        <a:pt x="20562" y="4608"/>
                      </a:cubicBezTo>
                      <a:cubicBezTo>
                        <a:pt x="20551" y="4896"/>
                        <a:pt x="20519" y="4896"/>
                        <a:pt x="20482" y="4896"/>
                      </a:cubicBezTo>
                      <a:cubicBezTo>
                        <a:pt x="20493" y="5184"/>
                        <a:pt x="20512" y="5472"/>
                        <a:pt x="20553" y="5184"/>
                      </a:cubicBezTo>
                      <a:close/>
                      <a:moveTo>
                        <a:pt x="20411" y="4608"/>
                      </a:moveTo>
                      <a:lnTo>
                        <a:pt x="20409" y="4608"/>
                      </a:lnTo>
                      <a:cubicBezTo>
                        <a:pt x="20340" y="4032"/>
                        <a:pt x="20364" y="4320"/>
                        <a:pt x="20411" y="4608"/>
                      </a:cubicBezTo>
                      <a:close/>
                      <a:moveTo>
                        <a:pt x="13707" y="12384"/>
                      </a:moveTo>
                      <a:cubicBezTo>
                        <a:pt x="13683" y="12960"/>
                        <a:pt x="13649" y="12672"/>
                        <a:pt x="13608" y="12096"/>
                      </a:cubicBezTo>
                      <a:cubicBezTo>
                        <a:pt x="13638" y="12096"/>
                        <a:pt x="13670" y="12096"/>
                        <a:pt x="13707" y="12384"/>
                      </a:cubicBezTo>
                      <a:close/>
                      <a:moveTo>
                        <a:pt x="11299" y="15264"/>
                      </a:moveTo>
                      <a:cubicBezTo>
                        <a:pt x="11269" y="15552"/>
                        <a:pt x="11209" y="16416"/>
                        <a:pt x="11185" y="15552"/>
                      </a:cubicBezTo>
                      <a:cubicBezTo>
                        <a:pt x="11222" y="13824"/>
                        <a:pt x="11248" y="14688"/>
                        <a:pt x="11299" y="15264"/>
                      </a:cubicBezTo>
                      <a:close/>
                      <a:moveTo>
                        <a:pt x="9716" y="15552"/>
                      </a:moveTo>
                      <a:lnTo>
                        <a:pt x="9822" y="16704"/>
                      </a:lnTo>
                      <a:cubicBezTo>
                        <a:pt x="9695" y="18432"/>
                        <a:pt x="9602" y="17856"/>
                        <a:pt x="9701" y="19584"/>
                      </a:cubicBezTo>
                      <a:cubicBezTo>
                        <a:pt x="9716" y="15552"/>
                        <a:pt x="10113" y="19296"/>
                        <a:pt x="10128" y="15264"/>
                      </a:cubicBezTo>
                      <a:lnTo>
                        <a:pt x="10199" y="16128"/>
                      </a:lnTo>
                      <a:cubicBezTo>
                        <a:pt x="10177" y="16128"/>
                        <a:pt x="10175" y="16416"/>
                        <a:pt x="10156" y="16416"/>
                      </a:cubicBezTo>
                      <a:cubicBezTo>
                        <a:pt x="10291" y="18144"/>
                        <a:pt x="10257" y="13536"/>
                        <a:pt x="10431" y="14112"/>
                      </a:cubicBezTo>
                      <a:cubicBezTo>
                        <a:pt x="10492" y="14400"/>
                        <a:pt x="10535" y="14976"/>
                        <a:pt x="10494" y="15552"/>
                      </a:cubicBezTo>
                      <a:lnTo>
                        <a:pt x="10630" y="14400"/>
                      </a:lnTo>
                      <a:cubicBezTo>
                        <a:pt x="10668" y="14688"/>
                        <a:pt x="10660" y="15264"/>
                        <a:pt x="10619" y="15264"/>
                      </a:cubicBezTo>
                      <a:lnTo>
                        <a:pt x="10828" y="14976"/>
                      </a:lnTo>
                      <a:lnTo>
                        <a:pt x="10826" y="14976"/>
                      </a:lnTo>
                      <a:cubicBezTo>
                        <a:pt x="10856" y="14400"/>
                        <a:pt x="10922" y="13536"/>
                        <a:pt x="10955" y="12960"/>
                      </a:cubicBezTo>
                      <a:cubicBezTo>
                        <a:pt x="11006" y="13536"/>
                        <a:pt x="10929" y="13536"/>
                        <a:pt x="10942" y="14112"/>
                      </a:cubicBezTo>
                      <a:lnTo>
                        <a:pt x="11056" y="12960"/>
                      </a:lnTo>
                      <a:cubicBezTo>
                        <a:pt x="11103" y="14112"/>
                        <a:pt x="11009" y="14976"/>
                        <a:pt x="10929" y="14976"/>
                      </a:cubicBezTo>
                      <a:cubicBezTo>
                        <a:pt x="11037" y="19008"/>
                        <a:pt x="11024" y="13824"/>
                        <a:pt x="11256" y="16416"/>
                      </a:cubicBezTo>
                      <a:lnTo>
                        <a:pt x="11146" y="16704"/>
                      </a:lnTo>
                      <a:cubicBezTo>
                        <a:pt x="11217" y="19008"/>
                        <a:pt x="11301" y="18144"/>
                        <a:pt x="11424" y="19584"/>
                      </a:cubicBezTo>
                      <a:cubicBezTo>
                        <a:pt x="11394" y="19008"/>
                        <a:pt x="11179" y="16128"/>
                        <a:pt x="11304" y="15264"/>
                      </a:cubicBezTo>
                      <a:cubicBezTo>
                        <a:pt x="11338" y="15552"/>
                        <a:pt x="11385" y="15552"/>
                        <a:pt x="11452" y="14976"/>
                      </a:cubicBezTo>
                      <a:cubicBezTo>
                        <a:pt x="11452" y="16128"/>
                        <a:pt x="11517" y="15840"/>
                        <a:pt x="11601" y="15840"/>
                      </a:cubicBezTo>
                      <a:lnTo>
                        <a:pt x="11594" y="17856"/>
                      </a:lnTo>
                      <a:cubicBezTo>
                        <a:pt x="11683" y="17280"/>
                        <a:pt x="11676" y="16416"/>
                        <a:pt x="11728" y="15552"/>
                      </a:cubicBezTo>
                      <a:cubicBezTo>
                        <a:pt x="11827" y="15552"/>
                        <a:pt x="11848" y="16992"/>
                        <a:pt x="11870" y="18432"/>
                      </a:cubicBezTo>
                      <a:cubicBezTo>
                        <a:pt x="12029" y="18720"/>
                        <a:pt x="11762" y="16128"/>
                        <a:pt x="11950" y="15840"/>
                      </a:cubicBezTo>
                      <a:cubicBezTo>
                        <a:pt x="12081" y="16416"/>
                        <a:pt x="12174" y="15840"/>
                        <a:pt x="12331" y="14688"/>
                      </a:cubicBezTo>
                      <a:cubicBezTo>
                        <a:pt x="12423" y="15264"/>
                        <a:pt x="12316" y="15840"/>
                        <a:pt x="12348" y="16416"/>
                      </a:cubicBezTo>
                      <a:lnTo>
                        <a:pt x="12430" y="14976"/>
                      </a:lnTo>
                      <a:cubicBezTo>
                        <a:pt x="12449" y="14976"/>
                        <a:pt x="12443" y="15264"/>
                        <a:pt x="12441" y="15552"/>
                      </a:cubicBezTo>
                      <a:cubicBezTo>
                        <a:pt x="12510" y="14976"/>
                        <a:pt x="12445" y="13824"/>
                        <a:pt x="12555" y="13248"/>
                      </a:cubicBezTo>
                      <a:cubicBezTo>
                        <a:pt x="12583" y="11232"/>
                        <a:pt x="12777" y="16416"/>
                        <a:pt x="12910" y="14112"/>
                      </a:cubicBezTo>
                      <a:cubicBezTo>
                        <a:pt x="12942" y="14688"/>
                        <a:pt x="12895" y="15264"/>
                        <a:pt x="12904" y="15840"/>
                      </a:cubicBezTo>
                      <a:cubicBezTo>
                        <a:pt x="13089" y="14400"/>
                        <a:pt x="13063" y="14976"/>
                        <a:pt x="13214" y="12960"/>
                      </a:cubicBezTo>
                      <a:lnTo>
                        <a:pt x="13341" y="14112"/>
                      </a:lnTo>
                      <a:cubicBezTo>
                        <a:pt x="13248" y="12672"/>
                        <a:pt x="13369" y="10944"/>
                        <a:pt x="13474" y="9792"/>
                      </a:cubicBezTo>
                      <a:cubicBezTo>
                        <a:pt x="13440" y="8928"/>
                        <a:pt x="13412" y="8352"/>
                        <a:pt x="13393" y="8064"/>
                      </a:cubicBezTo>
                      <a:lnTo>
                        <a:pt x="13561" y="7200"/>
                      </a:lnTo>
                      <a:cubicBezTo>
                        <a:pt x="13582" y="7488"/>
                        <a:pt x="13565" y="8064"/>
                        <a:pt x="13537" y="8928"/>
                      </a:cubicBezTo>
                      <a:lnTo>
                        <a:pt x="13567" y="8352"/>
                      </a:lnTo>
                      <a:cubicBezTo>
                        <a:pt x="13627" y="9216"/>
                        <a:pt x="13597" y="10368"/>
                        <a:pt x="13554" y="11232"/>
                      </a:cubicBezTo>
                      <a:lnTo>
                        <a:pt x="13494" y="10080"/>
                      </a:lnTo>
                      <a:cubicBezTo>
                        <a:pt x="13451" y="11232"/>
                        <a:pt x="13412" y="12384"/>
                        <a:pt x="13421" y="13536"/>
                      </a:cubicBezTo>
                      <a:cubicBezTo>
                        <a:pt x="13431" y="13248"/>
                        <a:pt x="13453" y="13248"/>
                        <a:pt x="13477" y="12960"/>
                      </a:cubicBezTo>
                      <a:cubicBezTo>
                        <a:pt x="13466" y="13248"/>
                        <a:pt x="13459" y="13536"/>
                        <a:pt x="13464" y="13824"/>
                      </a:cubicBezTo>
                      <a:cubicBezTo>
                        <a:pt x="13470" y="14112"/>
                        <a:pt x="13487" y="13536"/>
                        <a:pt x="13515" y="13248"/>
                      </a:cubicBezTo>
                      <a:lnTo>
                        <a:pt x="13552" y="15264"/>
                      </a:lnTo>
                      <a:lnTo>
                        <a:pt x="13563" y="14400"/>
                      </a:lnTo>
                      <a:lnTo>
                        <a:pt x="13782" y="15840"/>
                      </a:lnTo>
                      <a:cubicBezTo>
                        <a:pt x="13942" y="13824"/>
                        <a:pt x="14077" y="10656"/>
                        <a:pt x="14329" y="9792"/>
                      </a:cubicBezTo>
                      <a:cubicBezTo>
                        <a:pt x="14267" y="11520"/>
                        <a:pt x="14316" y="12384"/>
                        <a:pt x="14312" y="14112"/>
                      </a:cubicBezTo>
                      <a:cubicBezTo>
                        <a:pt x="14243" y="12384"/>
                        <a:pt x="14118" y="14976"/>
                        <a:pt x="13989" y="14688"/>
                      </a:cubicBezTo>
                      <a:cubicBezTo>
                        <a:pt x="14056" y="14688"/>
                        <a:pt x="14041" y="15552"/>
                        <a:pt x="14024" y="15840"/>
                      </a:cubicBezTo>
                      <a:lnTo>
                        <a:pt x="14256" y="14400"/>
                      </a:lnTo>
                      <a:cubicBezTo>
                        <a:pt x="14250" y="15840"/>
                        <a:pt x="14306" y="15264"/>
                        <a:pt x="14366" y="16128"/>
                      </a:cubicBezTo>
                      <a:cubicBezTo>
                        <a:pt x="14319" y="12960"/>
                        <a:pt x="14538" y="14112"/>
                        <a:pt x="14633" y="13248"/>
                      </a:cubicBezTo>
                      <a:cubicBezTo>
                        <a:pt x="14637" y="14112"/>
                        <a:pt x="14616" y="15264"/>
                        <a:pt x="14499" y="14976"/>
                      </a:cubicBezTo>
                      <a:cubicBezTo>
                        <a:pt x="14627" y="17280"/>
                        <a:pt x="14665" y="11520"/>
                        <a:pt x="14790" y="13536"/>
                      </a:cubicBezTo>
                      <a:cubicBezTo>
                        <a:pt x="14760" y="13536"/>
                        <a:pt x="14745" y="13248"/>
                        <a:pt x="14734" y="13824"/>
                      </a:cubicBezTo>
                      <a:cubicBezTo>
                        <a:pt x="14801" y="12960"/>
                        <a:pt x="14960" y="13824"/>
                        <a:pt x="14924" y="14688"/>
                      </a:cubicBezTo>
                      <a:lnTo>
                        <a:pt x="14896" y="14688"/>
                      </a:lnTo>
                      <a:cubicBezTo>
                        <a:pt x="15081" y="14976"/>
                        <a:pt x="15462" y="14688"/>
                        <a:pt x="15490" y="12384"/>
                      </a:cubicBezTo>
                      <a:cubicBezTo>
                        <a:pt x="15492" y="12672"/>
                        <a:pt x="15466" y="15264"/>
                        <a:pt x="15456" y="15840"/>
                      </a:cubicBezTo>
                      <a:lnTo>
                        <a:pt x="15787" y="7488"/>
                      </a:lnTo>
                      <a:cubicBezTo>
                        <a:pt x="15759" y="9792"/>
                        <a:pt x="15871" y="14688"/>
                        <a:pt x="15716" y="15840"/>
                      </a:cubicBezTo>
                      <a:cubicBezTo>
                        <a:pt x="15761" y="16128"/>
                        <a:pt x="15815" y="16704"/>
                        <a:pt x="15910" y="15840"/>
                      </a:cubicBezTo>
                      <a:cubicBezTo>
                        <a:pt x="15880" y="15552"/>
                        <a:pt x="15835" y="12672"/>
                        <a:pt x="15876" y="12672"/>
                      </a:cubicBezTo>
                      <a:cubicBezTo>
                        <a:pt x="15990" y="14976"/>
                        <a:pt x="15955" y="13824"/>
                        <a:pt x="16095" y="15840"/>
                      </a:cubicBezTo>
                      <a:cubicBezTo>
                        <a:pt x="16048" y="15552"/>
                        <a:pt x="16100" y="12096"/>
                        <a:pt x="16171" y="12384"/>
                      </a:cubicBezTo>
                      <a:cubicBezTo>
                        <a:pt x="16160" y="12672"/>
                        <a:pt x="16177" y="15552"/>
                        <a:pt x="16151" y="15840"/>
                      </a:cubicBezTo>
                      <a:lnTo>
                        <a:pt x="16330" y="12672"/>
                      </a:lnTo>
                      <a:cubicBezTo>
                        <a:pt x="16285" y="13248"/>
                        <a:pt x="16321" y="15552"/>
                        <a:pt x="16362" y="16416"/>
                      </a:cubicBezTo>
                      <a:cubicBezTo>
                        <a:pt x="16343" y="15840"/>
                        <a:pt x="16515" y="16416"/>
                        <a:pt x="16563" y="16128"/>
                      </a:cubicBezTo>
                      <a:lnTo>
                        <a:pt x="16487" y="15552"/>
                      </a:lnTo>
                      <a:cubicBezTo>
                        <a:pt x="16690" y="16128"/>
                        <a:pt x="16687" y="10944"/>
                        <a:pt x="16888" y="11232"/>
                      </a:cubicBezTo>
                      <a:cubicBezTo>
                        <a:pt x="16864" y="11808"/>
                        <a:pt x="16827" y="15264"/>
                        <a:pt x="16929" y="15840"/>
                      </a:cubicBezTo>
                      <a:cubicBezTo>
                        <a:pt x="16976" y="14112"/>
                        <a:pt x="17135" y="7776"/>
                        <a:pt x="17312" y="6336"/>
                      </a:cubicBezTo>
                      <a:lnTo>
                        <a:pt x="17346" y="7488"/>
                      </a:lnTo>
                      <a:lnTo>
                        <a:pt x="17482" y="6336"/>
                      </a:lnTo>
                      <a:cubicBezTo>
                        <a:pt x="17398" y="8928"/>
                        <a:pt x="17161" y="14112"/>
                        <a:pt x="17030" y="16128"/>
                      </a:cubicBezTo>
                      <a:cubicBezTo>
                        <a:pt x="17105" y="16992"/>
                        <a:pt x="17051" y="17280"/>
                        <a:pt x="17166" y="17280"/>
                      </a:cubicBezTo>
                      <a:cubicBezTo>
                        <a:pt x="17204" y="18144"/>
                        <a:pt x="17103" y="18720"/>
                        <a:pt x="17071" y="18720"/>
                      </a:cubicBezTo>
                      <a:lnTo>
                        <a:pt x="17334" y="19296"/>
                      </a:lnTo>
                      <a:cubicBezTo>
                        <a:pt x="17321" y="17280"/>
                        <a:pt x="17534" y="17280"/>
                        <a:pt x="17525" y="15840"/>
                      </a:cubicBezTo>
                      <a:lnTo>
                        <a:pt x="17239" y="17568"/>
                      </a:lnTo>
                      <a:cubicBezTo>
                        <a:pt x="17228" y="15840"/>
                        <a:pt x="17405" y="12096"/>
                        <a:pt x="17590" y="12672"/>
                      </a:cubicBezTo>
                      <a:cubicBezTo>
                        <a:pt x="17637" y="13248"/>
                        <a:pt x="17555" y="16128"/>
                        <a:pt x="17560" y="16704"/>
                      </a:cubicBezTo>
                      <a:cubicBezTo>
                        <a:pt x="17583" y="16128"/>
                        <a:pt x="17736" y="15552"/>
                        <a:pt x="17753" y="15840"/>
                      </a:cubicBezTo>
                      <a:lnTo>
                        <a:pt x="17674" y="16992"/>
                      </a:lnTo>
                      <a:cubicBezTo>
                        <a:pt x="17777" y="17856"/>
                        <a:pt x="17844" y="14400"/>
                        <a:pt x="17969" y="16416"/>
                      </a:cubicBezTo>
                      <a:cubicBezTo>
                        <a:pt x="18012" y="16416"/>
                        <a:pt x="18096" y="19008"/>
                        <a:pt x="18104" y="17856"/>
                      </a:cubicBezTo>
                      <a:cubicBezTo>
                        <a:pt x="18033" y="15552"/>
                        <a:pt x="18021" y="8640"/>
                        <a:pt x="18068" y="6912"/>
                      </a:cubicBezTo>
                      <a:cubicBezTo>
                        <a:pt x="18083" y="6912"/>
                        <a:pt x="18292" y="8928"/>
                        <a:pt x="18341" y="10080"/>
                      </a:cubicBezTo>
                      <a:cubicBezTo>
                        <a:pt x="18412" y="11808"/>
                        <a:pt x="18236" y="14400"/>
                        <a:pt x="18296" y="15840"/>
                      </a:cubicBezTo>
                      <a:cubicBezTo>
                        <a:pt x="18298" y="15264"/>
                        <a:pt x="18337" y="14688"/>
                        <a:pt x="18354" y="14400"/>
                      </a:cubicBezTo>
                      <a:cubicBezTo>
                        <a:pt x="18400" y="14976"/>
                        <a:pt x="18335" y="16128"/>
                        <a:pt x="18434" y="15840"/>
                      </a:cubicBezTo>
                      <a:cubicBezTo>
                        <a:pt x="18449" y="13824"/>
                        <a:pt x="18634" y="16128"/>
                        <a:pt x="18479" y="14112"/>
                      </a:cubicBezTo>
                      <a:cubicBezTo>
                        <a:pt x="18576" y="13824"/>
                        <a:pt x="18583" y="14688"/>
                        <a:pt x="18695" y="14688"/>
                      </a:cubicBezTo>
                      <a:cubicBezTo>
                        <a:pt x="18658" y="13248"/>
                        <a:pt x="18796" y="10368"/>
                        <a:pt x="18893" y="9792"/>
                      </a:cubicBezTo>
                      <a:cubicBezTo>
                        <a:pt x="18886" y="10080"/>
                        <a:pt x="18908" y="10944"/>
                        <a:pt x="18919" y="11232"/>
                      </a:cubicBezTo>
                      <a:cubicBezTo>
                        <a:pt x="19117" y="11520"/>
                        <a:pt x="19222" y="12384"/>
                        <a:pt x="19405" y="12384"/>
                      </a:cubicBezTo>
                      <a:cubicBezTo>
                        <a:pt x="19422" y="12960"/>
                        <a:pt x="19511" y="13536"/>
                        <a:pt x="19474" y="14400"/>
                      </a:cubicBezTo>
                      <a:cubicBezTo>
                        <a:pt x="19500" y="14112"/>
                        <a:pt x="19524" y="13248"/>
                        <a:pt x="19580" y="13248"/>
                      </a:cubicBezTo>
                      <a:cubicBezTo>
                        <a:pt x="19689" y="14976"/>
                        <a:pt x="19455" y="13536"/>
                        <a:pt x="19539" y="15552"/>
                      </a:cubicBezTo>
                      <a:cubicBezTo>
                        <a:pt x="19545" y="14400"/>
                        <a:pt x="19685" y="14112"/>
                        <a:pt x="19765" y="13248"/>
                      </a:cubicBezTo>
                      <a:cubicBezTo>
                        <a:pt x="19741" y="11520"/>
                        <a:pt x="19580" y="12960"/>
                        <a:pt x="19498" y="13536"/>
                      </a:cubicBezTo>
                      <a:cubicBezTo>
                        <a:pt x="19498" y="11232"/>
                        <a:pt x="19638" y="8640"/>
                        <a:pt x="19829" y="7488"/>
                      </a:cubicBezTo>
                      <a:cubicBezTo>
                        <a:pt x="19982" y="6912"/>
                        <a:pt x="19896" y="9216"/>
                        <a:pt x="19922" y="8928"/>
                      </a:cubicBezTo>
                      <a:cubicBezTo>
                        <a:pt x="20209" y="9216"/>
                        <a:pt x="20168" y="4608"/>
                        <a:pt x="20404" y="6336"/>
                      </a:cubicBezTo>
                      <a:cubicBezTo>
                        <a:pt x="20499" y="8064"/>
                        <a:pt x="20409" y="9504"/>
                        <a:pt x="20430" y="10656"/>
                      </a:cubicBezTo>
                      <a:cubicBezTo>
                        <a:pt x="20305" y="11232"/>
                        <a:pt x="20239" y="9504"/>
                        <a:pt x="20155" y="9504"/>
                      </a:cubicBezTo>
                      <a:lnTo>
                        <a:pt x="20258" y="10368"/>
                      </a:lnTo>
                      <a:cubicBezTo>
                        <a:pt x="20219" y="10944"/>
                        <a:pt x="20135" y="11232"/>
                        <a:pt x="20090" y="10944"/>
                      </a:cubicBezTo>
                      <a:cubicBezTo>
                        <a:pt x="20170" y="12384"/>
                        <a:pt x="20575" y="11232"/>
                        <a:pt x="20796" y="12672"/>
                      </a:cubicBezTo>
                      <a:cubicBezTo>
                        <a:pt x="20835" y="12096"/>
                        <a:pt x="20904" y="11520"/>
                        <a:pt x="20872" y="10944"/>
                      </a:cubicBezTo>
                      <a:lnTo>
                        <a:pt x="20801" y="10944"/>
                      </a:lnTo>
                      <a:cubicBezTo>
                        <a:pt x="20736" y="9792"/>
                        <a:pt x="20934" y="9216"/>
                        <a:pt x="20844" y="8640"/>
                      </a:cubicBezTo>
                      <a:cubicBezTo>
                        <a:pt x="20939" y="7776"/>
                        <a:pt x="21044" y="6336"/>
                        <a:pt x="21175" y="7200"/>
                      </a:cubicBezTo>
                      <a:lnTo>
                        <a:pt x="21201" y="8928"/>
                      </a:lnTo>
                      <a:cubicBezTo>
                        <a:pt x="21197" y="8352"/>
                        <a:pt x="21115" y="8064"/>
                        <a:pt x="21076" y="8352"/>
                      </a:cubicBezTo>
                      <a:cubicBezTo>
                        <a:pt x="21132" y="7776"/>
                        <a:pt x="21279" y="10944"/>
                        <a:pt x="21339" y="8640"/>
                      </a:cubicBezTo>
                      <a:lnTo>
                        <a:pt x="21247" y="7200"/>
                      </a:lnTo>
                      <a:cubicBezTo>
                        <a:pt x="21341" y="6336"/>
                        <a:pt x="21458" y="4608"/>
                        <a:pt x="21576" y="5184"/>
                      </a:cubicBezTo>
                      <a:cubicBezTo>
                        <a:pt x="21522" y="3456"/>
                        <a:pt x="21548" y="5472"/>
                        <a:pt x="21466" y="3168"/>
                      </a:cubicBezTo>
                      <a:cubicBezTo>
                        <a:pt x="21537" y="5760"/>
                        <a:pt x="21165" y="3168"/>
                        <a:pt x="21281" y="5760"/>
                      </a:cubicBezTo>
                      <a:cubicBezTo>
                        <a:pt x="21197" y="3456"/>
                        <a:pt x="21135" y="4896"/>
                        <a:pt x="21023" y="2592"/>
                      </a:cubicBezTo>
                      <a:cubicBezTo>
                        <a:pt x="21025" y="3168"/>
                        <a:pt x="21061" y="3744"/>
                        <a:pt x="20964" y="3456"/>
                      </a:cubicBezTo>
                      <a:cubicBezTo>
                        <a:pt x="20958" y="3744"/>
                        <a:pt x="20949" y="4032"/>
                        <a:pt x="20941" y="4032"/>
                      </a:cubicBezTo>
                      <a:lnTo>
                        <a:pt x="20934" y="4032"/>
                      </a:lnTo>
                      <a:lnTo>
                        <a:pt x="20941" y="4032"/>
                      </a:lnTo>
                      <a:cubicBezTo>
                        <a:pt x="20936" y="4032"/>
                        <a:pt x="20936" y="4320"/>
                        <a:pt x="20943" y="4032"/>
                      </a:cubicBezTo>
                      <a:cubicBezTo>
                        <a:pt x="20967" y="4320"/>
                        <a:pt x="20986" y="4608"/>
                        <a:pt x="20992" y="4896"/>
                      </a:cubicBezTo>
                      <a:cubicBezTo>
                        <a:pt x="20943" y="6336"/>
                        <a:pt x="20788" y="6336"/>
                        <a:pt x="20734" y="6912"/>
                      </a:cubicBezTo>
                      <a:cubicBezTo>
                        <a:pt x="20676" y="6624"/>
                        <a:pt x="20760" y="6336"/>
                        <a:pt x="20728" y="5760"/>
                      </a:cubicBezTo>
                      <a:lnTo>
                        <a:pt x="20648" y="6624"/>
                      </a:lnTo>
                      <a:cubicBezTo>
                        <a:pt x="20641" y="5472"/>
                        <a:pt x="20493" y="4608"/>
                        <a:pt x="20631" y="3744"/>
                      </a:cubicBezTo>
                      <a:lnTo>
                        <a:pt x="20508" y="3744"/>
                      </a:lnTo>
                      <a:cubicBezTo>
                        <a:pt x="20435" y="2880"/>
                        <a:pt x="20333" y="2592"/>
                        <a:pt x="20273" y="3168"/>
                      </a:cubicBezTo>
                      <a:cubicBezTo>
                        <a:pt x="20215" y="2880"/>
                        <a:pt x="20125" y="4608"/>
                        <a:pt x="20176" y="3456"/>
                      </a:cubicBezTo>
                      <a:lnTo>
                        <a:pt x="19982" y="4320"/>
                      </a:lnTo>
                      <a:lnTo>
                        <a:pt x="19980" y="4032"/>
                      </a:lnTo>
                      <a:cubicBezTo>
                        <a:pt x="19789" y="3744"/>
                        <a:pt x="19586" y="6048"/>
                        <a:pt x="19366" y="3744"/>
                      </a:cubicBezTo>
                      <a:cubicBezTo>
                        <a:pt x="19302" y="4032"/>
                        <a:pt x="19237" y="4320"/>
                        <a:pt x="19127" y="4032"/>
                      </a:cubicBezTo>
                      <a:lnTo>
                        <a:pt x="19108" y="2880"/>
                      </a:lnTo>
                      <a:cubicBezTo>
                        <a:pt x="19024" y="3168"/>
                        <a:pt x="18858" y="1728"/>
                        <a:pt x="18824" y="2880"/>
                      </a:cubicBezTo>
                      <a:cubicBezTo>
                        <a:pt x="18733" y="0"/>
                        <a:pt x="18421" y="2016"/>
                        <a:pt x="18277" y="1440"/>
                      </a:cubicBezTo>
                      <a:lnTo>
                        <a:pt x="18270" y="2880"/>
                      </a:lnTo>
                      <a:cubicBezTo>
                        <a:pt x="18171" y="2880"/>
                        <a:pt x="18074" y="3168"/>
                        <a:pt x="17949" y="3744"/>
                      </a:cubicBezTo>
                      <a:lnTo>
                        <a:pt x="17958" y="5184"/>
                      </a:lnTo>
                      <a:cubicBezTo>
                        <a:pt x="17850" y="6048"/>
                        <a:pt x="17682" y="4032"/>
                        <a:pt x="17512" y="4320"/>
                      </a:cubicBezTo>
                      <a:cubicBezTo>
                        <a:pt x="17525" y="3744"/>
                        <a:pt x="17568" y="3744"/>
                        <a:pt x="17598" y="4032"/>
                      </a:cubicBezTo>
                      <a:cubicBezTo>
                        <a:pt x="17396" y="1152"/>
                        <a:pt x="17170" y="6048"/>
                        <a:pt x="16987" y="4032"/>
                      </a:cubicBezTo>
                      <a:cubicBezTo>
                        <a:pt x="16942" y="4320"/>
                        <a:pt x="16907" y="4320"/>
                        <a:pt x="16877" y="4032"/>
                      </a:cubicBezTo>
                      <a:cubicBezTo>
                        <a:pt x="16881" y="4032"/>
                        <a:pt x="16883" y="4032"/>
                        <a:pt x="16888" y="3744"/>
                      </a:cubicBezTo>
                      <a:lnTo>
                        <a:pt x="16868" y="3744"/>
                      </a:lnTo>
                      <a:lnTo>
                        <a:pt x="16806" y="3168"/>
                      </a:lnTo>
                      <a:cubicBezTo>
                        <a:pt x="16823" y="3456"/>
                        <a:pt x="16843" y="3744"/>
                        <a:pt x="16858" y="3744"/>
                      </a:cubicBezTo>
                      <a:cubicBezTo>
                        <a:pt x="16823" y="3744"/>
                        <a:pt x="16769" y="4032"/>
                        <a:pt x="16718" y="4320"/>
                      </a:cubicBezTo>
                      <a:lnTo>
                        <a:pt x="16694" y="2880"/>
                      </a:lnTo>
                      <a:lnTo>
                        <a:pt x="16683" y="2880"/>
                      </a:lnTo>
                      <a:cubicBezTo>
                        <a:pt x="16631" y="2304"/>
                        <a:pt x="16642" y="3456"/>
                        <a:pt x="16668" y="4608"/>
                      </a:cubicBezTo>
                      <a:cubicBezTo>
                        <a:pt x="16642" y="4896"/>
                        <a:pt x="16619" y="5184"/>
                        <a:pt x="16599" y="5472"/>
                      </a:cubicBezTo>
                      <a:cubicBezTo>
                        <a:pt x="16558" y="3168"/>
                        <a:pt x="16461" y="6336"/>
                        <a:pt x="16405" y="3744"/>
                      </a:cubicBezTo>
                      <a:cubicBezTo>
                        <a:pt x="16369" y="4896"/>
                        <a:pt x="16140" y="4608"/>
                        <a:pt x="16112" y="7200"/>
                      </a:cubicBezTo>
                      <a:cubicBezTo>
                        <a:pt x="16110" y="6624"/>
                        <a:pt x="16095" y="6624"/>
                        <a:pt x="16123" y="6624"/>
                      </a:cubicBezTo>
                      <a:cubicBezTo>
                        <a:pt x="16065" y="6336"/>
                        <a:pt x="16007" y="6048"/>
                        <a:pt x="15955" y="6624"/>
                      </a:cubicBezTo>
                      <a:lnTo>
                        <a:pt x="15929" y="4896"/>
                      </a:lnTo>
                      <a:lnTo>
                        <a:pt x="15802" y="7200"/>
                      </a:lnTo>
                      <a:cubicBezTo>
                        <a:pt x="15725" y="6048"/>
                        <a:pt x="15693" y="5472"/>
                        <a:pt x="15770" y="4032"/>
                      </a:cubicBezTo>
                      <a:cubicBezTo>
                        <a:pt x="15583" y="6048"/>
                        <a:pt x="15617" y="4896"/>
                        <a:pt x="15460" y="6912"/>
                      </a:cubicBezTo>
                      <a:lnTo>
                        <a:pt x="15469" y="5760"/>
                      </a:lnTo>
                      <a:cubicBezTo>
                        <a:pt x="15410" y="5760"/>
                        <a:pt x="15320" y="7200"/>
                        <a:pt x="15286" y="6336"/>
                      </a:cubicBezTo>
                      <a:cubicBezTo>
                        <a:pt x="15161" y="4032"/>
                        <a:pt x="14661" y="5760"/>
                        <a:pt x="14336" y="3744"/>
                      </a:cubicBezTo>
                      <a:cubicBezTo>
                        <a:pt x="14398" y="7200"/>
                        <a:pt x="14185" y="2016"/>
                        <a:pt x="14172" y="4896"/>
                      </a:cubicBezTo>
                      <a:cubicBezTo>
                        <a:pt x="14153" y="4032"/>
                        <a:pt x="14108" y="3456"/>
                        <a:pt x="14159" y="2880"/>
                      </a:cubicBezTo>
                      <a:cubicBezTo>
                        <a:pt x="13993" y="3456"/>
                        <a:pt x="13912" y="1440"/>
                        <a:pt x="13797" y="3744"/>
                      </a:cubicBezTo>
                      <a:cubicBezTo>
                        <a:pt x="13778" y="2880"/>
                        <a:pt x="13832" y="2592"/>
                        <a:pt x="13815" y="2016"/>
                      </a:cubicBezTo>
                      <a:cubicBezTo>
                        <a:pt x="13802" y="2016"/>
                        <a:pt x="13763" y="2592"/>
                        <a:pt x="13746" y="2304"/>
                      </a:cubicBezTo>
                      <a:cubicBezTo>
                        <a:pt x="13729" y="1728"/>
                        <a:pt x="13769" y="1440"/>
                        <a:pt x="13795" y="1152"/>
                      </a:cubicBezTo>
                      <a:cubicBezTo>
                        <a:pt x="13627" y="1152"/>
                        <a:pt x="13610" y="3744"/>
                        <a:pt x="13597" y="6048"/>
                      </a:cubicBezTo>
                      <a:cubicBezTo>
                        <a:pt x="13511" y="4896"/>
                        <a:pt x="13468" y="5184"/>
                        <a:pt x="13405" y="6624"/>
                      </a:cubicBezTo>
                      <a:cubicBezTo>
                        <a:pt x="13377" y="5760"/>
                        <a:pt x="13326" y="4896"/>
                        <a:pt x="13431" y="4896"/>
                      </a:cubicBezTo>
                      <a:cubicBezTo>
                        <a:pt x="13373" y="4608"/>
                        <a:pt x="13070" y="3456"/>
                        <a:pt x="13065" y="5472"/>
                      </a:cubicBezTo>
                      <a:cubicBezTo>
                        <a:pt x="13046" y="4896"/>
                        <a:pt x="12981" y="5184"/>
                        <a:pt x="12966" y="5472"/>
                      </a:cubicBezTo>
                      <a:cubicBezTo>
                        <a:pt x="12833" y="5184"/>
                        <a:pt x="12822" y="5184"/>
                        <a:pt x="12690" y="5184"/>
                      </a:cubicBezTo>
                      <a:lnTo>
                        <a:pt x="12727" y="5472"/>
                      </a:lnTo>
                      <a:cubicBezTo>
                        <a:pt x="12675" y="7776"/>
                        <a:pt x="12619" y="6048"/>
                        <a:pt x="12514" y="6336"/>
                      </a:cubicBezTo>
                      <a:lnTo>
                        <a:pt x="12516" y="6048"/>
                      </a:lnTo>
                      <a:cubicBezTo>
                        <a:pt x="12275" y="4320"/>
                        <a:pt x="12413" y="6912"/>
                        <a:pt x="12176" y="4896"/>
                      </a:cubicBezTo>
                      <a:lnTo>
                        <a:pt x="12189" y="6336"/>
                      </a:lnTo>
                      <a:cubicBezTo>
                        <a:pt x="12165" y="9216"/>
                        <a:pt x="11978" y="4320"/>
                        <a:pt x="11840" y="5472"/>
                      </a:cubicBezTo>
                      <a:lnTo>
                        <a:pt x="11889" y="6336"/>
                      </a:lnTo>
                      <a:cubicBezTo>
                        <a:pt x="11814" y="7488"/>
                        <a:pt x="11678" y="2304"/>
                        <a:pt x="11603" y="1728"/>
                      </a:cubicBezTo>
                      <a:cubicBezTo>
                        <a:pt x="11586" y="1440"/>
                        <a:pt x="11629" y="1440"/>
                        <a:pt x="11652" y="1152"/>
                      </a:cubicBezTo>
                      <a:cubicBezTo>
                        <a:pt x="11454" y="-288"/>
                        <a:pt x="11627" y="2880"/>
                        <a:pt x="11478" y="3456"/>
                      </a:cubicBezTo>
                      <a:cubicBezTo>
                        <a:pt x="11450" y="2304"/>
                        <a:pt x="11513" y="864"/>
                        <a:pt x="11413" y="576"/>
                      </a:cubicBezTo>
                      <a:cubicBezTo>
                        <a:pt x="11364" y="0"/>
                        <a:pt x="11125" y="3744"/>
                        <a:pt x="10989" y="1728"/>
                      </a:cubicBezTo>
                      <a:cubicBezTo>
                        <a:pt x="11019" y="2592"/>
                        <a:pt x="11049" y="3456"/>
                        <a:pt x="10981" y="4032"/>
                      </a:cubicBezTo>
                      <a:cubicBezTo>
                        <a:pt x="10875" y="4032"/>
                        <a:pt x="10696" y="864"/>
                        <a:pt x="10602" y="3456"/>
                      </a:cubicBezTo>
                      <a:cubicBezTo>
                        <a:pt x="10589" y="3168"/>
                        <a:pt x="10582" y="2880"/>
                        <a:pt x="10582" y="2592"/>
                      </a:cubicBezTo>
                      <a:cubicBezTo>
                        <a:pt x="10503" y="3456"/>
                        <a:pt x="10322" y="3744"/>
                        <a:pt x="10272" y="4896"/>
                      </a:cubicBezTo>
                      <a:cubicBezTo>
                        <a:pt x="10199" y="288"/>
                        <a:pt x="9772" y="7200"/>
                        <a:pt x="9775" y="2592"/>
                      </a:cubicBezTo>
                      <a:lnTo>
                        <a:pt x="9527" y="2880"/>
                      </a:lnTo>
                      <a:lnTo>
                        <a:pt x="9533" y="2304"/>
                      </a:lnTo>
                      <a:cubicBezTo>
                        <a:pt x="9376" y="2016"/>
                        <a:pt x="9320" y="3168"/>
                        <a:pt x="9264" y="4320"/>
                      </a:cubicBezTo>
                      <a:cubicBezTo>
                        <a:pt x="9228" y="3744"/>
                        <a:pt x="9256" y="3456"/>
                        <a:pt x="9258" y="3168"/>
                      </a:cubicBezTo>
                      <a:cubicBezTo>
                        <a:pt x="9027" y="2304"/>
                        <a:pt x="9004" y="2304"/>
                        <a:pt x="8810" y="4608"/>
                      </a:cubicBezTo>
                      <a:lnTo>
                        <a:pt x="8790" y="3168"/>
                      </a:lnTo>
                      <a:cubicBezTo>
                        <a:pt x="8737" y="4032"/>
                        <a:pt x="8457" y="864"/>
                        <a:pt x="8231" y="2304"/>
                      </a:cubicBezTo>
                      <a:cubicBezTo>
                        <a:pt x="8233" y="2304"/>
                        <a:pt x="8237" y="2016"/>
                        <a:pt x="8254" y="1728"/>
                      </a:cubicBezTo>
                      <a:cubicBezTo>
                        <a:pt x="8000" y="3456"/>
                        <a:pt x="7645" y="-2016"/>
                        <a:pt x="7552" y="2880"/>
                      </a:cubicBezTo>
                      <a:lnTo>
                        <a:pt x="7382" y="4032"/>
                      </a:lnTo>
                      <a:cubicBezTo>
                        <a:pt x="7600" y="4608"/>
                        <a:pt x="7350" y="6336"/>
                        <a:pt x="7440" y="7200"/>
                      </a:cubicBezTo>
                      <a:cubicBezTo>
                        <a:pt x="7354" y="7488"/>
                        <a:pt x="7218" y="5760"/>
                        <a:pt x="7324" y="5472"/>
                      </a:cubicBezTo>
                      <a:lnTo>
                        <a:pt x="7341" y="5760"/>
                      </a:lnTo>
                      <a:cubicBezTo>
                        <a:pt x="7380" y="2880"/>
                        <a:pt x="7070" y="4608"/>
                        <a:pt x="7076" y="2592"/>
                      </a:cubicBezTo>
                      <a:cubicBezTo>
                        <a:pt x="6648" y="2880"/>
                        <a:pt x="6230" y="1152"/>
                        <a:pt x="5829" y="864"/>
                      </a:cubicBezTo>
                      <a:lnTo>
                        <a:pt x="5877" y="3168"/>
                      </a:lnTo>
                      <a:lnTo>
                        <a:pt x="5737" y="2880"/>
                      </a:lnTo>
                      <a:cubicBezTo>
                        <a:pt x="5700" y="2304"/>
                        <a:pt x="5687" y="1152"/>
                        <a:pt x="5786" y="1440"/>
                      </a:cubicBezTo>
                      <a:cubicBezTo>
                        <a:pt x="5735" y="288"/>
                        <a:pt x="5618" y="2304"/>
                        <a:pt x="5616" y="2880"/>
                      </a:cubicBezTo>
                      <a:cubicBezTo>
                        <a:pt x="5420" y="2016"/>
                        <a:pt x="5694" y="576"/>
                        <a:pt x="5633" y="576"/>
                      </a:cubicBezTo>
                      <a:lnTo>
                        <a:pt x="5569" y="576"/>
                      </a:lnTo>
                      <a:cubicBezTo>
                        <a:pt x="5504" y="1440"/>
                        <a:pt x="5498" y="2304"/>
                        <a:pt x="5377" y="2304"/>
                      </a:cubicBezTo>
                      <a:cubicBezTo>
                        <a:pt x="5302" y="1728"/>
                        <a:pt x="5338" y="864"/>
                        <a:pt x="5308" y="864"/>
                      </a:cubicBezTo>
                      <a:cubicBezTo>
                        <a:pt x="5310" y="864"/>
                        <a:pt x="5300" y="576"/>
                        <a:pt x="5263" y="864"/>
                      </a:cubicBezTo>
                      <a:lnTo>
                        <a:pt x="5086" y="576"/>
                      </a:lnTo>
                      <a:lnTo>
                        <a:pt x="5157" y="2304"/>
                      </a:lnTo>
                      <a:cubicBezTo>
                        <a:pt x="5080" y="3168"/>
                        <a:pt x="4992" y="2304"/>
                        <a:pt x="5073" y="4032"/>
                      </a:cubicBezTo>
                      <a:cubicBezTo>
                        <a:pt x="4953" y="1152"/>
                        <a:pt x="4417" y="2880"/>
                        <a:pt x="4343" y="2016"/>
                      </a:cubicBezTo>
                      <a:cubicBezTo>
                        <a:pt x="4234" y="3168"/>
                        <a:pt x="4126" y="3168"/>
                        <a:pt x="3990" y="2880"/>
                      </a:cubicBezTo>
                      <a:cubicBezTo>
                        <a:pt x="4025" y="3456"/>
                        <a:pt x="4044" y="5184"/>
                        <a:pt x="3930" y="4896"/>
                      </a:cubicBezTo>
                      <a:cubicBezTo>
                        <a:pt x="3971" y="1152"/>
                        <a:pt x="3717" y="3168"/>
                        <a:pt x="3624" y="576"/>
                      </a:cubicBezTo>
                      <a:cubicBezTo>
                        <a:pt x="3708" y="2304"/>
                        <a:pt x="3297" y="864"/>
                        <a:pt x="3428" y="3456"/>
                      </a:cubicBezTo>
                      <a:cubicBezTo>
                        <a:pt x="3331" y="3168"/>
                        <a:pt x="3422" y="2016"/>
                        <a:pt x="3348" y="1152"/>
                      </a:cubicBezTo>
                      <a:cubicBezTo>
                        <a:pt x="3120" y="2592"/>
                        <a:pt x="2842" y="288"/>
                        <a:pt x="2560" y="576"/>
                      </a:cubicBezTo>
                      <a:cubicBezTo>
                        <a:pt x="2556" y="1152"/>
                        <a:pt x="2603" y="1728"/>
                        <a:pt x="2543" y="2592"/>
                      </a:cubicBezTo>
                      <a:lnTo>
                        <a:pt x="2392" y="288"/>
                      </a:lnTo>
                      <a:cubicBezTo>
                        <a:pt x="2336" y="576"/>
                        <a:pt x="2341" y="2880"/>
                        <a:pt x="2239" y="1152"/>
                      </a:cubicBezTo>
                      <a:cubicBezTo>
                        <a:pt x="2254" y="1728"/>
                        <a:pt x="2276" y="2304"/>
                        <a:pt x="2237" y="2304"/>
                      </a:cubicBezTo>
                      <a:cubicBezTo>
                        <a:pt x="1682" y="0"/>
                        <a:pt x="1104" y="4320"/>
                        <a:pt x="540" y="0"/>
                      </a:cubicBezTo>
                      <a:cubicBezTo>
                        <a:pt x="616" y="576"/>
                        <a:pt x="566" y="864"/>
                        <a:pt x="508" y="864"/>
                      </a:cubicBezTo>
                      <a:cubicBezTo>
                        <a:pt x="545" y="1152"/>
                        <a:pt x="506" y="2016"/>
                        <a:pt x="514" y="2880"/>
                      </a:cubicBezTo>
                      <a:lnTo>
                        <a:pt x="277" y="864"/>
                      </a:lnTo>
                      <a:cubicBezTo>
                        <a:pt x="234" y="2880"/>
                        <a:pt x="26" y="864"/>
                        <a:pt x="0" y="2880"/>
                      </a:cubicBezTo>
                      <a:lnTo>
                        <a:pt x="75" y="2304"/>
                      </a:lnTo>
                      <a:cubicBezTo>
                        <a:pt x="-24" y="4608"/>
                        <a:pt x="215" y="7200"/>
                        <a:pt x="200" y="10080"/>
                      </a:cubicBezTo>
                      <a:cubicBezTo>
                        <a:pt x="312" y="7488"/>
                        <a:pt x="493" y="13824"/>
                        <a:pt x="676" y="10368"/>
                      </a:cubicBezTo>
                      <a:cubicBezTo>
                        <a:pt x="717" y="10944"/>
                        <a:pt x="641" y="11232"/>
                        <a:pt x="663" y="11808"/>
                      </a:cubicBezTo>
                      <a:cubicBezTo>
                        <a:pt x="708" y="10656"/>
                        <a:pt x="764" y="10368"/>
                        <a:pt x="868" y="10944"/>
                      </a:cubicBezTo>
                      <a:lnTo>
                        <a:pt x="857" y="11232"/>
                      </a:lnTo>
                      <a:cubicBezTo>
                        <a:pt x="1148" y="10944"/>
                        <a:pt x="1272" y="12096"/>
                        <a:pt x="1600" y="12960"/>
                      </a:cubicBezTo>
                      <a:lnTo>
                        <a:pt x="1574" y="11520"/>
                      </a:lnTo>
                      <a:cubicBezTo>
                        <a:pt x="1645" y="11808"/>
                        <a:pt x="1660" y="12096"/>
                        <a:pt x="1692" y="12384"/>
                      </a:cubicBezTo>
                      <a:cubicBezTo>
                        <a:pt x="1774" y="10368"/>
                        <a:pt x="1496" y="12384"/>
                        <a:pt x="1570" y="10080"/>
                      </a:cubicBezTo>
                      <a:cubicBezTo>
                        <a:pt x="1662" y="12960"/>
                        <a:pt x="2065" y="10080"/>
                        <a:pt x="2127" y="13248"/>
                      </a:cubicBezTo>
                      <a:cubicBezTo>
                        <a:pt x="2235" y="13536"/>
                        <a:pt x="2095" y="11808"/>
                        <a:pt x="2203" y="11808"/>
                      </a:cubicBezTo>
                      <a:lnTo>
                        <a:pt x="2233" y="12672"/>
                      </a:lnTo>
                      <a:lnTo>
                        <a:pt x="2259" y="11520"/>
                      </a:lnTo>
                      <a:cubicBezTo>
                        <a:pt x="2330" y="11808"/>
                        <a:pt x="2366" y="12960"/>
                        <a:pt x="2369" y="13536"/>
                      </a:cubicBezTo>
                      <a:cubicBezTo>
                        <a:pt x="2351" y="13536"/>
                        <a:pt x="2319" y="13824"/>
                        <a:pt x="2302" y="13824"/>
                      </a:cubicBezTo>
                      <a:cubicBezTo>
                        <a:pt x="2392" y="14976"/>
                        <a:pt x="2560" y="13536"/>
                        <a:pt x="2593" y="13824"/>
                      </a:cubicBezTo>
                      <a:lnTo>
                        <a:pt x="2487" y="13248"/>
                      </a:lnTo>
                      <a:cubicBezTo>
                        <a:pt x="2782" y="12384"/>
                        <a:pt x="3142" y="13824"/>
                        <a:pt x="3428" y="12096"/>
                      </a:cubicBezTo>
                      <a:lnTo>
                        <a:pt x="3407" y="11232"/>
                      </a:lnTo>
                      <a:cubicBezTo>
                        <a:pt x="3624" y="10080"/>
                        <a:pt x="3581" y="12096"/>
                        <a:pt x="3818" y="11520"/>
                      </a:cubicBezTo>
                      <a:lnTo>
                        <a:pt x="3809" y="11808"/>
                      </a:lnTo>
                      <a:cubicBezTo>
                        <a:pt x="3859" y="10944"/>
                        <a:pt x="3921" y="10656"/>
                        <a:pt x="3988" y="10944"/>
                      </a:cubicBezTo>
                      <a:cubicBezTo>
                        <a:pt x="3928" y="11520"/>
                        <a:pt x="4100" y="12384"/>
                        <a:pt x="4023" y="13248"/>
                      </a:cubicBezTo>
                      <a:cubicBezTo>
                        <a:pt x="4257" y="11808"/>
                        <a:pt x="4139" y="12096"/>
                        <a:pt x="4294" y="9792"/>
                      </a:cubicBezTo>
                      <a:lnTo>
                        <a:pt x="4330" y="10944"/>
                      </a:lnTo>
                      <a:cubicBezTo>
                        <a:pt x="4382" y="9792"/>
                        <a:pt x="4386" y="9504"/>
                        <a:pt x="4507" y="9216"/>
                      </a:cubicBezTo>
                      <a:cubicBezTo>
                        <a:pt x="4408" y="10080"/>
                        <a:pt x="4582" y="10656"/>
                        <a:pt x="4473" y="12096"/>
                      </a:cubicBezTo>
                      <a:cubicBezTo>
                        <a:pt x="4725" y="14400"/>
                        <a:pt x="4845" y="9792"/>
                        <a:pt x="4959" y="13248"/>
                      </a:cubicBezTo>
                      <a:cubicBezTo>
                        <a:pt x="5076" y="10080"/>
                        <a:pt x="4744" y="11520"/>
                        <a:pt x="4809" y="10944"/>
                      </a:cubicBezTo>
                      <a:cubicBezTo>
                        <a:pt x="4755" y="9792"/>
                        <a:pt x="4903" y="8640"/>
                        <a:pt x="4981" y="8928"/>
                      </a:cubicBezTo>
                      <a:cubicBezTo>
                        <a:pt x="5061" y="8928"/>
                        <a:pt x="5116" y="12672"/>
                        <a:pt x="5319" y="12672"/>
                      </a:cubicBezTo>
                      <a:cubicBezTo>
                        <a:pt x="5297" y="12672"/>
                        <a:pt x="5297" y="12960"/>
                        <a:pt x="5276" y="12960"/>
                      </a:cubicBezTo>
                      <a:cubicBezTo>
                        <a:pt x="5351" y="13824"/>
                        <a:pt x="5424" y="11808"/>
                        <a:pt x="5517" y="13248"/>
                      </a:cubicBezTo>
                      <a:cubicBezTo>
                        <a:pt x="5569" y="11520"/>
                        <a:pt x="5636" y="13248"/>
                        <a:pt x="5651" y="10944"/>
                      </a:cubicBezTo>
                      <a:lnTo>
                        <a:pt x="5468" y="11520"/>
                      </a:lnTo>
                      <a:cubicBezTo>
                        <a:pt x="5571" y="10944"/>
                        <a:pt x="5670" y="8352"/>
                        <a:pt x="5842" y="9504"/>
                      </a:cubicBezTo>
                      <a:cubicBezTo>
                        <a:pt x="5829" y="10080"/>
                        <a:pt x="5778" y="10656"/>
                        <a:pt x="5741" y="10944"/>
                      </a:cubicBezTo>
                      <a:cubicBezTo>
                        <a:pt x="5793" y="11808"/>
                        <a:pt x="5838" y="10656"/>
                        <a:pt x="5892" y="11232"/>
                      </a:cubicBezTo>
                      <a:cubicBezTo>
                        <a:pt x="5877" y="13536"/>
                        <a:pt x="5668" y="11808"/>
                        <a:pt x="5556" y="13536"/>
                      </a:cubicBezTo>
                      <a:cubicBezTo>
                        <a:pt x="5610" y="14400"/>
                        <a:pt x="5767" y="11808"/>
                        <a:pt x="5711" y="14400"/>
                      </a:cubicBezTo>
                      <a:cubicBezTo>
                        <a:pt x="5791" y="11232"/>
                        <a:pt x="5909" y="14688"/>
                        <a:pt x="6045" y="12384"/>
                      </a:cubicBezTo>
                      <a:lnTo>
                        <a:pt x="6036" y="13824"/>
                      </a:lnTo>
                      <a:cubicBezTo>
                        <a:pt x="6058" y="13536"/>
                        <a:pt x="6103" y="12960"/>
                        <a:pt x="6142" y="12960"/>
                      </a:cubicBezTo>
                      <a:lnTo>
                        <a:pt x="6071" y="14688"/>
                      </a:lnTo>
                      <a:cubicBezTo>
                        <a:pt x="6180" y="13248"/>
                        <a:pt x="6282" y="16128"/>
                        <a:pt x="6387" y="15264"/>
                      </a:cubicBezTo>
                      <a:cubicBezTo>
                        <a:pt x="6167" y="15264"/>
                        <a:pt x="6338" y="13536"/>
                        <a:pt x="6245" y="12672"/>
                      </a:cubicBezTo>
                      <a:cubicBezTo>
                        <a:pt x="6518" y="10944"/>
                        <a:pt x="6402" y="16416"/>
                        <a:pt x="6708" y="15840"/>
                      </a:cubicBezTo>
                      <a:cubicBezTo>
                        <a:pt x="6667" y="15840"/>
                        <a:pt x="6553" y="14688"/>
                        <a:pt x="6618" y="14112"/>
                      </a:cubicBezTo>
                      <a:cubicBezTo>
                        <a:pt x="6676" y="14400"/>
                        <a:pt x="6751" y="14976"/>
                        <a:pt x="6788" y="15840"/>
                      </a:cubicBezTo>
                      <a:cubicBezTo>
                        <a:pt x="6990" y="15552"/>
                        <a:pt x="6757" y="14400"/>
                        <a:pt x="6844" y="13536"/>
                      </a:cubicBezTo>
                      <a:cubicBezTo>
                        <a:pt x="6913" y="15264"/>
                        <a:pt x="6943" y="12960"/>
                        <a:pt x="7031" y="12384"/>
                      </a:cubicBezTo>
                      <a:lnTo>
                        <a:pt x="7031" y="13824"/>
                      </a:lnTo>
                      <a:cubicBezTo>
                        <a:pt x="7264" y="14688"/>
                        <a:pt x="7093" y="10944"/>
                        <a:pt x="7300" y="12096"/>
                      </a:cubicBezTo>
                      <a:lnTo>
                        <a:pt x="7214" y="13824"/>
                      </a:lnTo>
                      <a:lnTo>
                        <a:pt x="7322" y="13536"/>
                      </a:lnTo>
                      <a:lnTo>
                        <a:pt x="7298" y="14976"/>
                      </a:lnTo>
                      <a:cubicBezTo>
                        <a:pt x="7416" y="13824"/>
                        <a:pt x="7453" y="14112"/>
                        <a:pt x="7569" y="14688"/>
                      </a:cubicBezTo>
                      <a:cubicBezTo>
                        <a:pt x="7541" y="13536"/>
                        <a:pt x="7584" y="12096"/>
                        <a:pt x="7686" y="12096"/>
                      </a:cubicBezTo>
                      <a:cubicBezTo>
                        <a:pt x="7757" y="12960"/>
                        <a:pt x="7647" y="13536"/>
                        <a:pt x="7793" y="13248"/>
                      </a:cubicBezTo>
                      <a:cubicBezTo>
                        <a:pt x="7759" y="14112"/>
                        <a:pt x="7724" y="15264"/>
                        <a:pt x="7660" y="13824"/>
                      </a:cubicBezTo>
                      <a:cubicBezTo>
                        <a:pt x="7653" y="14400"/>
                        <a:pt x="7628" y="14688"/>
                        <a:pt x="7621" y="15264"/>
                      </a:cubicBezTo>
                      <a:cubicBezTo>
                        <a:pt x="7696" y="16128"/>
                        <a:pt x="7811" y="15552"/>
                        <a:pt x="7862" y="15552"/>
                      </a:cubicBezTo>
                      <a:cubicBezTo>
                        <a:pt x="7843" y="15552"/>
                        <a:pt x="7819" y="15264"/>
                        <a:pt x="7806" y="15264"/>
                      </a:cubicBezTo>
                      <a:lnTo>
                        <a:pt x="8017" y="13248"/>
                      </a:lnTo>
                      <a:cubicBezTo>
                        <a:pt x="8050" y="13824"/>
                        <a:pt x="8024" y="14112"/>
                        <a:pt x="7998" y="14688"/>
                      </a:cubicBezTo>
                      <a:cubicBezTo>
                        <a:pt x="8039" y="14400"/>
                        <a:pt x="8069" y="13824"/>
                        <a:pt x="8131" y="13824"/>
                      </a:cubicBezTo>
                      <a:cubicBezTo>
                        <a:pt x="8116" y="14976"/>
                        <a:pt x="8119" y="16128"/>
                        <a:pt x="8030" y="16704"/>
                      </a:cubicBezTo>
                      <a:lnTo>
                        <a:pt x="8231" y="15264"/>
                      </a:lnTo>
                      <a:cubicBezTo>
                        <a:pt x="8243" y="15840"/>
                        <a:pt x="8334" y="16704"/>
                        <a:pt x="8308" y="17280"/>
                      </a:cubicBezTo>
                      <a:cubicBezTo>
                        <a:pt x="8418" y="17856"/>
                        <a:pt x="8579" y="14976"/>
                        <a:pt x="8728" y="15840"/>
                      </a:cubicBezTo>
                      <a:cubicBezTo>
                        <a:pt x="8734" y="15840"/>
                        <a:pt x="8750" y="15552"/>
                        <a:pt x="8782" y="15264"/>
                      </a:cubicBezTo>
                      <a:cubicBezTo>
                        <a:pt x="8920" y="15840"/>
                        <a:pt x="9042" y="17280"/>
                        <a:pt x="9206" y="15552"/>
                      </a:cubicBezTo>
                      <a:lnTo>
                        <a:pt x="9299" y="17568"/>
                      </a:lnTo>
                      <a:cubicBezTo>
                        <a:pt x="9428" y="17280"/>
                        <a:pt x="9174" y="14976"/>
                        <a:pt x="9387" y="14400"/>
                      </a:cubicBezTo>
                      <a:cubicBezTo>
                        <a:pt x="9538" y="13824"/>
                        <a:pt x="9443" y="16128"/>
                        <a:pt x="9497" y="16704"/>
                      </a:cubicBezTo>
                      <a:cubicBezTo>
                        <a:pt x="9572" y="15840"/>
                        <a:pt x="9704" y="13536"/>
                        <a:pt x="9841" y="15264"/>
                      </a:cubicBezTo>
                      <a:cubicBezTo>
                        <a:pt x="9796" y="15840"/>
                        <a:pt x="9760" y="15264"/>
                        <a:pt x="9716" y="155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2" name="Google Shape;1012;p10"/>
                <p:cNvSpPr/>
                <p:nvPr/>
              </p:nvSpPr>
              <p:spPr>
                <a:xfrm rot="5400000">
                  <a:off x="7777" y="2327305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30" h="21600" extrusionOk="0">
                      <a:moveTo>
                        <a:pt x="17130" y="21600"/>
                      </a:moveTo>
                      <a:cubicBezTo>
                        <a:pt x="9930" y="14400"/>
                        <a:pt x="8130" y="7200"/>
                        <a:pt x="6330" y="0"/>
                      </a:cubicBezTo>
                      <a:cubicBezTo>
                        <a:pt x="-2670" y="7200"/>
                        <a:pt x="-4470" y="14400"/>
                        <a:pt x="1713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3" name="Google Shape;1013;p10"/>
                <p:cNvSpPr/>
                <p:nvPr/>
              </p:nvSpPr>
              <p:spPr>
                <a:xfrm rot="5400000">
                  <a:off x="4261" y="1517865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2960" y="0"/>
                      </a:lnTo>
                      <a:cubicBezTo>
                        <a:pt x="4320" y="21600"/>
                        <a:pt x="4320" y="21600"/>
                        <a:pt x="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4" name="Google Shape;1014;p10"/>
                <p:cNvSpPr/>
                <p:nvPr/>
              </p:nvSpPr>
              <p:spPr>
                <a:xfrm rot="5400000">
                  <a:off x="3909" y="317216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884" h="21600" extrusionOk="0">
                      <a:moveTo>
                        <a:pt x="20884" y="21600"/>
                      </a:moveTo>
                      <a:cubicBezTo>
                        <a:pt x="9684" y="14400"/>
                        <a:pt x="4084" y="7200"/>
                        <a:pt x="84" y="0"/>
                      </a:cubicBezTo>
                      <a:cubicBezTo>
                        <a:pt x="-716" y="7200"/>
                        <a:pt x="4084" y="14400"/>
                        <a:pt x="20884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5" name="Google Shape;1015;p10"/>
                <p:cNvSpPr/>
                <p:nvPr/>
              </p:nvSpPr>
              <p:spPr>
                <a:xfrm rot="5400000">
                  <a:off x="24339" y="3678475"/>
                  <a:ext cx="1545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10286" y="7200"/>
                        <a:pt x="13886" y="14400"/>
                        <a:pt x="19543" y="21600"/>
                      </a:cubicBezTo>
                      <a:cubicBezTo>
                        <a:pt x="19029" y="14400"/>
                        <a:pt x="14914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6" name="Google Shape;1016;p10"/>
                <p:cNvSpPr/>
                <p:nvPr/>
              </p:nvSpPr>
              <p:spPr>
                <a:xfrm rot="5400000">
                  <a:off x="12350" y="382348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213" h="21600" extrusionOk="0">
                      <a:moveTo>
                        <a:pt x="6291" y="21600"/>
                      </a:moveTo>
                      <a:cubicBezTo>
                        <a:pt x="9109" y="14400"/>
                        <a:pt x="12396" y="21600"/>
                        <a:pt x="15213" y="14400"/>
                      </a:cubicBezTo>
                      <a:lnTo>
                        <a:pt x="14274" y="0"/>
                      </a:lnTo>
                      <a:cubicBezTo>
                        <a:pt x="2065" y="0"/>
                        <a:pt x="-6387" y="14400"/>
                        <a:pt x="6291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7" name="Google Shape;1017;p10"/>
                <p:cNvSpPr/>
                <p:nvPr/>
              </p:nvSpPr>
              <p:spPr>
                <a:xfrm rot="5400000">
                  <a:off x="13431" y="3711598"/>
                  <a:ext cx="22367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571" h="13988" extrusionOk="0">
                      <a:moveTo>
                        <a:pt x="0" y="5056"/>
                      </a:moveTo>
                      <a:cubicBezTo>
                        <a:pt x="1029" y="17399"/>
                        <a:pt x="10286" y="14313"/>
                        <a:pt x="20571" y="11228"/>
                      </a:cubicBezTo>
                      <a:lnTo>
                        <a:pt x="18514" y="11228"/>
                      </a:lnTo>
                      <a:cubicBezTo>
                        <a:pt x="21600" y="-4201"/>
                        <a:pt x="10629" y="-1115"/>
                        <a:pt x="0" y="5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8" name="Google Shape;1018;p10"/>
                <p:cNvSpPr/>
                <p:nvPr/>
              </p:nvSpPr>
              <p:spPr>
                <a:xfrm rot="5400000">
                  <a:off x="18133" y="373023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793" h="9600" extrusionOk="0">
                      <a:moveTo>
                        <a:pt x="0" y="9600"/>
                      </a:moveTo>
                      <a:cubicBezTo>
                        <a:pt x="6968" y="9600"/>
                        <a:pt x="13239" y="9600"/>
                        <a:pt x="19510" y="9600"/>
                      </a:cubicBezTo>
                      <a:cubicBezTo>
                        <a:pt x="21600" y="-12000"/>
                        <a:pt x="11845" y="96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9" name="Google Shape;1019;p10"/>
                <p:cNvSpPr/>
                <p:nvPr/>
              </p:nvSpPr>
              <p:spPr>
                <a:xfrm rot="5400000">
                  <a:off x="23125" y="3585541"/>
                  <a:ext cx="1704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63" h="9351" extrusionOk="0">
                      <a:moveTo>
                        <a:pt x="5509" y="8469"/>
                      </a:moveTo>
                      <a:cubicBezTo>
                        <a:pt x="8283" y="10269"/>
                        <a:pt x="7292" y="-531"/>
                        <a:pt x="8878" y="3069"/>
                      </a:cubicBezTo>
                      <a:cubicBezTo>
                        <a:pt x="11850" y="-7731"/>
                        <a:pt x="-9750" y="13869"/>
                        <a:pt x="5509" y="8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0" name="Google Shape;1020;p10"/>
                <p:cNvSpPr/>
                <p:nvPr/>
              </p:nvSpPr>
              <p:spPr>
                <a:xfrm rot="5400000">
                  <a:off x="13053" y="370443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2800" y="0"/>
                      </a:lnTo>
                      <a:lnTo>
                        <a:pt x="0" y="1728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1" name="Google Shape;1021;p10"/>
                <p:cNvSpPr/>
                <p:nvPr/>
              </p:nvSpPr>
              <p:spPr>
                <a:xfrm rot="5400000">
                  <a:off x="9362" y="3633542"/>
                  <a:ext cx="225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254" h="15514" extrusionOk="0">
                      <a:moveTo>
                        <a:pt x="8" y="8314"/>
                      </a:moveTo>
                      <a:lnTo>
                        <a:pt x="17005" y="15514"/>
                      </a:lnTo>
                      <a:cubicBezTo>
                        <a:pt x="16651" y="8314"/>
                        <a:pt x="18775" y="8314"/>
                        <a:pt x="21254" y="8314"/>
                      </a:cubicBezTo>
                      <a:cubicBezTo>
                        <a:pt x="10985" y="1114"/>
                        <a:pt x="-346" y="-6086"/>
                        <a:pt x="8" y="83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2" name="Google Shape;1022;p10"/>
                <p:cNvSpPr/>
                <p:nvPr/>
              </p:nvSpPr>
              <p:spPr>
                <a:xfrm rot="5400000">
                  <a:off x="13351" y="3651900"/>
                  <a:ext cx="1421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8526" y="21600"/>
                        <a:pt x="17053" y="21600"/>
                        <a:pt x="21600" y="0"/>
                      </a:cubicBezTo>
                      <a:cubicBezTo>
                        <a:pt x="17053" y="0"/>
                        <a:pt x="6821" y="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3" name="Google Shape;1023;p10"/>
                <p:cNvSpPr/>
                <p:nvPr/>
              </p:nvSpPr>
              <p:spPr>
                <a:xfrm rot="5400000">
                  <a:off x="9035" y="3676621"/>
                  <a:ext cx="1792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5166" y="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4" name="Google Shape;1024;p10"/>
                <p:cNvSpPr/>
                <p:nvPr/>
              </p:nvSpPr>
              <p:spPr>
                <a:xfrm rot="5400000">
                  <a:off x="10287" y="3424680"/>
                  <a:ext cx="2034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230" h="21600" extrusionOk="0">
                      <a:moveTo>
                        <a:pt x="17620" y="0"/>
                      </a:moveTo>
                      <a:lnTo>
                        <a:pt x="340" y="5400"/>
                      </a:lnTo>
                      <a:cubicBezTo>
                        <a:pt x="-1322" y="16200"/>
                        <a:pt x="3330" y="21600"/>
                        <a:pt x="9644" y="21600"/>
                      </a:cubicBezTo>
                      <a:cubicBezTo>
                        <a:pt x="13632" y="10800"/>
                        <a:pt x="20278" y="10800"/>
                        <a:pt x="176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5" name="Google Shape;1025;p10"/>
                <p:cNvSpPr/>
                <p:nvPr/>
              </p:nvSpPr>
              <p:spPr>
                <a:xfrm rot="5400000">
                  <a:off x="8481" y="3487506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12343"/>
                      </a:moveTo>
                      <a:cubicBezTo>
                        <a:pt x="9504" y="9257"/>
                        <a:pt x="8640" y="6171"/>
                        <a:pt x="1728" y="0"/>
                      </a:cubicBezTo>
                      <a:lnTo>
                        <a:pt x="0" y="21600"/>
                      </a:lnTo>
                      <a:lnTo>
                        <a:pt x="21600" y="1234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6" name="Google Shape;1026;p10"/>
                <p:cNvSpPr/>
                <p:nvPr/>
              </p:nvSpPr>
              <p:spPr>
                <a:xfrm rot="5400000">
                  <a:off x="1706" y="3432820"/>
                  <a:ext cx="2132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73" h="21600" extrusionOk="0">
                      <a:moveTo>
                        <a:pt x="6528" y="0"/>
                      </a:moveTo>
                      <a:cubicBezTo>
                        <a:pt x="5650" y="5400"/>
                        <a:pt x="-6643" y="21600"/>
                        <a:pt x="4947" y="21600"/>
                      </a:cubicBezTo>
                      <a:cubicBezTo>
                        <a:pt x="5825" y="10800"/>
                        <a:pt x="14957" y="5400"/>
                        <a:pt x="65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7" name="Google Shape;1027;p10"/>
                <p:cNvSpPr/>
                <p:nvPr/>
              </p:nvSpPr>
              <p:spPr>
                <a:xfrm rot="5400000">
                  <a:off x="14108" y="3149447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19938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8" name="Google Shape;1028;p10"/>
                <p:cNvSpPr/>
                <p:nvPr/>
              </p:nvSpPr>
              <p:spPr>
                <a:xfrm rot="5400000">
                  <a:off x="-6365" y="2904902"/>
                  <a:ext cx="29166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710" h="17913" extrusionOk="0">
                      <a:moveTo>
                        <a:pt x="1221" y="17280"/>
                      </a:moveTo>
                      <a:cubicBezTo>
                        <a:pt x="14480" y="21600"/>
                        <a:pt x="4429" y="2160"/>
                        <a:pt x="16191" y="8640"/>
                      </a:cubicBezTo>
                      <a:cubicBezTo>
                        <a:pt x="19399" y="4320"/>
                        <a:pt x="6567" y="4320"/>
                        <a:pt x="9775" y="0"/>
                      </a:cubicBezTo>
                      <a:cubicBezTo>
                        <a:pt x="1862" y="4320"/>
                        <a:pt x="-2201" y="2160"/>
                        <a:pt x="1221" y="172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9" name="Google Shape;1029;p10"/>
                <p:cNvSpPr/>
                <p:nvPr/>
              </p:nvSpPr>
              <p:spPr>
                <a:xfrm rot="5400000">
                  <a:off x="4613" y="2910890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0"/>
                      </a:lnTo>
                      <a:cubicBezTo>
                        <a:pt x="9095" y="10800"/>
                        <a:pt x="3411" y="108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0" name="Google Shape;1030;p10"/>
                <p:cNvSpPr/>
                <p:nvPr/>
              </p:nvSpPr>
              <p:spPr>
                <a:xfrm rot="5400000">
                  <a:off x="31330" y="26883"/>
                  <a:ext cx="1483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10800"/>
                      </a:moveTo>
                      <a:lnTo>
                        <a:pt x="0" y="0"/>
                      </a:lnTo>
                      <a:lnTo>
                        <a:pt x="13846" y="21600"/>
                      </a:lnTo>
                      <a:lnTo>
                        <a:pt x="21600" y="10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1" name="Google Shape;1031;p10"/>
                <p:cNvSpPr/>
                <p:nvPr/>
              </p:nvSpPr>
              <p:spPr>
                <a:xfrm rot="5400000">
                  <a:off x="30638" y="-1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5525" y="0"/>
                      </a:lnTo>
                      <a:lnTo>
                        <a:pt x="0" y="18000"/>
                      </a:lnTo>
                      <a:cubicBezTo>
                        <a:pt x="5400" y="18000"/>
                        <a:pt x="17550" y="180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2" name="Google Shape;1032;p10"/>
                <p:cNvSpPr/>
                <p:nvPr/>
              </p:nvSpPr>
              <p:spPr>
                <a:xfrm rot="5400000">
                  <a:off x="-98" y="1996833"/>
                  <a:ext cx="1297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9694" y="21600"/>
                      </a:moveTo>
                      <a:lnTo>
                        <a:pt x="21600" y="10800"/>
                      </a:lnTo>
                      <a:cubicBezTo>
                        <a:pt x="17788" y="5400"/>
                        <a:pt x="11435" y="5400"/>
                        <a:pt x="0" y="0"/>
                      </a:cubicBezTo>
                      <a:lnTo>
                        <a:pt x="19694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3" name="Google Shape;1033;p10"/>
                <p:cNvSpPr/>
                <p:nvPr/>
              </p:nvSpPr>
              <p:spPr>
                <a:xfrm rot="5400000">
                  <a:off x="3909" y="1803701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0165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lnTo>
                        <a:pt x="10165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4" name="Google Shape;1034;p10"/>
                <p:cNvSpPr/>
                <p:nvPr/>
              </p:nvSpPr>
              <p:spPr>
                <a:xfrm rot="5400000">
                  <a:off x="-4587" y="1648147"/>
                  <a:ext cx="2187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118" h="8611" extrusionOk="0">
                      <a:moveTo>
                        <a:pt x="232" y="7831"/>
                      </a:moveTo>
                      <a:cubicBezTo>
                        <a:pt x="6404" y="10531"/>
                        <a:pt x="13947" y="5131"/>
                        <a:pt x="20118" y="7831"/>
                      </a:cubicBezTo>
                      <a:cubicBezTo>
                        <a:pt x="6404" y="10531"/>
                        <a:pt x="-1482" y="-11069"/>
                        <a:pt x="232" y="78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035" name="Google Shape;1035;p10"/>
            <p:cNvGrpSpPr/>
            <p:nvPr/>
          </p:nvGrpSpPr>
          <p:grpSpPr>
            <a:xfrm>
              <a:off x="996650" y="461562"/>
              <a:ext cx="5294381" cy="4115282"/>
              <a:chOff x="-2" y="-1"/>
              <a:chExt cx="5294380" cy="4115281"/>
            </a:xfrm>
          </p:grpSpPr>
          <p:grpSp>
            <p:nvGrpSpPr>
              <p:cNvPr id="1036" name="Google Shape;1036;p10"/>
              <p:cNvGrpSpPr/>
              <p:nvPr/>
            </p:nvGrpSpPr>
            <p:grpSpPr>
              <a:xfrm>
                <a:off x="-2" y="4034738"/>
                <a:ext cx="5294380" cy="61299"/>
                <a:chOff x="-1" y="-1"/>
                <a:chExt cx="5294378" cy="61297"/>
              </a:xfrm>
            </p:grpSpPr>
            <p:sp>
              <p:nvSpPr>
                <p:cNvPr id="1037" name="Google Shape;1037;p10"/>
                <p:cNvSpPr/>
                <p:nvPr/>
              </p:nvSpPr>
              <p:spPr>
                <a:xfrm rot="10800000">
                  <a:off x="-1" y="40681"/>
                  <a:ext cx="2629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853" h="21600" extrusionOk="0">
                      <a:moveTo>
                        <a:pt x="5925" y="21600"/>
                      </a:moveTo>
                      <a:lnTo>
                        <a:pt x="17853" y="10800"/>
                      </a:lnTo>
                      <a:cubicBezTo>
                        <a:pt x="15596" y="7200"/>
                        <a:pt x="4635" y="3600"/>
                        <a:pt x="8826" y="0"/>
                      </a:cubicBezTo>
                      <a:cubicBezTo>
                        <a:pt x="-3747" y="3600"/>
                        <a:pt x="-1168" y="10800"/>
                        <a:pt x="592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8" name="Google Shape;1038;p10"/>
                <p:cNvSpPr/>
                <p:nvPr/>
              </p:nvSpPr>
              <p:spPr>
                <a:xfrm rot="10800000">
                  <a:off x="23867" y="3584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7894" extrusionOk="0">
                      <a:moveTo>
                        <a:pt x="0" y="17894"/>
                      </a:moveTo>
                      <a:lnTo>
                        <a:pt x="21600" y="7094"/>
                      </a:lnTo>
                      <a:cubicBezTo>
                        <a:pt x="17280" y="-3706"/>
                        <a:pt x="11880" y="-3706"/>
                        <a:pt x="0" y="178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9" name="Google Shape;1039;p10"/>
                <p:cNvSpPr/>
                <p:nvPr/>
              </p:nvSpPr>
              <p:spPr>
                <a:xfrm rot="10800000">
                  <a:off x="5566" y="35843"/>
                  <a:ext cx="1988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3708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2634" y="10800"/>
                        <a:pt x="3161" y="21600"/>
                        <a:pt x="10010" y="3600"/>
                      </a:cubicBezTo>
                      <a:cubicBezTo>
                        <a:pt x="7902" y="10800"/>
                        <a:pt x="12117" y="3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0" name="Google Shape;1040;p10"/>
                <p:cNvSpPr/>
                <p:nvPr/>
              </p:nvSpPr>
              <p:spPr>
                <a:xfrm rot="10800000">
                  <a:off x="108941" y="39627"/>
                  <a:ext cx="2060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728" h="21600" extrusionOk="0">
                      <a:moveTo>
                        <a:pt x="88" y="0"/>
                      </a:moveTo>
                      <a:cubicBezTo>
                        <a:pt x="-872" y="3600"/>
                        <a:pt x="6328" y="14400"/>
                        <a:pt x="7768" y="21600"/>
                      </a:cubicBezTo>
                      <a:lnTo>
                        <a:pt x="20728" y="14400"/>
                      </a:lnTo>
                      <a:cubicBezTo>
                        <a:pt x="14008" y="10800"/>
                        <a:pt x="1048" y="7200"/>
                        <a:pt x="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1" name="Google Shape;1041;p10"/>
                <p:cNvSpPr/>
                <p:nvPr/>
              </p:nvSpPr>
              <p:spPr>
                <a:xfrm rot="10800000">
                  <a:off x="121663" y="36461"/>
                  <a:ext cx="1988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770" h="21600" extrusionOk="0">
                      <a:moveTo>
                        <a:pt x="20618" y="0"/>
                      </a:moveTo>
                      <a:lnTo>
                        <a:pt x="0" y="21600"/>
                      </a:lnTo>
                      <a:cubicBezTo>
                        <a:pt x="18164" y="21600"/>
                        <a:pt x="21600" y="14400"/>
                        <a:pt x="206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2" name="Google Shape;1042;p10"/>
                <p:cNvSpPr/>
                <p:nvPr/>
              </p:nvSpPr>
              <p:spPr>
                <a:xfrm rot="10800000">
                  <a:off x="5566" y="30658"/>
                  <a:ext cx="3896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3688" y="2160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3688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3" name="Google Shape;1043;p10"/>
                <p:cNvSpPr/>
                <p:nvPr/>
              </p:nvSpPr>
              <p:spPr>
                <a:xfrm rot="10800000">
                  <a:off x="194026" y="42791"/>
                  <a:ext cx="1988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9771" y="1728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9771" y="172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4" name="Google Shape;1044;p10"/>
                <p:cNvSpPr/>
                <p:nvPr/>
              </p:nvSpPr>
              <p:spPr>
                <a:xfrm rot="10800000">
                  <a:off x="253316" y="43847"/>
                  <a:ext cx="4011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784" h="21600" extrusionOk="0">
                      <a:moveTo>
                        <a:pt x="17853" y="21600"/>
                      </a:moveTo>
                      <a:cubicBezTo>
                        <a:pt x="21600" y="10800"/>
                        <a:pt x="12563" y="3600"/>
                        <a:pt x="16531" y="0"/>
                      </a:cubicBezTo>
                      <a:cubicBezTo>
                        <a:pt x="10359" y="0"/>
                        <a:pt x="4849" y="7200"/>
                        <a:pt x="0" y="18000"/>
                      </a:cubicBezTo>
                      <a:cubicBezTo>
                        <a:pt x="5290" y="10800"/>
                        <a:pt x="10800" y="14400"/>
                        <a:pt x="17853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5" name="Google Shape;1045;p10"/>
                <p:cNvSpPr/>
                <p:nvPr/>
              </p:nvSpPr>
              <p:spPr>
                <a:xfrm rot="10800000">
                  <a:off x="293425" y="41209"/>
                  <a:ext cx="1749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6600" y="14400"/>
                        <a:pt x="13800" y="7200"/>
                        <a:pt x="21600" y="0"/>
                      </a:cubicBezTo>
                      <a:cubicBezTo>
                        <a:pt x="14400" y="0"/>
                        <a:pt x="7200" y="72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6" name="Google Shape;1046;p10"/>
                <p:cNvSpPr/>
                <p:nvPr/>
              </p:nvSpPr>
              <p:spPr>
                <a:xfrm rot="10800000">
                  <a:off x="175737" y="37517"/>
                  <a:ext cx="1510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9575" y="17280"/>
                        <a:pt x="15525" y="4320"/>
                        <a:pt x="0" y="0"/>
                      </a:cubicBezTo>
                      <a:lnTo>
                        <a:pt x="1080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7" name="Google Shape;1047;p10"/>
                <p:cNvSpPr/>
                <p:nvPr/>
              </p:nvSpPr>
              <p:spPr>
                <a:xfrm rot="10800000">
                  <a:off x="182893" y="35934"/>
                  <a:ext cx="1749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000" y="2160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8" name="Google Shape;1048;p10"/>
                <p:cNvSpPr/>
                <p:nvPr/>
              </p:nvSpPr>
              <p:spPr>
                <a:xfrm rot="10800000">
                  <a:off x="168194" y="43026"/>
                  <a:ext cx="12701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20000" extrusionOk="0">
                      <a:moveTo>
                        <a:pt x="21600" y="0"/>
                      </a:moveTo>
                      <a:lnTo>
                        <a:pt x="0" y="0"/>
                      </a:lnTo>
                      <a:cubicBezTo>
                        <a:pt x="8640" y="0"/>
                        <a:pt x="12960" y="0"/>
                        <a:pt x="21600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9" name="Google Shape;1049;p10"/>
                <p:cNvSpPr/>
                <p:nvPr/>
              </p:nvSpPr>
              <p:spPr>
                <a:xfrm rot="10800000">
                  <a:off x="89856" y="28548"/>
                  <a:ext cx="2220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401" h="21600" extrusionOk="0">
                      <a:moveTo>
                        <a:pt x="13401" y="0"/>
                      </a:moveTo>
                      <a:cubicBezTo>
                        <a:pt x="6489" y="7200"/>
                        <a:pt x="-8199" y="12000"/>
                        <a:pt x="5913" y="21600"/>
                      </a:cubicBezTo>
                      <a:cubicBezTo>
                        <a:pt x="10809" y="14400"/>
                        <a:pt x="2745" y="9600"/>
                        <a:pt x="134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0" name="Google Shape;1050;p10"/>
                <p:cNvSpPr/>
                <p:nvPr/>
              </p:nvSpPr>
              <p:spPr>
                <a:xfrm rot="10800000">
                  <a:off x="141543" y="32768"/>
                  <a:ext cx="22267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16200"/>
                      </a:moveTo>
                      <a:lnTo>
                        <a:pt x="20221" y="21600"/>
                      </a:lnTo>
                      <a:cubicBezTo>
                        <a:pt x="19762" y="16200"/>
                        <a:pt x="16085" y="5400"/>
                        <a:pt x="21600" y="0"/>
                      </a:cubicBez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1" name="Google Shape;1051;p10"/>
                <p:cNvSpPr/>
                <p:nvPr/>
              </p:nvSpPr>
              <p:spPr>
                <a:xfrm rot="10800000">
                  <a:off x="162628" y="31186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0"/>
                      </a:lnTo>
                      <a:lnTo>
                        <a:pt x="4909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2" name="Google Shape;1052;p10"/>
                <p:cNvSpPr/>
                <p:nvPr/>
              </p:nvSpPr>
              <p:spPr>
                <a:xfrm rot="10800000">
                  <a:off x="266819" y="35934"/>
                  <a:ext cx="3853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383" h="21600" extrusionOk="0">
                      <a:moveTo>
                        <a:pt x="15120" y="0"/>
                      </a:moveTo>
                      <a:cubicBezTo>
                        <a:pt x="10560" y="10800"/>
                        <a:pt x="5520" y="10800"/>
                        <a:pt x="0" y="10800"/>
                      </a:cubicBezTo>
                      <a:cubicBezTo>
                        <a:pt x="6000" y="16200"/>
                        <a:pt x="12240" y="21600"/>
                        <a:pt x="18240" y="21600"/>
                      </a:cubicBezTo>
                      <a:cubicBezTo>
                        <a:pt x="18960" y="10800"/>
                        <a:pt x="21600" y="0"/>
                        <a:pt x="151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3" name="Google Shape;1053;p10"/>
                <p:cNvSpPr/>
                <p:nvPr/>
              </p:nvSpPr>
              <p:spPr>
                <a:xfrm rot="10800000">
                  <a:off x="225448" y="3593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2960" y="21600"/>
                        <a:pt x="21600" y="21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4" name="Google Shape;1054;p10"/>
                <p:cNvSpPr/>
                <p:nvPr/>
              </p:nvSpPr>
              <p:spPr>
                <a:xfrm rot="10800000">
                  <a:off x="408342" y="35406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0"/>
                      </a:moveTo>
                      <a:lnTo>
                        <a:pt x="17280" y="21600"/>
                      </a:lnTo>
                      <a:cubicBezTo>
                        <a:pt x="17280" y="21600"/>
                        <a:pt x="1728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5" name="Google Shape;1055;p10"/>
                <p:cNvSpPr/>
                <p:nvPr/>
              </p:nvSpPr>
              <p:spPr>
                <a:xfrm rot="10800000">
                  <a:off x="247304" y="34351"/>
                  <a:ext cx="2188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231" h="21600" extrusionOk="0">
                      <a:moveTo>
                        <a:pt x="2388" y="21600"/>
                      </a:moveTo>
                      <a:cubicBezTo>
                        <a:pt x="11120" y="21600"/>
                        <a:pt x="16176" y="10800"/>
                        <a:pt x="21231" y="0"/>
                      </a:cubicBezTo>
                      <a:cubicBezTo>
                        <a:pt x="14797" y="0"/>
                        <a:pt x="7903" y="10800"/>
                        <a:pt x="550" y="10800"/>
                      </a:cubicBezTo>
                      <a:cubicBezTo>
                        <a:pt x="-369" y="10800"/>
                        <a:pt x="-369" y="21600"/>
                        <a:pt x="238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6" name="Google Shape;1056;p10"/>
                <p:cNvSpPr/>
                <p:nvPr/>
              </p:nvSpPr>
              <p:spPr>
                <a:xfrm rot="10800000">
                  <a:off x="326027" y="38316"/>
                  <a:ext cx="1590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6362" extrusionOk="0">
                      <a:moveTo>
                        <a:pt x="0" y="1962"/>
                      </a:moveTo>
                      <a:cubicBezTo>
                        <a:pt x="6545" y="9162"/>
                        <a:pt x="13745" y="16362"/>
                        <a:pt x="21600" y="16362"/>
                      </a:cubicBezTo>
                      <a:cubicBezTo>
                        <a:pt x="15055" y="9162"/>
                        <a:pt x="1964" y="-5238"/>
                        <a:pt x="0" y="196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7" name="Google Shape;1057;p10"/>
                <p:cNvSpPr/>
                <p:nvPr/>
              </p:nvSpPr>
              <p:spPr>
                <a:xfrm rot="10800000">
                  <a:off x="228753" y="37517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894" h="9600" extrusionOk="0">
                      <a:moveTo>
                        <a:pt x="7094" y="9600"/>
                      </a:moveTo>
                      <a:lnTo>
                        <a:pt x="17894" y="9600"/>
                      </a:lnTo>
                      <a:cubicBezTo>
                        <a:pt x="-3706" y="-12000"/>
                        <a:pt x="-3706" y="9600"/>
                        <a:pt x="7094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8" name="Google Shape;1058;p10"/>
                <p:cNvSpPr/>
                <p:nvPr/>
              </p:nvSpPr>
              <p:spPr>
                <a:xfrm rot="10800000">
                  <a:off x="232990" y="36461"/>
                  <a:ext cx="1431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7419" y="0"/>
                      </a:moveTo>
                      <a:cubicBezTo>
                        <a:pt x="10452" y="7200"/>
                        <a:pt x="5574" y="14400"/>
                        <a:pt x="0" y="21600"/>
                      </a:cubicBezTo>
                      <a:cubicBezTo>
                        <a:pt x="7665" y="21600"/>
                        <a:pt x="15329" y="14400"/>
                        <a:pt x="21600" y="14400"/>
                      </a:cubicBezTo>
                      <a:cubicBezTo>
                        <a:pt x="20206" y="7200"/>
                        <a:pt x="18813" y="7200"/>
                        <a:pt x="174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9" name="Google Shape;1059;p10"/>
                <p:cNvSpPr/>
                <p:nvPr/>
              </p:nvSpPr>
              <p:spPr>
                <a:xfrm rot="10800000">
                  <a:off x="393181" y="21709"/>
                  <a:ext cx="79092" cy="200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053" h="21600" extrusionOk="0">
                      <a:moveTo>
                        <a:pt x="5258" y="21600"/>
                      </a:moveTo>
                      <a:cubicBezTo>
                        <a:pt x="5586" y="18400"/>
                        <a:pt x="11040" y="15200"/>
                        <a:pt x="15731" y="19200"/>
                      </a:cubicBezTo>
                      <a:cubicBezTo>
                        <a:pt x="20313" y="16800"/>
                        <a:pt x="17368" y="5600"/>
                        <a:pt x="13331" y="0"/>
                      </a:cubicBezTo>
                      <a:cubicBezTo>
                        <a:pt x="13222" y="1600"/>
                        <a:pt x="13222" y="2400"/>
                        <a:pt x="8422" y="4800"/>
                      </a:cubicBezTo>
                      <a:cubicBezTo>
                        <a:pt x="10058" y="6400"/>
                        <a:pt x="19004" y="8800"/>
                        <a:pt x="14968" y="11200"/>
                      </a:cubicBezTo>
                      <a:cubicBezTo>
                        <a:pt x="8640" y="12800"/>
                        <a:pt x="9840" y="10400"/>
                        <a:pt x="6786" y="8800"/>
                      </a:cubicBezTo>
                      <a:cubicBezTo>
                        <a:pt x="9295" y="12800"/>
                        <a:pt x="-1287" y="14400"/>
                        <a:pt x="131" y="20000"/>
                      </a:cubicBezTo>
                      <a:lnTo>
                        <a:pt x="5586" y="18400"/>
                      </a:lnTo>
                      <a:cubicBezTo>
                        <a:pt x="5695" y="19200"/>
                        <a:pt x="3731" y="20800"/>
                        <a:pt x="525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0" name="Google Shape;1060;p10"/>
                <p:cNvSpPr/>
                <p:nvPr/>
              </p:nvSpPr>
              <p:spPr>
                <a:xfrm rot="10800000">
                  <a:off x="365787" y="37517"/>
                  <a:ext cx="4771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7712" y="21600"/>
                      </a:moveTo>
                      <a:lnTo>
                        <a:pt x="21600" y="21600"/>
                      </a:lnTo>
                      <a:cubicBezTo>
                        <a:pt x="17064" y="18000"/>
                        <a:pt x="14040" y="14400"/>
                        <a:pt x="8208" y="0"/>
                      </a:cubicBezTo>
                      <a:cubicBezTo>
                        <a:pt x="1728" y="7200"/>
                        <a:pt x="432" y="14400"/>
                        <a:pt x="0" y="18000"/>
                      </a:cubicBezTo>
                      <a:lnTo>
                        <a:pt x="19008" y="21600"/>
                      </a:lnTo>
                      <a:lnTo>
                        <a:pt x="17712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1" name="Google Shape;1061;p10"/>
                <p:cNvSpPr/>
                <p:nvPr/>
              </p:nvSpPr>
              <p:spPr>
                <a:xfrm rot="10800000">
                  <a:off x="305336" y="32241"/>
                  <a:ext cx="6045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318" h="21600" extrusionOk="0">
                      <a:moveTo>
                        <a:pt x="12169" y="4629"/>
                      </a:moveTo>
                      <a:cubicBezTo>
                        <a:pt x="10039" y="10800"/>
                        <a:pt x="3499" y="13886"/>
                        <a:pt x="7454" y="21600"/>
                      </a:cubicBezTo>
                      <a:cubicBezTo>
                        <a:pt x="15515" y="21600"/>
                        <a:pt x="13082" y="15429"/>
                        <a:pt x="17949" y="12343"/>
                      </a:cubicBezTo>
                      <a:cubicBezTo>
                        <a:pt x="5020" y="13886"/>
                        <a:pt x="21600" y="9257"/>
                        <a:pt x="12321" y="4629"/>
                      </a:cubicBezTo>
                      <a:cubicBezTo>
                        <a:pt x="14755" y="4629"/>
                        <a:pt x="17037" y="3086"/>
                        <a:pt x="19318" y="3086"/>
                      </a:cubicBezTo>
                      <a:cubicBezTo>
                        <a:pt x="16885" y="3086"/>
                        <a:pt x="14755" y="1543"/>
                        <a:pt x="12625" y="0"/>
                      </a:cubicBezTo>
                      <a:lnTo>
                        <a:pt x="12930" y="1543"/>
                      </a:lnTo>
                      <a:cubicBezTo>
                        <a:pt x="12930" y="1543"/>
                        <a:pt x="12930" y="1543"/>
                        <a:pt x="12930" y="1543"/>
                      </a:cubicBezTo>
                      <a:cubicBezTo>
                        <a:pt x="13538" y="1543"/>
                        <a:pt x="13690" y="1543"/>
                        <a:pt x="13082" y="1543"/>
                      </a:cubicBezTo>
                      <a:lnTo>
                        <a:pt x="12777" y="1543"/>
                      </a:lnTo>
                      <a:cubicBezTo>
                        <a:pt x="12625" y="3086"/>
                        <a:pt x="12473" y="3086"/>
                        <a:pt x="12169" y="4629"/>
                      </a:cubicBezTo>
                      <a:cubicBezTo>
                        <a:pt x="8518" y="3086"/>
                        <a:pt x="11561" y="3086"/>
                        <a:pt x="12777" y="1543"/>
                      </a:cubicBezTo>
                      <a:cubicBezTo>
                        <a:pt x="12777" y="1543"/>
                        <a:pt x="12930" y="1543"/>
                        <a:pt x="12930" y="1543"/>
                      </a:cubicBezTo>
                      <a:lnTo>
                        <a:pt x="0" y="4629"/>
                      </a:lnTo>
                      <a:cubicBezTo>
                        <a:pt x="2738" y="4629"/>
                        <a:pt x="6085" y="4629"/>
                        <a:pt x="12169" y="46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2" name="Google Shape;1062;p10"/>
                <p:cNvSpPr/>
                <p:nvPr/>
              </p:nvSpPr>
              <p:spPr>
                <a:xfrm rot="10800000">
                  <a:off x="119408" y="1905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75" h="21600" extrusionOk="0">
                      <a:moveTo>
                        <a:pt x="15475" y="21600"/>
                      </a:moveTo>
                      <a:cubicBezTo>
                        <a:pt x="9584" y="21600"/>
                        <a:pt x="9584" y="21600"/>
                        <a:pt x="9584" y="0"/>
                      </a:cubicBezTo>
                      <a:cubicBezTo>
                        <a:pt x="-2198" y="21600"/>
                        <a:pt x="-6125" y="21600"/>
                        <a:pt x="1547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3" name="Google Shape;1063;p10"/>
                <p:cNvSpPr/>
                <p:nvPr/>
              </p:nvSpPr>
              <p:spPr>
                <a:xfrm rot="10800000">
                  <a:off x="114315" y="23800"/>
                  <a:ext cx="4686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204" h="21600" extrusionOk="0">
                      <a:moveTo>
                        <a:pt x="7534" y="19800"/>
                      </a:moveTo>
                      <a:cubicBezTo>
                        <a:pt x="8597" y="18000"/>
                        <a:pt x="9482" y="14400"/>
                        <a:pt x="13023" y="16200"/>
                      </a:cubicBezTo>
                      <a:cubicBezTo>
                        <a:pt x="16033" y="18000"/>
                        <a:pt x="13023" y="19800"/>
                        <a:pt x="13200" y="21600"/>
                      </a:cubicBezTo>
                      <a:cubicBezTo>
                        <a:pt x="15325" y="19800"/>
                        <a:pt x="20636" y="16200"/>
                        <a:pt x="13908" y="12600"/>
                      </a:cubicBezTo>
                      <a:lnTo>
                        <a:pt x="12846" y="14400"/>
                      </a:lnTo>
                      <a:cubicBezTo>
                        <a:pt x="6826" y="10800"/>
                        <a:pt x="-964" y="1800"/>
                        <a:pt x="98" y="0"/>
                      </a:cubicBezTo>
                      <a:cubicBezTo>
                        <a:pt x="1869" y="7200"/>
                        <a:pt x="3462" y="12600"/>
                        <a:pt x="7534" y="19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4" name="Google Shape;1064;p10"/>
                <p:cNvSpPr/>
                <p:nvPr/>
              </p:nvSpPr>
              <p:spPr>
                <a:xfrm rot="10800000">
                  <a:off x="235677" y="24856"/>
                  <a:ext cx="3309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432" h="21600" extrusionOk="0">
                      <a:moveTo>
                        <a:pt x="20432" y="0"/>
                      </a:moveTo>
                      <a:lnTo>
                        <a:pt x="0" y="7200"/>
                      </a:lnTo>
                      <a:lnTo>
                        <a:pt x="10508" y="21600"/>
                      </a:lnTo>
                      <a:lnTo>
                        <a:pt x="9924" y="14400"/>
                      </a:lnTo>
                      <a:cubicBezTo>
                        <a:pt x="21600" y="14400"/>
                        <a:pt x="18973" y="7200"/>
                        <a:pt x="204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5" name="Google Shape;1065;p10"/>
                <p:cNvSpPr/>
                <p:nvPr/>
              </p:nvSpPr>
              <p:spPr>
                <a:xfrm rot="10800000">
                  <a:off x="415884" y="38043"/>
                  <a:ext cx="19086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6740" y="15429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16740" y="154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6" name="Google Shape;1066;p10"/>
                <p:cNvSpPr/>
                <p:nvPr/>
              </p:nvSpPr>
              <p:spPr>
                <a:xfrm rot="10800000">
                  <a:off x="462017" y="3857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8900" y="21600"/>
                      </a:moveTo>
                      <a:lnTo>
                        <a:pt x="21600" y="0"/>
                      </a:lnTo>
                      <a:lnTo>
                        <a:pt x="0" y="16200"/>
                      </a:lnTo>
                      <a:lnTo>
                        <a:pt x="189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7" name="Google Shape;1067;p10"/>
                <p:cNvSpPr/>
                <p:nvPr/>
              </p:nvSpPr>
              <p:spPr>
                <a:xfrm rot="10800000">
                  <a:off x="2941022" y="7447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0286" y="0"/>
                        <a:pt x="16457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8" name="Google Shape;1068;p10"/>
                <p:cNvSpPr/>
                <p:nvPr/>
              </p:nvSpPr>
              <p:spPr>
                <a:xfrm rot="10800000">
                  <a:off x="2863622" y="850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589" h="21600" extrusionOk="0">
                      <a:moveTo>
                        <a:pt x="6949" y="21600"/>
                      </a:moveTo>
                      <a:lnTo>
                        <a:pt x="15589" y="0"/>
                      </a:lnTo>
                      <a:cubicBezTo>
                        <a:pt x="469" y="10800"/>
                        <a:pt x="-6011" y="21600"/>
                        <a:pt x="6949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9" name="Google Shape;1069;p10"/>
                <p:cNvSpPr/>
                <p:nvPr/>
              </p:nvSpPr>
              <p:spPr>
                <a:xfrm rot="10800000">
                  <a:off x="1542669" y="41902"/>
                  <a:ext cx="2925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378" h="15529" extrusionOk="0">
                      <a:moveTo>
                        <a:pt x="20378" y="15529"/>
                      </a:moveTo>
                      <a:cubicBezTo>
                        <a:pt x="10076" y="5929"/>
                        <a:pt x="-1222" y="-6071"/>
                        <a:pt x="107" y="3529"/>
                      </a:cubicBezTo>
                      <a:lnTo>
                        <a:pt x="3098" y="13129"/>
                      </a:lnTo>
                      <a:cubicBezTo>
                        <a:pt x="10409" y="10729"/>
                        <a:pt x="15726" y="13129"/>
                        <a:pt x="20378" y="15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0" name="Google Shape;1070;p10"/>
                <p:cNvSpPr/>
                <p:nvPr/>
              </p:nvSpPr>
              <p:spPr>
                <a:xfrm rot="10800000">
                  <a:off x="2267087" y="23273"/>
                  <a:ext cx="1431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16200"/>
                      </a:moveTo>
                      <a:lnTo>
                        <a:pt x="6703" y="21600"/>
                      </a:lnTo>
                      <a:lnTo>
                        <a:pt x="21600" y="0"/>
                      </a:ln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1" name="Google Shape;1071;p10"/>
                <p:cNvSpPr/>
                <p:nvPr/>
              </p:nvSpPr>
              <p:spPr>
                <a:xfrm rot="10800000">
                  <a:off x="2291738" y="10085"/>
                  <a:ext cx="1908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0" y="0"/>
                      </a:lnTo>
                      <a:cubicBezTo>
                        <a:pt x="4860" y="7200"/>
                        <a:pt x="11880" y="144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2" name="Google Shape;1072;p10"/>
                <p:cNvSpPr/>
                <p:nvPr/>
              </p:nvSpPr>
              <p:spPr>
                <a:xfrm rot="10800000">
                  <a:off x="3334525" y="4281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363" h="21600" extrusionOk="0">
                      <a:moveTo>
                        <a:pt x="13642" y="0"/>
                      </a:moveTo>
                      <a:lnTo>
                        <a:pt x="0" y="21600"/>
                      </a:lnTo>
                      <a:cubicBezTo>
                        <a:pt x="21600" y="21600"/>
                        <a:pt x="11937" y="12960"/>
                        <a:pt x="136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3" name="Google Shape;1073;p10"/>
                <p:cNvSpPr/>
                <p:nvPr/>
              </p:nvSpPr>
              <p:spPr>
                <a:xfrm rot="10800000">
                  <a:off x="913673" y="37137"/>
                  <a:ext cx="3101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4683" extrusionOk="0">
                      <a:moveTo>
                        <a:pt x="21600" y="10800"/>
                      </a:moveTo>
                      <a:cubicBezTo>
                        <a:pt x="12960" y="3600"/>
                        <a:pt x="5982" y="0"/>
                        <a:pt x="0" y="0"/>
                      </a:cubicBezTo>
                      <a:cubicBezTo>
                        <a:pt x="10634" y="7200"/>
                        <a:pt x="18942" y="21600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4" name="Google Shape;1074;p10"/>
                <p:cNvSpPr/>
                <p:nvPr/>
              </p:nvSpPr>
              <p:spPr>
                <a:xfrm rot="10800000">
                  <a:off x="2911741" y="41736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162" h="21600" extrusionOk="0">
                      <a:moveTo>
                        <a:pt x="18514" y="0"/>
                      </a:moveTo>
                      <a:cubicBezTo>
                        <a:pt x="5143" y="10800"/>
                        <a:pt x="0" y="21600"/>
                        <a:pt x="0" y="21600"/>
                      </a:cubicBezTo>
                      <a:cubicBezTo>
                        <a:pt x="13371" y="21600"/>
                        <a:pt x="21600" y="10800"/>
                        <a:pt x="1851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5" name="Google Shape;1075;p10"/>
                <p:cNvSpPr/>
                <p:nvPr/>
              </p:nvSpPr>
              <p:spPr>
                <a:xfrm rot="10800000">
                  <a:off x="944686" y="38661"/>
                  <a:ext cx="3578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5624" extrusionOk="0">
                      <a:moveTo>
                        <a:pt x="0" y="10224"/>
                      </a:moveTo>
                      <a:lnTo>
                        <a:pt x="3744" y="15624"/>
                      </a:lnTo>
                      <a:cubicBezTo>
                        <a:pt x="9216" y="10224"/>
                        <a:pt x="14976" y="4824"/>
                        <a:pt x="21600" y="10224"/>
                      </a:cubicBezTo>
                      <a:cubicBezTo>
                        <a:pt x="14976" y="-576"/>
                        <a:pt x="7200" y="-5976"/>
                        <a:pt x="0" y="102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6" name="Google Shape;1076;p10"/>
                <p:cNvSpPr/>
                <p:nvPr/>
              </p:nvSpPr>
              <p:spPr>
                <a:xfrm rot="10800000">
                  <a:off x="4754650" y="1272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417" h="21600" extrusionOk="0">
                      <a:moveTo>
                        <a:pt x="19417" y="21600"/>
                      </a:moveTo>
                      <a:lnTo>
                        <a:pt x="517" y="0"/>
                      </a:lnTo>
                      <a:cubicBezTo>
                        <a:pt x="-2183" y="21600"/>
                        <a:pt x="5917" y="21600"/>
                        <a:pt x="19417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7" name="Google Shape;1077;p10"/>
                <p:cNvSpPr/>
                <p:nvPr/>
              </p:nvSpPr>
              <p:spPr>
                <a:xfrm rot="10800000">
                  <a:off x="5156808" y="45297"/>
                  <a:ext cx="1749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6200" extrusionOk="0">
                      <a:moveTo>
                        <a:pt x="0" y="16200"/>
                      </a:moveTo>
                      <a:cubicBezTo>
                        <a:pt x="5400" y="16200"/>
                        <a:pt x="13800" y="16200"/>
                        <a:pt x="21600" y="16200"/>
                      </a:cubicBezTo>
                      <a:cubicBezTo>
                        <a:pt x="17400" y="-5400"/>
                        <a:pt x="11400" y="-5400"/>
                        <a:pt x="0" y="162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8" name="Google Shape;1078;p10"/>
                <p:cNvSpPr/>
                <p:nvPr/>
              </p:nvSpPr>
              <p:spPr>
                <a:xfrm rot="10800000">
                  <a:off x="632284" y="38806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61" h="9600" extrusionOk="0">
                      <a:moveTo>
                        <a:pt x="0" y="9600"/>
                      </a:moveTo>
                      <a:cubicBezTo>
                        <a:pt x="21600" y="9600"/>
                        <a:pt x="32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9" name="Google Shape;1079;p10"/>
                <p:cNvSpPr/>
                <p:nvPr/>
              </p:nvSpPr>
              <p:spPr>
                <a:xfrm rot="10800000">
                  <a:off x="590440" y="24856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10800" y="7200"/>
                        <a:pt x="2700" y="14400"/>
                        <a:pt x="0" y="21600"/>
                      </a:cubicBezTo>
                      <a:cubicBezTo>
                        <a:pt x="5400" y="14400"/>
                        <a:pt x="10800" y="72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0" name="Google Shape;1080;p10"/>
                <p:cNvSpPr/>
                <p:nvPr/>
              </p:nvSpPr>
              <p:spPr>
                <a:xfrm rot="10800000">
                  <a:off x="1067117" y="18290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20" h="9600" extrusionOk="0">
                      <a:moveTo>
                        <a:pt x="4320" y="0"/>
                      </a:moveTo>
                      <a:lnTo>
                        <a:pt x="0" y="0"/>
                      </a:lnTo>
                      <a:cubicBezTo>
                        <a:pt x="21600" y="21600"/>
                        <a:pt x="17280" y="0"/>
                        <a:pt x="4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1" name="Google Shape;1081;p10"/>
                <p:cNvSpPr/>
                <p:nvPr/>
              </p:nvSpPr>
              <p:spPr>
                <a:xfrm rot="10800000">
                  <a:off x="626224" y="37517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5552" y="0"/>
                        <a:pt x="8640" y="0"/>
                        <a:pt x="0" y="0"/>
                      </a:cubicBezTo>
                      <a:cubicBezTo>
                        <a:pt x="4320" y="0"/>
                        <a:pt x="10368" y="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2" name="Google Shape;1082;p10"/>
                <p:cNvSpPr/>
                <p:nvPr/>
              </p:nvSpPr>
              <p:spPr>
                <a:xfrm rot="10800000">
                  <a:off x="618202" y="38806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115" h="9600" extrusionOk="0">
                      <a:moveTo>
                        <a:pt x="0" y="9600"/>
                      </a:moveTo>
                      <a:lnTo>
                        <a:pt x="19440" y="9600"/>
                      </a:lnTo>
                      <a:cubicBezTo>
                        <a:pt x="21600" y="9600"/>
                        <a:pt x="194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3" name="Google Shape;1083;p10"/>
                <p:cNvSpPr/>
                <p:nvPr/>
              </p:nvSpPr>
              <p:spPr>
                <a:xfrm rot="10800000">
                  <a:off x="638537" y="38044"/>
                  <a:ext cx="1511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7665" y="0"/>
                        <a:pt x="14632" y="0"/>
                        <a:pt x="21600" y="21600"/>
                      </a:cubicBezTo>
                      <a:cubicBezTo>
                        <a:pt x="19510" y="0"/>
                        <a:pt x="18116" y="0"/>
                        <a:pt x="1881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4" name="Google Shape;1084;p10"/>
                <p:cNvSpPr/>
                <p:nvPr/>
              </p:nvSpPr>
              <p:spPr>
                <a:xfrm rot="10800000">
                  <a:off x="3993677" y="18971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13" h="12471" extrusionOk="0">
                      <a:moveTo>
                        <a:pt x="14213" y="0"/>
                      </a:moveTo>
                      <a:lnTo>
                        <a:pt x="10456" y="0"/>
                      </a:lnTo>
                      <a:cubicBezTo>
                        <a:pt x="-7387" y="21600"/>
                        <a:pt x="126" y="10800"/>
                        <a:pt x="142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5" name="Google Shape;1085;p10"/>
                <p:cNvSpPr/>
                <p:nvPr/>
              </p:nvSpPr>
              <p:spPr>
                <a:xfrm rot="10800000">
                  <a:off x="1778056" y="639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7200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72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6" name="Google Shape;1086;p10"/>
                <p:cNvSpPr/>
                <p:nvPr/>
              </p:nvSpPr>
              <p:spPr>
                <a:xfrm rot="10800000">
                  <a:off x="1785202" y="10085"/>
                  <a:ext cx="3339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9391" y="13976"/>
                        <a:pt x="14713" y="15247"/>
                        <a:pt x="21600" y="16518"/>
                      </a:cubicBezTo>
                      <a:lnTo>
                        <a:pt x="1440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7" name="Google Shape;1087;p10"/>
                <p:cNvSpPr/>
                <p:nvPr/>
              </p:nvSpPr>
              <p:spPr>
                <a:xfrm rot="10800000">
                  <a:off x="484270" y="3774"/>
                  <a:ext cx="4784973" cy="497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576" h="19584" extrusionOk="0">
                      <a:moveTo>
                        <a:pt x="5293" y="1440"/>
                      </a:moveTo>
                      <a:lnTo>
                        <a:pt x="5321" y="1728"/>
                      </a:lnTo>
                      <a:cubicBezTo>
                        <a:pt x="5259" y="2304"/>
                        <a:pt x="5276" y="1728"/>
                        <a:pt x="5293" y="1440"/>
                      </a:cubicBezTo>
                      <a:close/>
                      <a:moveTo>
                        <a:pt x="20553" y="5184"/>
                      </a:moveTo>
                      <a:cubicBezTo>
                        <a:pt x="20568" y="4896"/>
                        <a:pt x="20566" y="4608"/>
                        <a:pt x="20562" y="4608"/>
                      </a:cubicBezTo>
                      <a:cubicBezTo>
                        <a:pt x="20551" y="4896"/>
                        <a:pt x="20519" y="4896"/>
                        <a:pt x="20482" y="4896"/>
                      </a:cubicBezTo>
                      <a:cubicBezTo>
                        <a:pt x="20493" y="5184"/>
                        <a:pt x="20512" y="5472"/>
                        <a:pt x="20553" y="5184"/>
                      </a:cubicBezTo>
                      <a:close/>
                      <a:moveTo>
                        <a:pt x="20411" y="4608"/>
                      </a:moveTo>
                      <a:lnTo>
                        <a:pt x="20409" y="4608"/>
                      </a:lnTo>
                      <a:cubicBezTo>
                        <a:pt x="20340" y="4032"/>
                        <a:pt x="20364" y="4320"/>
                        <a:pt x="20411" y="4608"/>
                      </a:cubicBezTo>
                      <a:close/>
                      <a:moveTo>
                        <a:pt x="13707" y="12384"/>
                      </a:moveTo>
                      <a:cubicBezTo>
                        <a:pt x="13683" y="12960"/>
                        <a:pt x="13649" y="12672"/>
                        <a:pt x="13608" y="12096"/>
                      </a:cubicBezTo>
                      <a:cubicBezTo>
                        <a:pt x="13638" y="12096"/>
                        <a:pt x="13670" y="12096"/>
                        <a:pt x="13707" y="12384"/>
                      </a:cubicBezTo>
                      <a:close/>
                      <a:moveTo>
                        <a:pt x="11299" y="15264"/>
                      </a:moveTo>
                      <a:cubicBezTo>
                        <a:pt x="11269" y="15552"/>
                        <a:pt x="11209" y="16416"/>
                        <a:pt x="11185" y="15552"/>
                      </a:cubicBezTo>
                      <a:cubicBezTo>
                        <a:pt x="11222" y="13824"/>
                        <a:pt x="11248" y="14688"/>
                        <a:pt x="11299" y="15264"/>
                      </a:cubicBezTo>
                      <a:close/>
                      <a:moveTo>
                        <a:pt x="9716" y="15552"/>
                      </a:moveTo>
                      <a:lnTo>
                        <a:pt x="9822" y="16704"/>
                      </a:lnTo>
                      <a:cubicBezTo>
                        <a:pt x="9695" y="18432"/>
                        <a:pt x="9602" y="17856"/>
                        <a:pt x="9701" y="19584"/>
                      </a:cubicBezTo>
                      <a:cubicBezTo>
                        <a:pt x="9716" y="15552"/>
                        <a:pt x="10113" y="19296"/>
                        <a:pt x="10128" y="15264"/>
                      </a:cubicBezTo>
                      <a:lnTo>
                        <a:pt x="10199" y="16128"/>
                      </a:lnTo>
                      <a:cubicBezTo>
                        <a:pt x="10177" y="16128"/>
                        <a:pt x="10175" y="16416"/>
                        <a:pt x="10156" y="16416"/>
                      </a:cubicBezTo>
                      <a:cubicBezTo>
                        <a:pt x="10291" y="18144"/>
                        <a:pt x="10257" y="13536"/>
                        <a:pt x="10431" y="14112"/>
                      </a:cubicBezTo>
                      <a:cubicBezTo>
                        <a:pt x="10492" y="14400"/>
                        <a:pt x="10535" y="14976"/>
                        <a:pt x="10494" y="15552"/>
                      </a:cubicBezTo>
                      <a:lnTo>
                        <a:pt x="10630" y="14400"/>
                      </a:lnTo>
                      <a:cubicBezTo>
                        <a:pt x="10668" y="14688"/>
                        <a:pt x="10660" y="15264"/>
                        <a:pt x="10619" y="15264"/>
                      </a:cubicBezTo>
                      <a:lnTo>
                        <a:pt x="10828" y="14976"/>
                      </a:lnTo>
                      <a:lnTo>
                        <a:pt x="10826" y="14976"/>
                      </a:lnTo>
                      <a:cubicBezTo>
                        <a:pt x="10856" y="14400"/>
                        <a:pt x="10922" y="13536"/>
                        <a:pt x="10955" y="12960"/>
                      </a:cubicBezTo>
                      <a:cubicBezTo>
                        <a:pt x="11006" y="13536"/>
                        <a:pt x="10929" y="13536"/>
                        <a:pt x="10942" y="14112"/>
                      </a:cubicBezTo>
                      <a:lnTo>
                        <a:pt x="11056" y="12960"/>
                      </a:lnTo>
                      <a:cubicBezTo>
                        <a:pt x="11103" y="14112"/>
                        <a:pt x="11009" y="14976"/>
                        <a:pt x="10929" y="14976"/>
                      </a:cubicBezTo>
                      <a:cubicBezTo>
                        <a:pt x="11037" y="19008"/>
                        <a:pt x="11024" y="13824"/>
                        <a:pt x="11256" y="16416"/>
                      </a:cubicBezTo>
                      <a:lnTo>
                        <a:pt x="11146" y="16704"/>
                      </a:lnTo>
                      <a:cubicBezTo>
                        <a:pt x="11217" y="19008"/>
                        <a:pt x="11301" y="18144"/>
                        <a:pt x="11424" y="19584"/>
                      </a:cubicBezTo>
                      <a:cubicBezTo>
                        <a:pt x="11394" y="19008"/>
                        <a:pt x="11179" y="16128"/>
                        <a:pt x="11304" y="15264"/>
                      </a:cubicBezTo>
                      <a:cubicBezTo>
                        <a:pt x="11338" y="15552"/>
                        <a:pt x="11385" y="15552"/>
                        <a:pt x="11452" y="14976"/>
                      </a:cubicBezTo>
                      <a:cubicBezTo>
                        <a:pt x="11452" y="16128"/>
                        <a:pt x="11517" y="15840"/>
                        <a:pt x="11601" y="15840"/>
                      </a:cubicBezTo>
                      <a:lnTo>
                        <a:pt x="11594" y="17856"/>
                      </a:lnTo>
                      <a:cubicBezTo>
                        <a:pt x="11683" y="17280"/>
                        <a:pt x="11676" y="16416"/>
                        <a:pt x="11728" y="15552"/>
                      </a:cubicBezTo>
                      <a:cubicBezTo>
                        <a:pt x="11827" y="15552"/>
                        <a:pt x="11848" y="16992"/>
                        <a:pt x="11870" y="18432"/>
                      </a:cubicBezTo>
                      <a:cubicBezTo>
                        <a:pt x="12029" y="18720"/>
                        <a:pt x="11762" y="16128"/>
                        <a:pt x="11950" y="15840"/>
                      </a:cubicBezTo>
                      <a:cubicBezTo>
                        <a:pt x="12081" y="16416"/>
                        <a:pt x="12174" y="15840"/>
                        <a:pt x="12331" y="14688"/>
                      </a:cubicBezTo>
                      <a:cubicBezTo>
                        <a:pt x="12423" y="15264"/>
                        <a:pt x="12316" y="15840"/>
                        <a:pt x="12348" y="16416"/>
                      </a:cubicBezTo>
                      <a:lnTo>
                        <a:pt x="12430" y="14976"/>
                      </a:lnTo>
                      <a:cubicBezTo>
                        <a:pt x="12449" y="14976"/>
                        <a:pt x="12443" y="15264"/>
                        <a:pt x="12441" y="15552"/>
                      </a:cubicBezTo>
                      <a:cubicBezTo>
                        <a:pt x="12510" y="14976"/>
                        <a:pt x="12445" y="13824"/>
                        <a:pt x="12555" y="13248"/>
                      </a:cubicBezTo>
                      <a:cubicBezTo>
                        <a:pt x="12583" y="11232"/>
                        <a:pt x="12777" y="16416"/>
                        <a:pt x="12910" y="14112"/>
                      </a:cubicBezTo>
                      <a:cubicBezTo>
                        <a:pt x="12942" y="14688"/>
                        <a:pt x="12895" y="15264"/>
                        <a:pt x="12904" y="15840"/>
                      </a:cubicBezTo>
                      <a:cubicBezTo>
                        <a:pt x="13089" y="14400"/>
                        <a:pt x="13063" y="14976"/>
                        <a:pt x="13214" y="12960"/>
                      </a:cubicBezTo>
                      <a:lnTo>
                        <a:pt x="13341" y="14112"/>
                      </a:lnTo>
                      <a:cubicBezTo>
                        <a:pt x="13248" y="12672"/>
                        <a:pt x="13369" y="10944"/>
                        <a:pt x="13474" y="9792"/>
                      </a:cubicBezTo>
                      <a:cubicBezTo>
                        <a:pt x="13440" y="8928"/>
                        <a:pt x="13412" y="8352"/>
                        <a:pt x="13393" y="8064"/>
                      </a:cubicBezTo>
                      <a:lnTo>
                        <a:pt x="13561" y="7200"/>
                      </a:lnTo>
                      <a:cubicBezTo>
                        <a:pt x="13582" y="7488"/>
                        <a:pt x="13565" y="8064"/>
                        <a:pt x="13537" y="8928"/>
                      </a:cubicBezTo>
                      <a:lnTo>
                        <a:pt x="13567" y="8352"/>
                      </a:lnTo>
                      <a:cubicBezTo>
                        <a:pt x="13627" y="9216"/>
                        <a:pt x="13597" y="10368"/>
                        <a:pt x="13554" y="11232"/>
                      </a:cubicBezTo>
                      <a:lnTo>
                        <a:pt x="13494" y="10080"/>
                      </a:lnTo>
                      <a:cubicBezTo>
                        <a:pt x="13451" y="11232"/>
                        <a:pt x="13412" y="12384"/>
                        <a:pt x="13421" y="13536"/>
                      </a:cubicBezTo>
                      <a:cubicBezTo>
                        <a:pt x="13431" y="13248"/>
                        <a:pt x="13453" y="13248"/>
                        <a:pt x="13477" y="12960"/>
                      </a:cubicBezTo>
                      <a:cubicBezTo>
                        <a:pt x="13466" y="13248"/>
                        <a:pt x="13459" y="13536"/>
                        <a:pt x="13464" y="13824"/>
                      </a:cubicBezTo>
                      <a:cubicBezTo>
                        <a:pt x="13470" y="14112"/>
                        <a:pt x="13487" y="13536"/>
                        <a:pt x="13515" y="13248"/>
                      </a:cubicBezTo>
                      <a:lnTo>
                        <a:pt x="13552" y="15264"/>
                      </a:lnTo>
                      <a:lnTo>
                        <a:pt x="13563" y="14400"/>
                      </a:lnTo>
                      <a:lnTo>
                        <a:pt x="13782" y="15840"/>
                      </a:lnTo>
                      <a:cubicBezTo>
                        <a:pt x="13942" y="13824"/>
                        <a:pt x="14077" y="10656"/>
                        <a:pt x="14329" y="9792"/>
                      </a:cubicBezTo>
                      <a:cubicBezTo>
                        <a:pt x="14267" y="11520"/>
                        <a:pt x="14316" y="12384"/>
                        <a:pt x="14312" y="14112"/>
                      </a:cubicBezTo>
                      <a:cubicBezTo>
                        <a:pt x="14243" y="12384"/>
                        <a:pt x="14118" y="14976"/>
                        <a:pt x="13989" y="14688"/>
                      </a:cubicBezTo>
                      <a:cubicBezTo>
                        <a:pt x="14056" y="14688"/>
                        <a:pt x="14041" y="15552"/>
                        <a:pt x="14024" y="15840"/>
                      </a:cubicBezTo>
                      <a:lnTo>
                        <a:pt x="14256" y="14400"/>
                      </a:lnTo>
                      <a:cubicBezTo>
                        <a:pt x="14250" y="15840"/>
                        <a:pt x="14306" y="15264"/>
                        <a:pt x="14366" y="16128"/>
                      </a:cubicBezTo>
                      <a:cubicBezTo>
                        <a:pt x="14319" y="12960"/>
                        <a:pt x="14538" y="14112"/>
                        <a:pt x="14633" y="13248"/>
                      </a:cubicBezTo>
                      <a:cubicBezTo>
                        <a:pt x="14637" y="14112"/>
                        <a:pt x="14616" y="15264"/>
                        <a:pt x="14499" y="14976"/>
                      </a:cubicBezTo>
                      <a:cubicBezTo>
                        <a:pt x="14627" y="17280"/>
                        <a:pt x="14665" y="11520"/>
                        <a:pt x="14790" y="13536"/>
                      </a:cubicBezTo>
                      <a:cubicBezTo>
                        <a:pt x="14760" y="13536"/>
                        <a:pt x="14745" y="13248"/>
                        <a:pt x="14734" y="13824"/>
                      </a:cubicBezTo>
                      <a:cubicBezTo>
                        <a:pt x="14801" y="12960"/>
                        <a:pt x="14960" y="13824"/>
                        <a:pt x="14924" y="14688"/>
                      </a:cubicBezTo>
                      <a:lnTo>
                        <a:pt x="14896" y="14688"/>
                      </a:lnTo>
                      <a:cubicBezTo>
                        <a:pt x="15081" y="14976"/>
                        <a:pt x="15462" y="14688"/>
                        <a:pt x="15490" y="12384"/>
                      </a:cubicBezTo>
                      <a:cubicBezTo>
                        <a:pt x="15492" y="12672"/>
                        <a:pt x="15466" y="15264"/>
                        <a:pt x="15456" y="15840"/>
                      </a:cubicBezTo>
                      <a:lnTo>
                        <a:pt x="15787" y="7488"/>
                      </a:lnTo>
                      <a:cubicBezTo>
                        <a:pt x="15759" y="9792"/>
                        <a:pt x="15871" y="14688"/>
                        <a:pt x="15716" y="15840"/>
                      </a:cubicBezTo>
                      <a:cubicBezTo>
                        <a:pt x="15761" y="16128"/>
                        <a:pt x="15815" y="16704"/>
                        <a:pt x="15910" y="15840"/>
                      </a:cubicBezTo>
                      <a:cubicBezTo>
                        <a:pt x="15880" y="15552"/>
                        <a:pt x="15835" y="12672"/>
                        <a:pt x="15876" y="12672"/>
                      </a:cubicBezTo>
                      <a:cubicBezTo>
                        <a:pt x="15990" y="14976"/>
                        <a:pt x="15955" y="13824"/>
                        <a:pt x="16095" y="15840"/>
                      </a:cubicBezTo>
                      <a:cubicBezTo>
                        <a:pt x="16048" y="15552"/>
                        <a:pt x="16100" y="12096"/>
                        <a:pt x="16171" y="12384"/>
                      </a:cubicBezTo>
                      <a:cubicBezTo>
                        <a:pt x="16160" y="12672"/>
                        <a:pt x="16177" y="15552"/>
                        <a:pt x="16151" y="15840"/>
                      </a:cubicBezTo>
                      <a:lnTo>
                        <a:pt x="16330" y="12672"/>
                      </a:lnTo>
                      <a:cubicBezTo>
                        <a:pt x="16285" y="13248"/>
                        <a:pt x="16321" y="15552"/>
                        <a:pt x="16362" y="16416"/>
                      </a:cubicBezTo>
                      <a:cubicBezTo>
                        <a:pt x="16343" y="15840"/>
                        <a:pt x="16515" y="16416"/>
                        <a:pt x="16563" y="16128"/>
                      </a:cubicBezTo>
                      <a:lnTo>
                        <a:pt x="16487" y="15552"/>
                      </a:lnTo>
                      <a:cubicBezTo>
                        <a:pt x="16690" y="16128"/>
                        <a:pt x="16687" y="10944"/>
                        <a:pt x="16888" y="11232"/>
                      </a:cubicBezTo>
                      <a:cubicBezTo>
                        <a:pt x="16864" y="11808"/>
                        <a:pt x="16827" y="15264"/>
                        <a:pt x="16929" y="15840"/>
                      </a:cubicBezTo>
                      <a:cubicBezTo>
                        <a:pt x="16976" y="14112"/>
                        <a:pt x="17135" y="7776"/>
                        <a:pt x="17312" y="6336"/>
                      </a:cubicBezTo>
                      <a:lnTo>
                        <a:pt x="17346" y="7488"/>
                      </a:lnTo>
                      <a:lnTo>
                        <a:pt x="17482" y="6336"/>
                      </a:lnTo>
                      <a:cubicBezTo>
                        <a:pt x="17398" y="8928"/>
                        <a:pt x="17161" y="14112"/>
                        <a:pt x="17030" y="16128"/>
                      </a:cubicBezTo>
                      <a:cubicBezTo>
                        <a:pt x="17105" y="16992"/>
                        <a:pt x="17051" y="17280"/>
                        <a:pt x="17166" y="17280"/>
                      </a:cubicBezTo>
                      <a:cubicBezTo>
                        <a:pt x="17204" y="18144"/>
                        <a:pt x="17103" y="18720"/>
                        <a:pt x="17071" y="18720"/>
                      </a:cubicBezTo>
                      <a:lnTo>
                        <a:pt x="17334" y="19296"/>
                      </a:lnTo>
                      <a:cubicBezTo>
                        <a:pt x="17321" y="17280"/>
                        <a:pt x="17534" y="17280"/>
                        <a:pt x="17525" y="15840"/>
                      </a:cubicBezTo>
                      <a:lnTo>
                        <a:pt x="17239" y="17568"/>
                      </a:lnTo>
                      <a:cubicBezTo>
                        <a:pt x="17228" y="15840"/>
                        <a:pt x="17405" y="12096"/>
                        <a:pt x="17590" y="12672"/>
                      </a:cubicBezTo>
                      <a:cubicBezTo>
                        <a:pt x="17637" y="13248"/>
                        <a:pt x="17555" y="16128"/>
                        <a:pt x="17560" y="16704"/>
                      </a:cubicBezTo>
                      <a:cubicBezTo>
                        <a:pt x="17583" y="16128"/>
                        <a:pt x="17736" y="15552"/>
                        <a:pt x="17753" y="15840"/>
                      </a:cubicBezTo>
                      <a:lnTo>
                        <a:pt x="17674" y="16992"/>
                      </a:lnTo>
                      <a:cubicBezTo>
                        <a:pt x="17777" y="17856"/>
                        <a:pt x="17844" y="14400"/>
                        <a:pt x="17969" y="16416"/>
                      </a:cubicBezTo>
                      <a:cubicBezTo>
                        <a:pt x="18012" y="16416"/>
                        <a:pt x="18096" y="19008"/>
                        <a:pt x="18104" y="17856"/>
                      </a:cubicBezTo>
                      <a:cubicBezTo>
                        <a:pt x="18033" y="15552"/>
                        <a:pt x="18021" y="8640"/>
                        <a:pt x="18068" y="6912"/>
                      </a:cubicBezTo>
                      <a:cubicBezTo>
                        <a:pt x="18083" y="6912"/>
                        <a:pt x="18292" y="8928"/>
                        <a:pt x="18341" y="10080"/>
                      </a:cubicBezTo>
                      <a:cubicBezTo>
                        <a:pt x="18412" y="11808"/>
                        <a:pt x="18236" y="14400"/>
                        <a:pt x="18296" y="15840"/>
                      </a:cubicBezTo>
                      <a:cubicBezTo>
                        <a:pt x="18298" y="15264"/>
                        <a:pt x="18337" y="14688"/>
                        <a:pt x="18354" y="14400"/>
                      </a:cubicBezTo>
                      <a:cubicBezTo>
                        <a:pt x="18400" y="14976"/>
                        <a:pt x="18335" y="16128"/>
                        <a:pt x="18434" y="15840"/>
                      </a:cubicBezTo>
                      <a:cubicBezTo>
                        <a:pt x="18449" y="13824"/>
                        <a:pt x="18634" y="16128"/>
                        <a:pt x="18479" y="14112"/>
                      </a:cubicBezTo>
                      <a:cubicBezTo>
                        <a:pt x="18576" y="13824"/>
                        <a:pt x="18583" y="14688"/>
                        <a:pt x="18695" y="14688"/>
                      </a:cubicBezTo>
                      <a:cubicBezTo>
                        <a:pt x="18658" y="13248"/>
                        <a:pt x="18796" y="10368"/>
                        <a:pt x="18893" y="9792"/>
                      </a:cubicBezTo>
                      <a:cubicBezTo>
                        <a:pt x="18886" y="10080"/>
                        <a:pt x="18908" y="10944"/>
                        <a:pt x="18919" y="11232"/>
                      </a:cubicBezTo>
                      <a:cubicBezTo>
                        <a:pt x="19117" y="11520"/>
                        <a:pt x="19222" y="12384"/>
                        <a:pt x="19405" y="12384"/>
                      </a:cubicBezTo>
                      <a:cubicBezTo>
                        <a:pt x="19422" y="12960"/>
                        <a:pt x="19511" y="13536"/>
                        <a:pt x="19474" y="14400"/>
                      </a:cubicBezTo>
                      <a:cubicBezTo>
                        <a:pt x="19500" y="14112"/>
                        <a:pt x="19524" y="13248"/>
                        <a:pt x="19580" y="13248"/>
                      </a:cubicBezTo>
                      <a:cubicBezTo>
                        <a:pt x="19689" y="14976"/>
                        <a:pt x="19455" y="13536"/>
                        <a:pt x="19539" y="15552"/>
                      </a:cubicBezTo>
                      <a:cubicBezTo>
                        <a:pt x="19545" y="14400"/>
                        <a:pt x="19685" y="14112"/>
                        <a:pt x="19765" y="13248"/>
                      </a:cubicBezTo>
                      <a:cubicBezTo>
                        <a:pt x="19741" y="11520"/>
                        <a:pt x="19580" y="12960"/>
                        <a:pt x="19498" y="13536"/>
                      </a:cubicBezTo>
                      <a:cubicBezTo>
                        <a:pt x="19498" y="11232"/>
                        <a:pt x="19638" y="8640"/>
                        <a:pt x="19829" y="7488"/>
                      </a:cubicBezTo>
                      <a:cubicBezTo>
                        <a:pt x="19982" y="6912"/>
                        <a:pt x="19896" y="9216"/>
                        <a:pt x="19922" y="8928"/>
                      </a:cubicBezTo>
                      <a:cubicBezTo>
                        <a:pt x="20209" y="9216"/>
                        <a:pt x="20168" y="4608"/>
                        <a:pt x="20404" y="6336"/>
                      </a:cubicBezTo>
                      <a:cubicBezTo>
                        <a:pt x="20499" y="8064"/>
                        <a:pt x="20409" y="9504"/>
                        <a:pt x="20430" y="10656"/>
                      </a:cubicBezTo>
                      <a:cubicBezTo>
                        <a:pt x="20305" y="11232"/>
                        <a:pt x="20239" y="9504"/>
                        <a:pt x="20155" y="9504"/>
                      </a:cubicBezTo>
                      <a:lnTo>
                        <a:pt x="20258" y="10368"/>
                      </a:lnTo>
                      <a:cubicBezTo>
                        <a:pt x="20219" y="10944"/>
                        <a:pt x="20135" y="11232"/>
                        <a:pt x="20090" y="10944"/>
                      </a:cubicBezTo>
                      <a:cubicBezTo>
                        <a:pt x="20170" y="12384"/>
                        <a:pt x="20575" y="11232"/>
                        <a:pt x="20796" y="12672"/>
                      </a:cubicBezTo>
                      <a:cubicBezTo>
                        <a:pt x="20835" y="12096"/>
                        <a:pt x="20904" y="11520"/>
                        <a:pt x="20872" y="10944"/>
                      </a:cubicBezTo>
                      <a:lnTo>
                        <a:pt x="20801" y="10944"/>
                      </a:lnTo>
                      <a:cubicBezTo>
                        <a:pt x="20736" y="9792"/>
                        <a:pt x="20934" y="9216"/>
                        <a:pt x="20844" y="8640"/>
                      </a:cubicBezTo>
                      <a:cubicBezTo>
                        <a:pt x="20939" y="7776"/>
                        <a:pt x="21044" y="6336"/>
                        <a:pt x="21175" y="7200"/>
                      </a:cubicBezTo>
                      <a:lnTo>
                        <a:pt x="21201" y="8928"/>
                      </a:lnTo>
                      <a:cubicBezTo>
                        <a:pt x="21197" y="8352"/>
                        <a:pt x="21115" y="8064"/>
                        <a:pt x="21076" y="8352"/>
                      </a:cubicBezTo>
                      <a:cubicBezTo>
                        <a:pt x="21132" y="7776"/>
                        <a:pt x="21279" y="10944"/>
                        <a:pt x="21339" y="8640"/>
                      </a:cubicBezTo>
                      <a:lnTo>
                        <a:pt x="21247" y="7200"/>
                      </a:lnTo>
                      <a:cubicBezTo>
                        <a:pt x="21341" y="6336"/>
                        <a:pt x="21458" y="4608"/>
                        <a:pt x="21576" y="5184"/>
                      </a:cubicBezTo>
                      <a:cubicBezTo>
                        <a:pt x="21522" y="3456"/>
                        <a:pt x="21548" y="5472"/>
                        <a:pt x="21466" y="3168"/>
                      </a:cubicBezTo>
                      <a:cubicBezTo>
                        <a:pt x="21537" y="5760"/>
                        <a:pt x="21165" y="3168"/>
                        <a:pt x="21281" y="5760"/>
                      </a:cubicBezTo>
                      <a:cubicBezTo>
                        <a:pt x="21197" y="3456"/>
                        <a:pt x="21135" y="4896"/>
                        <a:pt x="21023" y="2592"/>
                      </a:cubicBezTo>
                      <a:cubicBezTo>
                        <a:pt x="21025" y="3168"/>
                        <a:pt x="21061" y="3744"/>
                        <a:pt x="20964" y="3456"/>
                      </a:cubicBezTo>
                      <a:cubicBezTo>
                        <a:pt x="20958" y="3744"/>
                        <a:pt x="20949" y="4032"/>
                        <a:pt x="20941" y="4032"/>
                      </a:cubicBezTo>
                      <a:lnTo>
                        <a:pt x="20934" y="4032"/>
                      </a:lnTo>
                      <a:lnTo>
                        <a:pt x="20941" y="4032"/>
                      </a:lnTo>
                      <a:cubicBezTo>
                        <a:pt x="20936" y="4032"/>
                        <a:pt x="20936" y="4320"/>
                        <a:pt x="20943" y="4032"/>
                      </a:cubicBezTo>
                      <a:cubicBezTo>
                        <a:pt x="20967" y="4320"/>
                        <a:pt x="20986" y="4608"/>
                        <a:pt x="20992" y="4896"/>
                      </a:cubicBezTo>
                      <a:cubicBezTo>
                        <a:pt x="20943" y="6336"/>
                        <a:pt x="20788" y="6336"/>
                        <a:pt x="20734" y="6912"/>
                      </a:cubicBezTo>
                      <a:cubicBezTo>
                        <a:pt x="20676" y="6624"/>
                        <a:pt x="20760" y="6336"/>
                        <a:pt x="20728" y="5760"/>
                      </a:cubicBezTo>
                      <a:lnTo>
                        <a:pt x="20648" y="6624"/>
                      </a:lnTo>
                      <a:cubicBezTo>
                        <a:pt x="20641" y="5472"/>
                        <a:pt x="20493" y="4608"/>
                        <a:pt x="20631" y="3744"/>
                      </a:cubicBezTo>
                      <a:lnTo>
                        <a:pt x="20508" y="3744"/>
                      </a:lnTo>
                      <a:cubicBezTo>
                        <a:pt x="20435" y="2880"/>
                        <a:pt x="20333" y="2592"/>
                        <a:pt x="20273" y="3168"/>
                      </a:cubicBezTo>
                      <a:cubicBezTo>
                        <a:pt x="20215" y="2880"/>
                        <a:pt x="20125" y="4608"/>
                        <a:pt x="20176" y="3456"/>
                      </a:cubicBezTo>
                      <a:lnTo>
                        <a:pt x="19982" y="4320"/>
                      </a:lnTo>
                      <a:lnTo>
                        <a:pt x="19980" y="4032"/>
                      </a:lnTo>
                      <a:cubicBezTo>
                        <a:pt x="19789" y="3744"/>
                        <a:pt x="19586" y="6048"/>
                        <a:pt x="19366" y="3744"/>
                      </a:cubicBezTo>
                      <a:cubicBezTo>
                        <a:pt x="19302" y="4032"/>
                        <a:pt x="19237" y="4320"/>
                        <a:pt x="19127" y="4032"/>
                      </a:cubicBezTo>
                      <a:lnTo>
                        <a:pt x="19108" y="2880"/>
                      </a:lnTo>
                      <a:cubicBezTo>
                        <a:pt x="19024" y="3168"/>
                        <a:pt x="18858" y="1728"/>
                        <a:pt x="18824" y="2880"/>
                      </a:cubicBezTo>
                      <a:cubicBezTo>
                        <a:pt x="18733" y="0"/>
                        <a:pt x="18421" y="2016"/>
                        <a:pt x="18277" y="1440"/>
                      </a:cubicBezTo>
                      <a:lnTo>
                        <a:pt x="18270" y="2880"/>
                      </a:lnTo>
                      <a:cubicBezTo>
                        <a:pt x="18171" y="2880"/>
                        <a:pt x="18074" y="3168"/>
                        <a:pt x="17949" y="3744"/>
                      </a:cubicBezTo>
                      <a:lnTo>
                        <a:pt x="17958" y="5184"/>
                      </a:lnTo>
                      <a:cubicBezTo>
                        <a:pt x="17850" y="6048"/>
                        <a:pt x="17682" y="4032"/>
                        <a:pt x="17512" y="4320"/>
                      </a:cubicBezTo>
                      <a:cubicBezTo>
                        <a:pt x="17525" y="3744"/>
                        <a:pt x="17568" y="3744"/>
                        <a:pt x="17598" y="4032"/>
                      </a:cubicBezTo>
                      <a:cubicBezTo>
                        <a:pt x="17396" y="1152"/>
                        <a:pt x="17170" y="6048"/>
                        <a:pt x="16987" y="4032"/>
                      </a:cubicBezTo>
                      <a:cubicBezTo>
                        <a:pt x="16942" y="4320"/>
                        <a:pt x="16907" y="4320"/>
                        <a:pt x="16877" y="4032"/>
                      </a:cubicBezTo>
                      <a:cubicBezTo>
                        <a:pt x="16881" y="4032"/>
                        <a:pt x="16883" y="4032"/>
                        <a:pt x="16888" y="3744"/>
                      </a:cubicBezTo>
                      <a:lnTo>
                        <a:pt x="16868" y="3744"/>
                      </a:lnTo>
                      <a:lnTo>
                        <a:pt x="16806" y="3168"/>
                      </a:lnTo>
                      <a:cubicBezTo>
                        <a:pt x="16823" y="3456"/>
                        <a:pt x="16843" y="3744"/>
                        <a:pt x="16858" y="3744"/>
                      </a:cubicBezTo>
                      <a:cubicBezTo>
                        <a:pt x="16823" y="3744"/>
                        <a:pt x="16769" y="4032"/>
                        <a:pt x="16718" y="4320"/>
                      </a:cubicBezTo>
                      <a:lnTo>
                        <a:pt x="16694" y="2880"/>
                      </a:lnTo>
                      <a:lnTo>
                        <a:pt x="16683" y="2880"/>
                      </a:lnTo>
                      <a:cubicBezTo>
                        <a:pt x="16631" y="2304"/>
                        <a:pt x="16642" y="3456"/>
                        <a:pt x="16668" y="4608"/>
                      </a:cubicBezTo>
                      <a:cubicBezTo>
                        <a:pt x="16642" y="4896"/>
                        <a:pt x="16619" y="5184"/>
                        <a:pt x="16599" y="5472"/>
                      </a:cubicBezTo>
                      <a:cubicBezTo>
                        <a:pt x="16558" y="3168"/>
                        <a:pt x="16461" y="6336"/>
                        <a:pt x="16405" y="3744"/>
                      </a:cubicBezTo>
                      <a:cubicBezTo>
                        <a:pt x="16369" y="4896"/>
                        <a:pt x="16140" y="4608"/>
                        <a:pt x="16112" y="7200"/>
                      </a:cubicBezTo>
                      <a:cubicBezTo>
                        <a:pt x="16110" y="6624"/>
                        <a:pt x="16095" y="6624"/>
                        <a:pt x="16123" y="6624"/>
                      </a:cubicBezTo>
                      <a:cubicBezTo>
                        <a:pt x="16065" y="6336"/>
                        <a:pt x="16007" y="6048"/>
                        <a:pt x="15955" y="6624"/>
                      </a:cubicBezTo>
                      <a:lnTo>
                        <a:pt x="15929" y="4896"/>
                      </a:lnTo>
                      <a:lnTo>
                        <a:pt x="15802" y="7200"/>
                      </a:lnTo>
                      <a:cubicBezTo>
                        <a:pt x="15725" y="6048"/>
                        <a:pt x="15693" y="5472"/>
                        <a:pt x="15770" y="4032"/>
                      </a:cubicBezTo>
                      <a:cubicBezTo>
                        <a:pt x="15583" y="6048"/>
                        <a:pt x="15617" y="4896"/>
                        <a:pt x="15460" y="6912"/>
                      </a:cubicBezTo>
                      <a:lnTo>
                        <a:pt x="15469" y="5760"/>
                      </a:lnTo>
                      <a:cubicBezTo>
                        <a:pt x="15410" y="5760"/>
                        <a:pt x="15320" y="7200"/>
                        <a:pt x="15286" y="6336"/>
                      </a:cubicBezTo>
                      <a:cubicBezTo>
                        <a:pt x="15161" y="4032"/>
                        <a:pt x="14661" y="5760"/>
                        <a:pt x="14336" y="3744"/>
                      </a:cubicBezTo>
                      <a:cubicBezTo>
                        <a:pt x="14398" y="7200"/>
                        <a:pt x="14185" y="2016"/>
                        <a:pt x="14172" y="4896"/>
                      </a:cubicBezTo>
                      <a:cubicBezTo>
                        <a:pt x="14153" y="4032"/>
                        <a:pt x="14108" y="3456"/>
                        <a:pt x="14159" y="2880"/>
                      </a:cubicBezTo>
                      <a:cubicBezTo>
                        <a:pt x="13993" y="3456"/>
                        <a:pt x="13912" y="1440"/>
                        <a:pt x="13797" y="3744"/>
                      </a:cubicBezTo>
                      <a:cubicBezTo>
                        <a:pt x="13778" y="2880"/>
                        <a:pt x="13832" y="2592"/>
                        <a:pt x="13815" y="2016"/>
                      </a:cubicBezTo>
                      <a:cubicBezTo>
                        <a:pt x="13802" y="2016"/>
                        <a:pt x="13763" y="2592"/>
                        <a:pt x="13746" y="2304"/>
                      </a:cubicBezTo>
                      <a:cubicBezTo>
                        <a:pt x="13729" y="1728"/>
                        <a:pt x="13769" y="1440"/>
                        <a:pt x="13795" y="1152"/>
                      </a:cubicBezTo>
                      <a:cubicBezTo>
                        <a:pt x="13627" y="1152"/>
                        <a:pt x="13610" y="3744"/>
                        <a:pt x="13597" y="6048"/>
                      </a:cubicBezTo>
                      <a:cubicBezTo>
                        <a:pt x="13511" y="4896"/>
                        <a:pt x="13468" y="5184"/>
                        <a:pt x="13405" y="6624"/>
                      </a:cubicBezTo>
                      <a:cubicBezTo>
                        <a:pt x="13377" y="5760"/>
                        <a:pt x="13326" y="4896"/>
                        <a:pt x="13431" y="4896"/>
                      </a:cubicBezTo>
                      <a:cubicBezTo>
                        <a:pt x="13373" y="4608"/>
                        <a:pt x="13070" y="3456"/>
                        <a:pt x="13065" y="5472"/>
                      </a:cubicBezTo>
                      <a:cubicBezTo>
                        <a:pt x="13046" y="4896"/>
                        <a:pt x="12981" y="5184"/>
                        <a:pt x="12966" y="5472"/>
                      </a:cubicBezTo>
                      <a:cubicBezTo>
                        <a:pt x="12833" y="5184"/>
                        <a:pt x="12822" y="5184"/>
                        <a:pt x="12690" y="5184"/>
                      </a:cubicBezTo>
                      <a:lnTo>
                        <a:pt x="12727" y="5472"/>
                      </a:lnTo>
                      <a:cubicBezTo>
                        <a:pt x="12675" y="7776"/>
                        <a:pt x="12619" y="6048"/>
                        <a:pt x="12514" y="6336"/>
                      </a:cubicBezTo>
                      <a:lnTo>
                        <a:pt x="12516" y="6048"/>
                      </a:lnTo>
                      <a:cubicBezTo>
                        <a:pt x="12275" y="4320"/>
                        <a:pt x="12413" y="6912"/>
                        <a:pt x="12176" y="4896"/>
                      </a:cubicBezTo>
                      <a:lnTo>
                        <a:pt x="12189" y="6336"/>
                      </a:lnTo>
                      <a:cubicBezTo>
                        <a:pt x="12165" y="9216"/>
                        <a:pt x="11978" y="4320"/>
                        <a:pt x="11840" y="5472"/>
                      </a:cubicBezTo>
                      <a:lnTo>
                        <a:pt x="11889" y="6336"/>
                      </a:lnTo>
                      <a:cubicBezTo>
                        <a:pt x="11814" y="7488"/>
                        <a:pt x="11678" y="2304"/>
                        <a:pt x="11603" y="1728"/>
                      </a:cubicBezTo>
                      <a:cubicBezTo>
                        <a:pt x="11586" y="1440"/>
                        <a:pt x="11629" y="1440"/>
                        <a:pt x="11652" y="1152"/>
                      </a:cubicBezTo>
                      <a:cubicBezTo>
                        <a:pt x="11454" y="-288"/>
                        <a:pt x="11627" y="2880"/>
                        <a:pt x="11478" y="3456"/>
                      </a:cubicBezTo>
                      <a:cubicBezTo>
                        <a:pt x="11450" y="2304"/>
                        <a:pt x="11513" y="864"/>
                        <a:pt x="11413" y="576"/>
                      </a:cubicBezTo>
                      <a:cubicBezTo>
                        <a:pt x="11364" y="0"/>
                        <a:pt x="11125" y="3744"/>
                        <a:pt x="10989" y="1728"/>
                      </a:cubicBezTo>
                      <a:cubicBezTo>
                        <a:pt x="11019" y="2592"/>
                        <a:pt x="11049" y="3456"/>
                        <a:pt x="10981" y="4032"/>
                      </a:cubicBezTo>
                      <a:cubicBezTo>
                        <a:pt x="10875" y="4032"/>
                        <a:pt x="10696" y="864"/>
                        <a:pt x="10602" y="3456"/>
                      </a:cubicBezTo>
                      <a:cubicBezTo>
                        <a:pt x="10589" y="3168"/>
                        <a:pt x="10582" y="2880"/>
                        <a:pt x="10582" y="2592"/>
                      </a:cubicBezTo>
                      <a:cubicBezTo>
                        <a:pt x="10503" y="3456"/>
                        <a:pt x="10322" y="3744"/>
                        <a:pt x="10272" y="4896"/>
                      </a:cubicBezTo>
                      <a:cubicBezTo>
                        <a:pt x="10199" y="288"/>
                        <a:pt x="9772" y="7200"/>
                        <a:pt x="9775" y="2592"/>
                      </a:cubicBezTo>
                      <a:lnTo>
                        <a:pt x="9527" y="2880"/>
                      </a:lnTo>
                      <a:lnTo>
                        <a:pt x="9533" y="2304"/>
                      </a:lnTo>
                      <a:cubicBezTo>
                        <a:pt x="9376" y="2016"/>
                        <a:pt x="9320" y="3168"/>
                        <a:pt x="9264" y="4320"/>
                      </a:cubicBezTo>
                      <a:cubicBezTo>
                        <a:pt x="9228" y="3744"/>
                        <a:pt x="9256" y="3456"/>
                        <a:pt x="9258" y="3168"/>
                      </a:cubicBezTo>
                      <a:cubicBezTo>
                        <a:pt x="9027" y="2304"/>
                        <a:pt x="9004" y="2304"/>
                        <a:pt x="8810" y="4608"/>
                      </a:cubicBezTo>
                      <a:lnTo>
                        <a:pt x="8790" y="3168"/>
                      </a:lnTo>
                      <a:cubicBezTo>
                        <a:pt x="8737" y="4032"/>
                        <a:pt x="8457" y="864"/>
                        <a:pt x="8231" y="2304"/>
                      </a:cubicBezTo>
                      <a:cubicBezTo>
                        <a:pt x="8233" y="2304"/>
                        <a:pt x="8237" y="2016"/>
                        <a:pt x="8254" y="1728"/>
                      </a:cubicBezTo>
                      <a:cubicBezTo>
                        <a:pt x="8000" y="3456"/>
                        <a:pt x="7645" y="-2016"/>
                        <a:pt x="7552" y="2880"/>
                      </a:cubicBezTo>
                      <a:lnTo>
                        <a:pt x="7382" y="4032"/>
                      </a:lnTo>
                      <a:cubicBezTo>
                        <a:pt x="7600" y="4608"/>
                        <a:pt x="7350" y="6336"/>
                        <a:pt x="7440" y="7200"/>
                      </a:cubicBezTo>
                      <a:cubicBezTo>
                        <a:pt x="7354" y="7488"/>
                        <a:pt x="7218" y="5760"/>
                        <a:pt x="7324" y="5472"/>
                      </a:cubicBezTo>
                      <a:lnTo>
                        <a:pt x="7341" y="5760"/>
                      </a:lnTo>
                      <a:cubicBezTo>
                        <a:pt x="7380" y="2880"/>
                        <a:pt x="7070" y="4608"/>
                        <a:pt x="7076" y="2592"/>
                      </a:cubicBezTo>
                      <a:cubicBezTo>
                        <a:pt x="6648" y="2880"/>
                        <a:pt x="6230" y="1152"/>
                        <a:pt x="5829" y="864"/>
                      </a:cubicBezTo>
                      <a:lnTo>
                        <a:pt x="5877" y="3168"/>
                      </a:lnTo>
                      <a:lnTo>
                        <a:pt x="5737" y="2880"/>
                      </a:lnTo>
                      <a:cubicBezTo>
                        <a:pt x="5700" y="2304"/>
                        <a:pt x="5687" y="1152"/>
                        <a:pt x="5786" y="1440"/>
                      </a:cubicBezTo>
                      <a:cubicBezTo>
                        <a:pt x="5735" y="288"/>
                        <a:pt x="5618" y="2304"/>
                        <a:pt x="5616" y="2880"/>
                      </a:cubicBezTo>
                      <a:cubicBezTo>
                        <a:pt x="5420" y="2016"/>
                        <a:pt x="5694" y="576"/>
                        <a:pt x="5633" y="576"/>
                      </a:cubicBezTo>
                      <a:lnTo>
                        <a:pt x="5569" y="576"/>
                      </a:lnTo>
                      <a:cubicBezTo>
                        <a:pt x="5504" y="1440"/>
                        <a:pt x="5498" y="2304"/>
                        <a:pt x="5377" y="2304"/>
                      </a:cubicBezTo>
                      <a:cubicBezTo>
                        <a:pt x="5302" y="1728"/>
                        <a:pt x="5338" y="864"/>
                        <a:pt x="5308" y="864"/>
                      </a:cubicBezTo>
                      <a:cubicBezTo>
                        <a:pt x="5310" y="864"/>
                        <a:pt x="5300" y="576"/>
                        <a:pt x="5263" y="864"/>
                      </a:cubicBezTo>
                      <a:lnTo>
                        <a:pt x="5086" y="576"/>
                      </a:lnTo>
                      <a:lnTo>
                        <a:pt x="5157" y="2304"/>
                      </a:lnTo>
                      <a:cubicBezTo>
                        <a:pt x="5080" y="3168"/>
                        <a:pt x="4992" y="2304"/>
                        <a:pt x="5073" y="4032"/>
                      </a:cubicBezTo>
                      <a:cubicBezTo>
                        <a:pt x="4953" y="1152"/>
                        <a:pt x="4417" y="2880"/>
                        <a:pt x="4343" y="2016"/>
                      </a:cubicBezTo>
                      <a:cubicBezTo>
                        <a:pt x="4234" y="3168"/>
                        <a:pt x="4126" y="3168"/>
                        <a:pt x="3990" y="2880"/>
                      </a:cubicBezTo>
                      <a:cubicBezTo>
                        <a:pt x="4025" y="3456"/>
                        <a:pt x="4044" y="5184"/>
                        <a:pt x="3930" y="4896"/>
                      </a:cubicBezTo>
                      <a:cubicBezTo>
                        <a:pt x="3971" y="1152"/>
                        <a:pt x="3717" y="3168"/>
                        <a:pt x="3624" y="576"/>
                      </a:cubicBezTo>
                      <a:cubicBezTo>
                        <a:pt x="3708" y="2304"/>
                        <a:pt x="3297" y="864"/>
                        <a:pt x="3428" y="3456"/>
                      </a:cubicBezTo>
                      <a:cubicBezTo>
                        <a:pt x="3331" y="3168"/>
                        <a:pt x="3422" y="2016"/>
                        <a:pt x="3348" y="1152"/>
                      </a:cubicBezTo>
                      <a:cubicBezTo>
                        <a:pt x="3120" y="2592"/>
                        <a:pt x="2842" y="288"/>
                        <a:pt x="2560" y="576"/>
                      </a:cubicBezTo>
                      <a:cubicBezTo>
                        <a:pt x="2556" y="1152"/>
                        <a:pt x="2603" y="1728"/>
                        <a:pt x="2543" y="2592"/>
                      </a:cubicBezTo>
                      <a:lnTo>
                        <a:pt x="2392" y="288"/>
                      </a:lnTo>
                      <a:cubicBezTo>
                        <a:pt x="2336" y="576"/>
                        <a:pt x="2341" y="2880"/>
                        <a:pt x="2239" y="1152"/>
                      </a:cubicBezTo>
                      <a:cubicBezTo>
                        <a:pt x="2254" y="1728"/>
                        <a:pt x="2276" y="2304"/>
                        <a:pt x="2237" y="2304"/>
                      </a:cubicBezTo>
                      <a:cubicBezTo>
                        <a:pt x="1682" y="0"/>
                        <a:pt x="1104" y="4320"/>
                        <a:pt x="540" y="0"/>
                      </a:cubicBezTo>
                      <a:cubicBezTo>
                        <a:pt x="616" y="576"/>
                        <a:pt x="566" y="864"/>
                        <a:pt x="508" y="864"/>
                      </a:cubicBezTo>
                      <a:cubicBezTo>
                        <a:pt x="545" y="1152"/>
                        <a:pt x="506" y="2016"/>
                        <a:pt x="514" y="2880"/>
                      </a:cubicBezTo>
                      <a:lnTo>
                        <a:pt x="277" y="864"/>
                      </a:lnTo>
                      <a:cubicBezTo>
                        <a:pt x="234" y="2880"/>
                        <a:pt x="26" y="864"/>
                        <a:pt x="0" y="2880"/>
                      </a:cubicBezTo>
                      <a:lnTo>
                        <a:pt x="75" y="2304"/>
                      </a:lnTo>
                      <a:cubicBezTo>
                        <a:pt x="-24" y="4608"/>
                        <a:pt x="215" y="7200"/>
                        <a:pt x="200" y="10080"/>
                      </a:cubicBezTo>
                      <a:cubicBezTo>
                        <a:pt x="312" y="7488"/>
                        <a:pt x="493" y="13824"/>
                        <a:pt x="676" y="10368"/>
                      </a:cubicBezTo>
                      <a:cubicBezTo>
                        <a:pt x="717" y="10944"/>
                        <a:pt x="641" y="11232"/>
                        <a:pt x="663" y="11808"/>
                      </a:cubicBezTo>
                      <a:cubicBezTo>
                        <a:pt x="708" y="10656"/>
                        <a:pt x="764" y="10368"/>
                        <a:pt x="868" y="10944"/>
                      </a:cubicBezTo>
                      <a:lnTo>
                        <a:pt x="857" y="11232"/>
                      </a:lnTo>
                      <a:cubicBezTo>
                        <a:pt x="1148" y="10944"/>
                        <a:pt x="1272" y="12096"/>
                        <a:pt x="1600" y="12960"/>
                      </a:cubicBezTo>
                      <a:lnTo>
                        <a:pt x="1574" y="11520"/>
                      </a:lnTo>
                      <a:cubicBezTo>
                        <a:pt x="1645" y="11808"/>
                        <a:pt x="1660" y="12096"/>
                        <a:pt x="1692" y="12384"/>
                      </a:cubicBezTo>
                      <a:cubicBezTo>
                        <a:pt x="1774" y="10368"/>
                        <a:pt x="1496" y="12384"/>
                        <a:pt x="1570" y="10080"/>
                      </a:cubicBezTo>
                      <a:cubicBezTo>
                        <a:pt x="1662" y="12960"/>
                        <a:pt x="2065" y="10080"/>
                        <a:pt x="2127" y="13248"/>
                      </a:cubicBezTo>
                      <a:cubicBezTo>
                        <a:pt x="2235" y="13536"/>
                        <a:pt x="2095" y="11808"/>
                        <a:pt x="2203" y="11808"/>
                      </a:cubicBezTo>
                      <a:lnTo>
                        <a:pt x="2233" y="12672"/>
                      </a:lnTo>
                      <a:lnTo>
                        <a:pt x="2259" y="11520"/>
                      </a:lnTo>
                      <a:cubicBezTo>
                        <a:pt x="2330" y="11808"/>
                        <a:pt x="2366" y="12960"/>
                        <a:pt x="2369" y="13536"/>
                      </a:cubicBezTo>
                      <a:cubicBezTo>
                        <a:pt x="2351" y="13536"/>
                        <a:pt x="2319" y="13824"/>
                        <a:pt x="2302" y="13824"/>
                      </a:cubicBezTo>
                      <a:cubicBezTo>
                        <a:pt x="2392" y="14976"/>
                        <a:pt x="2560" y="13536"/>
                        <a:pt x="2593" y="13824"/>
                      </a:cubicBezTo>
                      <a:lnTo>
                        <a:pt x="2487" y="13248"/>
                      </a:lnTo>
                      <a:cubicBezTo>
                        <a:pt x="2782" y="12384"/>
                        <a:pt x="3142" y="13824"/>
                        <a:pt x="3428" y="12096"/>
                      </a:cubicBezTo>
                      <a:lnTo>
                        <a:pt x="3407" y="11232"/>
                      </a:lnTo>
                      <a:cubicBezTo>
                        <a:pt x="3624" y="10080"/>
                        <a:pt x="3581" y="12096"/>
                        <a:pt x="3818" y="11520"/>
                      </a:cubicBezTo>
                      <a:lnTo>
                        <a:pt x="3809" y="11808"/>
                      </a:lnTo>
                      <a:cubicBezTo>
                        <a:pt x="3859" y="10944"/>
                        <a:pt x="3921" y="10656"/>
                        <a:pt x="3988" y="10944"/>
                      </a:cubicBezTo>
                      <a:cubicBezTo>
                        <a:pt x="3928" y="11520"/>
                        <a:pt x="4100" y="12384"/>
                        <a:pt x="4023" y="13248"/>
                      </a:cubicBezTo>
                      <a:cubicBezTo>
                        <a:pt x="4257" y="11808"/>
                        <a:pt x="4139" y="12096"/>
                        <a:pt x="4294" y="9792"/>
                      </a:cubicBezTo>
                      <a:lnTo>
                        <a:pt x="4330" y="10944"/>
                      </a:lnTo>
                      <a:cubicBezTo>
                        <a:pt x="4382" y="9792"/>
                        <a:pt x="4386" y="9504"/>
                        <a:pt x="4507" y="9216"/>
                      </a:cubicBezTo>
                      <a:cubicBezTo>
                        <a:pt x="4408" y="10080"/>
                        <a:pt x="4582" y="10656"/>
                        <a:pt x="4473" y="12096"/>
                      </a:cubicBezTo>
                      <a:cubicBezTo>
                        <a:pt x="4725" y="14400"/>
                        <a:pt x="4845" y="9792"/>
                        <a:pt x="4959" y="13248"/>
                      </a:cubicBezTo>
                      <a:cubicBezTo>
                        <a:pt x="5076" y="10080"/>
                        <a:pt x="4744" y="11520"/>
                        <a:pt x="4809" y="10944"/>
                      </a:cubicBezTo>
                      <a:cubicBezTo>
                        <a:pt x="4755" y="9792"/>
                        <a:pt x="4903" y="8640"/>
                        <a:pt x="4981" y="8928"/>
                      </a:cubicBezTo>
                      <a:cubicBezTo>
                        <a:pt x="5061" y="8928"/>
                        <a:pt x="5116" y="12672"/>
                        <a:pt x="5319" y="12672"/>
                      </a:cubicBezTo>
                      <a:cubicBezTo>
                        <a:pt x="5297" y="12672"/>
                        <a:pt x="5297" y="12960"/>
                        <a:pt x="5276" y="12960"/>
                      </a:cubicBezTo>
                      <a:cubicBezTo>
                        <a:pt x="5351" y="13824"/>
                        <a:pt x="5424" y="11808"/>
                        <a:pt x="5517" y="13248"/>
                      </a:cubicBezTo>
                      <a:cubicBezTo>
                        <a:pt x="5569" y="11520"/>
                        <a:pt x="5636" y="13248"/>
                        <a:pt x="5651" y="10944"/>
                      </a:cubicBezTo>
                      <a:lnTo>
                        <a:pt x="5468" y="11520"/>
                      </a:lnTo>
                      <a:cubicBezTo>
                        <a:pt x="5571" y="10944"/>
                        <a:pt x="5670" y="8352"/>
                        <a:pt x="5842" y="9504"/>
                      </a:cubicBezTo>
                      <a:cubicBezTo>
                        <a:pt x="5829" y="10080"/>
                        <a:pt x="5778" y="10656"/>
                        <a:pt x="5741" y="10944"/>
                      </a:cubicBezTo>
                      <a:cubicBezTo>
                        <a:pt x="5793" y="11808"/>
                        <a:pt x="5838" y="10656"/>
                        <a:pt x="5892" y="11232"/>
                      </a:cubicBezTo>
                      <a:cubicBezTo>
                        <a:pt x="5877" y="13536"/>
                        <a:pt x="5668" y="11808"/>
                        <a:pt x="5556" y="13536"/>
                      </a:cubicBezTo>
                      <a:cubicBezTo>
                        <a:pt x="5610" y="14400"/>
                        <a:pt x="5767" y="11808"/>
                        <a:pt x="5711" y="14400"/>
                      </a:cubicBezTo>
                      <a:cubicBezTo>
                        <a:pt x="5791" y="11232"/>
                        <a:pt x="5909" y="14688"/>
                        <a:pt x="6045" y="12384"/>
                      </a:cubicBezTo>
                      <a:lnTo>
                        <a:pt x="6036" y="13824"/>
                      </a:lnTo>
                      <a:cubicBezTo>
                        <a:pt x="6058" y="13536"/>
                        <a:pt x="6103" y="12960"/>
                        <a:pt x="6142" y="12960"/>
                      </a:cubicBezTo>
                      <a:lnTo>
                        <a:pt x="6071" y="14688"/>
                      </a:lnTo>
                      <a:cubicBezTo>
                        <a:pt x="6180" y="13248"/>
                        <a:pt x="6282" y="16128"/>
                        <a:pt x="6387" y="15264"/>
                      </a:cubicBezTo>
                      <a:cubicBezTo>
                        <a:pt x="6167" y="15264"/>
                        <a:pt x="6338" y="13536"/>
                        <a:pt x="6245" y="12672"/>
                      </a:cubicBezTo>
                      <a:cubicBezTo>
                        <a:pt x="6518" y="10944"/>
                        <a:pt x="6402" y="16416"/>
                        <a:pt x="6708" y="15840"/>
                      </a:cubicBezTo>
                      <a:cubicBezTo>
                        <a:pt x="6667" y="15840"/>
                        <a:pt x="6553" y="14688"/>
                        <a:pt x="6618" y="14112"/>
                      </a:cubicBezTo>
                      <a:cubicBezTo>
                        <a:pt x="6676" y="14400"/>
                        <a:pt x="6751" y="14976"/>
                        <a:pt x="6788" y="15840"/>
                      </a:cubicBezTo>
                      <a:cubicBezTo>
                        <a:pt x="6990" y="15552"/>
                        <a:pt x="6757" y="14400"/>
                        <a:pt x="6844" y="13536"/>
                      </a:cubicBezTo>
                      <a:cubicBezTo>
                        <a:pt x="6913" y="15264"/>
                        <a:pt x="6943" y="12960"/>
                        <a:pt x="7031" y="12384"/>
                      </a:cubicBezTo>
                      <a:lnTo>
                        <a:pt x="7031" y="13824"/>
                      </a:lnTo>
                      <a:cubicBezTo>
                        <a:pt x="7264" y="14688"/>
                        <a:pt x="7093" y="10944"/>
                        <a:pt x="7300" y="12096"/>
                      </a:cubicBezTo>
                      <a:lnTo>
                        <a:pt x="7214" y="13824"/>
                      </a:lnTo>
                      <a:lnTo>
                        <a:pt x="7322" y="13536"/>
                      </a:lnTo>
                      <a:lnTo>
                        <a:pt x="7298" y="14976"/>
                      </a:lnTo>
                      <a:cubicBezTo>
                        <a:pt x="7416" y="13824"/>
                        <a:pt x="7453" y="14112"/>
                        <a:pt x="7569" y="14688"/>
                      </a:cubicBezTo>
                      <a:cubicBezTo>
                        <a:pt x="7541" y="13536"/>
                        <a:pt x="7584" y="12096"/>
                        <a:pt x="7686" y="12096"/>
                      </a:cubicBezTo>
                      <a:cubicBezTo>
                        <a:pt x="7757" y="12960"/>
                        <a:pt x="7647" y="13536"/>
                        <a:pt x="7793" y="13248"/>
                      </a:cubicBezTo>
                      <a:cubicBezTo>
                        <a:pt x="7759" y="14112"/>
                        <a:pt x="7724" y="15264"/>
                        <a:pt x="7660" y="13824"/>
                      </a:cubicBezTo>
                      <a:cubicBezTo>
                        <a:pt x="7653" y="14400"/>
                        <a:pt x="7628" y="14688"/>
                        <a:pt x="7621" y="15264"/>
                      </a:cubicBezTo>
                      <a:cubicBezTo>
                        <a:pt x="7696" y="16128"/>
                        <a:pt x="7811" y="15552"/>
                        <a:pt x="7862" y="15552"/>
                      </a:cubicBezTo>
                      <a:cubicBezTo>
                        <a:pt x="7843" y="15552"/>
                        <a:pt x="7819" y="15264"/>
                        <a:pt x="7806" y="15264"/>
                      </a:cubicBezTo>
                      <a:lnTo>
                        <a:pt x="8017" y="13248"/>
                      </a:lnTo>
                      <a:cubicBezTo>
                        <a:pt x="8050" y="13824"/>
                        <a:pt x="8024" y="14112"/>
                        <a:pt x="7998" y="14688"/>
                      </a:cubicBezTo>
                      <a:cubicBezTo>
                        <a:pt x="8039" y="14400"/>
                        <a:pt x="8069" y="13824"/>
                        <a:pt x="8131" y="13824"/>
                      </a:cubicBezTo>
                      <a:cubicBezTo>
                        <a:pt x="8116" y="14976"/>
                        <a:pt x="8119" y="16128"/>
                        <a:pt x="8030" y="16704"/>
                      </a:cubicBezTo>
                      <a:lnTo>
                        <a:pt x="8231" y="15264"/>
                      </a:lnTo>
                      <a:cubicBezTo>
                        <a:pt x="8243" y="15840"/>
                        <a:pt x="8334" y="16704"/>
                        <a:pt x="8308" y="17280"/>
                      </a:cubicBezTo>
                      <a:cubicBezTo>
                        <a:pt x="8418" y="17856"/>
                        <a:pt x="8579" y="14976"/>
                        <a:pt x="8728" y="15840"/>
                      </a:cubicBezTo>
                      <a:cubicBezTo>
                        <a:pt x="8734" y="15840"/>
                        <a:pt x="8750" y="15552"/>
                        <a:pt x="8782" y="15264"/>
                      </a:cubicBezTo>
                      <a:cubicBezTo>
                        <a:pt x="8920" y="15840"/>
                        <a:pt x="9042" y="17280"/>
                        <a:pt x="9206" y="15552"/>
                      </a:cubicBezTo>
                      <a:lnTo>
                        <a:pt x="9299" y="17568"/>
                      </a:lnTo>
                      <a:cubicBezTo>
                        <a:pt x="9428" y="17280"/>
                        <a:pt x="9174" y="14976"/>
                        <a:pt x="9387" y="14400"/>
                      </a:cubicBezTo>
                      <a:cubicBezTo>
                        <a:pt x="9538" y="13824"/>
                        <a:pt x="9443" y="16128"/>
                        <a:pt x="9497" y="16704"/>
                      </a:cubicBezTo>
                      <a:cubicBezTo>
                        <a:pt x="9572" y="15840"/>
                        <a:pt x="9704" y="13536"/>
                        <a:pt x="9841" y="15264"/>
                      </a:cubicBezTo>
                      <a:cubicBezTo>
                        <a:pt x="9796" y="15840"/>
                        <a:pt x="9760" y="15264"/>
                        <a:pt x="9716" y="155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8" name="Google Shape;1088;p10"/>
                <p:cNvSpPr/>
                <p:nvPr/>
              </p:nvSpPr>
              <p:spPr>
                <a:xfrm rot="10800000">
                  <a:off x="2286005" y="11666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30" h="21600" extrusionOk="0">
                      <a:moveTo>
                        <a:pt x="17130" y="21600"/>
                      </a:moveTo>
                      <a:cubicBezTo>
                        <a:pt x="9930" y="14400"/>
                        <a:pt x="8130" y="7200"/>
                        <a:pt x="6330" y="0"/>
                      </a:cubicBezTo>
                      <a:cubicBezTo>
                        <a:pt x="-2670" y="7200"/>
                        <a:pt x="-4470" y="14400"/>
                        <a:pt x="1713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9" name="Google Shape;1089;p10"/>
                <p:cNvSpPr/>
                <p:nvPr/>
              </p:nvSpPr>
              <p:spPr>
                <a:xfrm rot="10800000">
                  <a:off x="3327484" y="639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2960" y="0"/>
                      </a:lnTo>
                      <a:cubicBezTo>
                        <a:pt x="4320" y="21600"/>
                        <a:pt x="4320" y="21600"/>
                        <a:pt x="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0" name="Google Shape;1090;p10"/>
                <p:cNvSpPr/>
                <p:nvPr/>
              </p:nvSpPr>
              <p:spPr>
                <a:xfrm rot="10800000">
                  <a:off x="1198947" y="586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884" h="21600" extrusionOk="0">
                      <a:moveTo>
                        <a:pt x="20884" y="21600"/>
                      </a:moveTo>
                      <a:cubicBezTo>
                        <a:pt x="9684" y="14400"/>
                        <a:pt x="4084" y="7200"/>
                        <a:pt x="84" y="0"/>
                      </a:cubicBezTo>
                      <a:cubicBezTo>
                        <a:pt x="-716" y="7200"/>
                        <a:pt x="4084" y="14400"/>
                        <a:pt x="20884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1" name="Google Shape;1091;p10"/>
                <p:cNvSpPr/>
                <p:nvPr/>
              </p:nvSpPr>
              <p:spPr>
                <a:xfrm rot="10800000">
                  <a:off x="543910" y="38572"/>
                  <a:ext cx="1988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10286" y="7200"/>
                        <a:pt x="13886" y="14400"/>
                        <a:pt x="19543" y="21600"/>
                      </a:cubicBezTo>
                      <a:cubicBezTo>
                        <a:pt x="19029" y="14400"/>
                        <a:pt x="14914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2" name="Google Shape;1092;p10"/>
                <p:cNvSpPr/>
                <p:nvPr/>
              </p:nvSpPr>
              <p:spPr>
                <a:xfrm rot="10800000">
                  <a:off x="359425" y="18525"/>
                  <a:ext cx="1568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213" h="21600" extrusionOk="0">
                      <a:moveTo>
                        <a:pt x="6291" y="21600"/>
                      </a:moveTo>
                      <a:cubicBezTo>
                        <a:pt x="9109" y="14400"/>
                        <a:pt x="12396" y="21600"/>
                        <a:pt x="15213" y="14400"/>
                      </a:cubicBezTo>
                      <a:lnTo>
                        <a:pt x="14274" y="0"/>
                      </a:lnTo>
                      <a:cubicBezTo>
                        <a:pt x="2065" y="0"/>
                        <a:pt x="-6387" y="14400"/>
                        <a:pt x="6291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3" name="Google Shape;1093;p10"/>
                <p:cNvSpPr/>
                <p:nvPr/>
              </p:nvSpPr>
              <p:spPr>
                <a:xfrm rot="10800000">
                  <a:off x="496842" y="27396"/>
                  <a:ext cx="2877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571" h="13988" extrusionOk="0">
                      <a:moveTo>
                        <a:pt x="0" y="5056"/>
                      </a:moveTo>
                      <a:cubicBezTo>
                        <a:pt x="1029" y="17399"/>
                        <a:pt x="10286" y="14313"/>
                        <a:pt x="20571" y="11228"/>
                      </a:cubicBezTo>
                      <a:lnTo>
                        <a:pt x="18514" y="11228"/>
                      </a:lnTo>
                      <a:cubicBezTo>
                        <a:pt x="21600" y="-4201"/>
                        <a:pt x="10629" y="-1115"/>
                        <a:pt x="0" y="5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4" name="Google Shape;1094;p10"/>
                <p:cNvSpPr/>
                <p:nvPr/>
              </p:nvSpPr>
              <p:spPr>
                <a:xfrm rot="10800000">
                  <a:off x="480697" y="27200"/>
                  <a:ext cx="13117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793" h="9600" extrusionOk="0">
                      <a:moveTo>
                        <a:pt x="0" y="9600"/>
                      </a:moveTo>
                      <a:cubicBezTo>
                        <a:pt x="6968" y="9600"/>
                        <a:pt x="13239" y="9600"/>
                        <a:pt x="19510" y="9600"/>
                      </a:cubicBezTo>
                      <a:cubicBezTo>
                        <a:pt x="21600" y="-12000"/>
                        <a:pt x="11845" y="96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5" name="Google Shape;1095;p10"/>
                <p:cNvSpPr/>
                <p:nvPr/>
              </p:nvSpPr>
              <p:spPr>
                <a:xfrm rot="10800000">
                  <a:off x="662462" y="37943"/>
                  <a:ext cx="21927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63" h="9351" extrusionOk="0">
                      <a:moveTo>
                        <a:pt x="5509" y="8469"/>
                      </a:moveTo>
                      <a:cubicBezTo>
                        <a:pt x="8283" y="10269"/>
                        <a:pt x="7292" y="-531"/>
                        <a:pt x="8878" y="3069"/>
                      </a:cubicBezTo>
                      <a:cubicBezTo>
                        <a:pt x="11850" y="-7731"/>
                        <a:pt x="-9750" y="13869"/>
                        <a:pt x="5509" y="8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6" name="Google Shape;1096;p10"/>
                <p:cNvSpPr/>
                <p:nvPr/>
              </p:nvSpPr>
              <p:spPr>
                <a:xfrm rot="10800000">
                  <a:off x="513693" y="19580"/>
                  <a:ext cx="1351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2800" y="0"/>
                      </a:lnTo>
                      <a:lnTo>
                        <a:pt x="0" y="1728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7" name="Google Shape;1097;p10"/>
                <p:cNvSpPr/>
                <p:nvPr/>
              </p:nvSpPr>
              <p:spPr>
                <a:xfrm rot="10800000">
                  <a:off x="597188" y="21393"/>
                  <a:ext cx="2895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254" h="15514" extrusionOk="0">
                      <a:moveTo>
                        <a:pt x="8" y="8314"/>
                      </a:moveTo>
                      <a:lnTo>
                        <a:pt x="17005" y="15514"/>
                      </a:lnTo>
                      <a:cubicBezTo>
                        <a:pt x="16651" y="8314"/>
                        <a:pt x="18775" y="8314"/>
                        <a:pt x="21254" y="8314"/>
                      </a:cubicBezTo>
                      <a:cubicBezTo>
                        <a:pt x="10985" y="1114"/>
                        <a:pt x="-346" y="-6086"/>
                        <a:pt x="8" y="83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8" name="Google Shape;1098;p10"/>
                <p:cNvSpPr/>
                <p:nvPr/>
              </p:nvSpPr>
              <p:spPr>
                <a:xfrm rot="10800000">
                  <a:off x="578898" y="21163"/>
                  <a:ext cx="1829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8526" y="21600"/>
                        <a:pt x="17053" y="21600"/>
                        <a:pt x="21600" y="0"/>
                      </a:cubicBezTo>
                      <a:cubicBezTo>
                        <a:pt x="17053" y="0"/>
                        <a:pt x="6821" y="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9" name="Google Shape;1099;p10"/>
                <p:cNvSpPr/>
                <p:nvPr/>
              </p:nvSpPr>
              <p:spPr>
                <a:xfrm rot="10800000">
                  <a:off x="544705" y="17470"/>
                  <a:ext cx="2306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5166" y="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0" name="Google Shape;1100;p10"/>
                <p:cNvSpPr/>
                <p:nvPr/>
              </p:nvSpPr>
              <p:spPr>
                <a:xfrm rot="10800000">
                  <a:off x="867312" y="21163"/>
                  <a:ext cx="2617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230" h="21600" extrusionOk="0">
                      <a:moveTo>
                        <a:pt x="17620" y="0"/>
                      </a:moveTo>
                      <a:lnTo>
                        <a:pt x="340" y="5400"/>
                      </a:lnTo>
                      <a:cubicBezTo>
                        <a:pt x="-1322" y="16200"/>
                        <a:pt x="3330" y="21600"/>
                        <a:pt x="9644" y="21600"/>
                      </a:cubicBezTo>
                      <a:cubicBezTo>
                        <a:pt x="13632" y="10800"/>
                        <a:pt x="20278" y="10800"/>
                        <a:pt x="176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1" name="Google Shape;1101;p10"/>
                <p:cNvSpPr/>
                <p:nvPr/>
              </p:nvSpPr>
              <p:spPr>
                <a:xfrm rot="10800000">
                  <a:off x="793214" y="1272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12343"/>
                      </a:moveTo>
                      <a:cubicBezTo>
                        <a:pt x="9504" y="9257"/>
                        <a:pt x="8640" y="6171"/>
                        <a:pt x="1728" y="0"/>
                      </a:cubicBezTo>
                      <a:lnTo>
                        <a:pt x="0" y="21600"/>
                      </a:lnTo>
                      <a:lnTo>
                        <a:pt x="21600" y="1234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2" name="Google Shape;1102;p10"/>
                <p:cNvSpPr/>
                <p:nvPr/>
              </p:nvSpPr>
              <p:spPr>
                <a:xfrm rot="10800000">
                  <a:off x="856206" y="9029"/>
                  <a:ext cx="2744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73" h="21600" extrusionOk="0">
                      <a:moveTo>
                        <a:pt x="6528" y="0"/>
                      </a:moveTo>
                      <a:cubicBezTo>
                        <a:pt x="5650" y="5400"/>
                        <a:pt x="-6643" y="21600"/>
                        <a:pt x="4947" y="21600"/>
                      </a:cubicBezTo>
                      <a:cubicBezTo>
                        <a:pt x="5825" y="10800"/>
                        <a:pt x="14957" y="5400"/>
                        <a:pt x="65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3" name="Google Shape;1103;p10"/>
                <p:cNvSpPr/>
                <p:nvPr/>
              </p:nvSpPr>
              <p:spPr>
                <a:xfrm rot="10800000">
                  <a:off x="1228182" y="2116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19938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4" name="Google Shape;1104;p10"/>
                <p:cNvSpPr/>
                <p:nvPr/>
              </p:nvSpPr>
              <p:spPr>
                <a:xfrm rot="10800000">
                  <a:off x="1530417" y="2801"/>
                  <a:ext cx="37527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710" h="17913" extrusionOk="0">
                      <a:moveTo>
                        <a:pt x="1221" y="17280"/>
                      </a:moveTo>
                      <a:cubicBezTo>
                        <a:pt x="14480" y="21600"/>
                        <a:pt x="4429" y="2160"/>
                        <a:pt x="16191" y="8640"/>
                      </a:cubicBezTo>
                      <a:cubicBezTo>
                        <a:pt x="19399" y="4320"/>
                        <a:pt x="6567" y="4320"/>
                        <a:pt x="9775" y="0"/>
                      </a:cubicBezTo>
                      <a:cubicBezTo>
                        <a:pt x="1862" y="4320"/>
                        <a:pt x="-2201" y="2160"/>
                        <a:pt x="1221" y="172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5" name="Google Shape;1105;p10"/>
                <p:cNvSpPr/>
                <p:nvPr/>
              </p:nvSpPr>
              <p:spPr>
                <a:xfrm rot="10800000">
                  <a:off x="1535126" y="691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0"/>
                      </a:lnTo>
                      <a:cubicBezTo>
                        <a:pt x="9095" y="10800"/>
                        <a:pt x="3411" y="108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6" name="Google Shape;1106;p10"/>
                <p:cNvSpPr/>
                <p:nvPr/>
              </p:nvSpPr>
              <p:spPr>
                <a:xfrm rot="10800000">
                  <a:off x="5242689" y="48595"/>
                  <a:ext cx="1908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10800"/>
                      </a:moveTo>
                      <a:lnTo>
                        <a:pt x="0" y="0"/>
                      </a:lnTo>
                      <a:lnTo>
                        <a:pt x="13846" y="21600"/>
                      </a:lnTo>
                      <a:lnTo>
                        <a:pt x="21600" y="10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7" name="Google Shape;1107;p10"/>
                <p:cNvSpPr/>
                <p:nvPr/>
              </p:nvSpPr>
              <p:spPr>
                <a:xfrm rot="10800000">
                  <a:off x="5279267" y="45957"/>
                  <a:ext cx="1511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5525" y="0"/>
                      </a:lnTo>
                      <a:lnTo>
                        <a:pt x="0" y="18000"/>
                      </a:lnTo>
                      <a:cubicBezTo>
                        <a:pt x="5400" y="18000"/>
                        <a:pt x="17550" y="180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8" name="Google Shape;1108;p10"/>
                <p:cNvSpPr/>
                <p:nvPr/>
              </p:nvSpPr>
              <p:spPr>
                <a:xfrm rot="10800000">
                  <a:off x="2709213" y="62"/>
                  <a:ext cx="1669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9694" y="21600"/>
                      </a:moveTo>
                      <a:lnTo>
                        <a:pt x="21600" y="10800"/>
                      </a:lnTo>
                      <a:cubicBezTo>
                        <a:pt x="17788" y="5400"/>
                        <a:pt x="11435" y="5400"/>
                        <a:pt x="0" y="0"/>
                      </a:cubicBezTo>
                      <a:lnTo>
                        <a:pt x="19694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9" name="Google Shape;1109;p10"/>
                <p:cNvSpPr/>
                <p:nvPr/>
              </p:nvSpPr>
              <p:spPr>
                <a:xfrm rot="10800000">
                  <a:off x="2959709" y="586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0165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lnTo>
                        <a:pt x="10165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0" name="Google Shape;1110;p10"/>
                <p:cNvSpPr/>
                <p:nvPr/>
              </p:nvSpPr>
              <p:spPr>
                <a:xfrm rot="10800000">
                  <a:off x="3152133" y="-1"/>
                  <a:ext cx="28145" cy="1270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118" h="8611" extrusionOk="0">
                      <a:moveTo>
                        <a:pt x="232" y="7831"/>
                      </a:moveTo>
                      <a:cubicBezTo>
                        <a:pt x="6404" y="10531"/>
                        <a:pt x="13947" y="5131"/>
                        <a:pt x="20118" y="7831"/>
                      </a:cubicBezTo>
                      <a:cubicBezTo>
                        <a:pt x="6404" y="10531"/>
                        <a:pt x="-1482" y="-11069"/>
                        <a:pt x="232" y="78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111" name="Google Shape;1111;p10"/>
              <p:cNvGrpSpPr/>
              <p:nvPr/>
            </p:nvGrpSpPr>
            <p:grpSpPr>
              <a:xfrm>
                <a:off x="5216898" y="-1"/>
                <a:ext cx="45098" cy="4115281"/>
                <a:chOff x="0" y="0"/>
                <a:chExt cx="45097" cy="4115279"/>
              </a:xfrm>
            </p:grpSpPr>
            <p:sp>
              <p:nvSpPr>
                <p:cNvPr id="1112" name="Google Shape;1112;p10"/>
                <p:cNvSpPr/>
                <p:nvPr/>
              </p:nvSpPr>
              <p:spPr>
                <a:xfrm rot="-5400000">
                  <a:off x="1409" y="3866"/>
                  <a:ext cx="2043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853" h="21600" extrusionOk="0">
                      <a:moveTo>
                        <a:pt x="5925" y="21600"/>
                      </a:moveTo>
                      <a:lnTo>
                        <a:pt x="17853" y="10800"/>
                      </a:lnTo>
                      <a:cubicBezTo>
                        <a:pt x="15596" y="7200"/>
                        <a:pt x="4635" y="3600"/>
                        <a:pt x="8826" y="0"/>
                      </a:cubicBezTo>
                      <a:cubicBezTo>
                        <a:pt x="-3747" y="3600"/>
                        <a:pt x="-1168" y="10800"/>
                        <a:pt x="592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3" name="Google Shape;1113;p10"/>
                <p:cNvSpPr/>
                <p:nvPr/>
              </p:nvSpPr>
              <p:spPr>
                <a:xfrm rot="-5400000">
                  <a:off x="8500" y="1713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7894" extrusionOk="0">
                      <a:moveTo>
                        <a:pt x="0" y="17894"/>
                      </a:moveTo>
                      <a:lnTo>
                        <a:pt x="21600" y="7094"/>
                      </a:lnTo>
                      <a:cubicBezTo>
                        <a:pt x="17280" y="-3706"/>
                        <a:pt x="11880" y="-3706"/>
                        <a:pt x="0" y="178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4" name="Google Shape;1114;p10"/>
                <p:cNvSpPr/>
                <p:nvPr/>
              </p:nvSpPr>
              <p:spPr>
                <a:xfrm rot="-5400000">
                  <a:off x="7126" y="5701"/>
                  <a:ext cx="1545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3708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2634" y="10800"/>
                        <a:pt x="3161" y="21600"/>
                        <a:pt x="10010" y="3600"/>
                      </a:cubicBezTo>
                      <a:cubicBezTo>
                        <a:pt x="7902" y="10800"/>
                        <a:pt x="12117" y="3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5" name="Google Shape;1115;p10"/>
                <p:cNvSpPr/>
                <p:nvPr/>
              </p:nvSpPr>
              <p:spPr>
                <a:xfrm rot="-5400000">
                  <a:off x="4322" y="86325"/>
                  <a:ext cx="1601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728" h="21600" extrusionOk="0">
                      <a:moveTo>
                        <a:pt x="88" y="0"/>
                      </a:moveTo>
                      <a:cubicBezTo>
                        <a:pt x="-872" y="3600"/>
                        <a:pt x="6328" y="14400"/>
                        <a:pt x="7768" y="21600"/>
                      </a:cubicBezTo>
                      <a:lnTo>
                        <a:pt x="20728" y="14400"/>
                      </a:lnTo>
                      <a:cubicBezTo>
                        <a:pt x="14008" y="10800"/>
                        <a:pt x="1048" y="7200"/>
                        <a:pt x="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6" name="Google Shape;1116;p10"/>
                <p:cNvSpPr/>
                <p:nvPr/>
              </p:nvSpPr>
              <p:spPr>
                <a:xfrm rot="-5400000">
                  <a:off x="6713" y="95932"/>
                  <a:ext cx="1545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770" h="21600" extrusionOk="0">
                      <a:moveTo>
                        <a:pt x="20618" y="0"/>
                      </a:moveTo>
                      <a:lnTo>
                        <a:pt x="0" y="21600"/>
                      </a:lnTo>
                      <a:cubicBezTo>
                        <a:pt x="18164" y="21600"/>
                        <a:pt x="21600" y="14400"/>
                        <a:pt x="206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7" name="Google Shape;1117;p10"/>
                <p:cNvSpPr/>
                <p:nvPr/>
              </p:nvSpPr>
              <p:spPr>
                <a:xfrm rot="-5400000">
                  <a:off x="3166" y="13117"/>
                  <a:ext cx="3028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3688" y="2160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3688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8" name="Google Shape;1118;p10"/>
                <p:cNvSpPr/>
                <p:nvPr/>
              </p:nvSpPr>
              <p:spPr>
                <a:xfrm rot="-5400000">
                  <a:off x="2493" y="152173"/>
                  <a:ext cx="1545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9771" y="1728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9771" y="172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9" name="Google Shape;1119;p10"/>
                <p:cNvSpPr/>
                <p:nvPr/>
              </p:nvSpPr>
              <p:spPr>
                <a:xfrm rot="-5400000">
                  <a:off x="-6071" y="206114"/>
                  <a:ext cx="3117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784" h="21600" extrusionOk="0">
                      <a:moveTo>
                        <a:pt x="17853" y="21600"/>
                      </a:moveTo>
                      <a:cubicBezTo>
                        <a:pt x="21600" y="10800"/>
                        <a:pt x="12563" y="3600"/>
                        <a:pt x="16531" y="0"/>
                      </a:cubicBezTo>
                      <a:cubicBezTo>
                        <a:pt x="10359" y="0"/>
                        <a:pt x="4849" y="7200"/>
                        <a:pt x="0" y="18000"/>
                      </a:cubicBezTo>
                      <a:cubicBezTo>
                        <a:pt x="5290" y="10800"/>
                        <a:pt x="10800" y="14400"/>
                        <a:pt x="17853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0" name="Google Shape;1120;p10"/>
                <p:cNvSpPr/>
                <p:nvPr/>
              </p:nvSpPr>
              <p:spPr>
                <a:xfrm rot="-5400000">
                  <a:off x="4475" y="228499"/>
                  <a:ext cx="1359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6600" y="14400"/>
                        <a:pt x="13800" y="7200"/>
                        <a:pt x="21600" y="0"/>
                      </a:cubicBezTo>
                      <a:cubicBezTo>
                        <a:pt x="14400" y="0"/>
                        <a:pt x="7200" y="72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1" name="Google Shape;1121;p10"/>
                <p:cNvSpPr/>
                <p:nvPr/>
              </p:nvSpPr>
              <p:spPr>
                <a:xfrm rot="-5400000">
                  <a:off x="7385" y="13610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9575" y="17280"/>
                        <a:pt x="15525" y="4320"/>
                        <a:pt x="0" y="0"/>
                      </a:cubicBezTo>
                      <a:lnTo>
                        <a:pt x="1080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2" name="Google Shape;1122;p10"/>
                <p:cNvSpPr/>
                <p:nvPr/>
              </p:nvSpPr>
              <p:spPr>
                <a:xfrm rot="-5400000">
                  <a:off x="7992" y="142593"/>
                  <a:ext cx="13597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000" y="2160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3" name="Google Shape;1123;p10"/>
                <p:cNvSpPr/>
                <p:nvPr/>
              </p:nvSpPr>
              <p:spPr>
                <a:xfrm rot="-5400000">
                  <a:off x="8157" y="136291"/>
                  <a:ext cx="12701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20000" extrusionOk="0">
                      <a:moveTo>
                        <a:pt x="21600" y="0"/>
                      </a:moveTo>
                      <a:lnTo>
                        <a:pt x="0" y="0"/>
                      </a:lnTo>
                      <a:cubicBezTo>
                        <a:pt x="8640" y="0"/>
                        <a:pt x="12960" y="0"/>
                        <a:pt x="21600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4" name="Google Shape;1124;p10"/>
                <p:cNvSpPr/>
                <p:nvPr/>
              </p:nvSpPr>
              <p:spPr>
                <a:xfrm rot="-5400000">
                  <a:off x="11087" y="72114"/>
                  <a:ext cx="1725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401" h="21600" extrusionOk="0">
                      <a:moveTo>
                        <a:pt x="13401" y="0"/>
                      </a:moveTo>
                      <a:cubicBezTo>
                        <a:pt x="6489" y="7200"/>
                        <a:pt x="-8199" y="12000"/>
                        <a:pt x="5913" y="21600"/>
                      </a:cubicBezTo>
                      <a:cubicBezTo>
                        <a:pt x="10809" y="14400"/>
                        <a:pt x="2745" y="9600"/>
                        <a:pt x="134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5" name="Google Shape;1125;p10"/>
                <p:cNvSpPr/>
                <p:nvPr/>
              </p:nvSpPr>
              <p:spPr>
                <a:xfrm rot="-5400000">
                  <a:off x="8248" y="112310"/>
                  <a:ext cx="17306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16200"/>
                      </a:moveTo>
                      <a:lnTo>
                        <a:pt x="20221" y="21600"/>
                      </a:lnTo>
                      <a:cubicBezTo>
                        <a:pt x="19762" y="16200"/>
                        <a:pt x="16085" y="5400"/>
                        <a:pt x="21600" y="0"/>
                      </a:cubicBez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6" name="Google Shape;1126;p10"/>
                <p:cNvSpPr/>
                <p:nvPr/>
              </p:nvSpPr>
              <p:spPr>
                <a:xfrm rot="-5400000">
                  <a:off x="11606" y="124980"/>
                  <a:ext cx="1270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0"/>
                      </a:lnTo>
                      <a:lnTo>
                        <a:pt x="4909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7" name="Google Shape;1127;p10"/>
                <p:cNvSpPr/>
                <p:nvPr/>
              </p:nvSpPr>
              <p:spPr>
                <a:xfrm rot="-5400000">
                  <a:off x="-184" y="215997"/>
                  <a:ext cx="2994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383" h="21600" extrusionOk="0">
                      <a:moveTo>
                        <a:pt x="15120" y="0"/>
                      </a:moveTo>
                      <a:cubicBezTo>
                        <a:pt x="10560" y="10800"/>
                        <a:pt x="5520" y="10800"/>
                        <a:pt x="0" y="10800"/>
                      </a:cubicBezTo>
                      <a:cubicBezTo>
                        <a:pt x="6000" y="16200"/>
                        <a:pt x="12240" y="21600"/>
                        <a:pt x="18240" y="21600"/>
                      </a:cubicBezTo>
                      <a:cubicBezTo>
                        <a:pt x="18960" y="10800"/>
                        <a:pt x="21600" y="0"/>
                        <a:pt x="151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8" name="Google Shape;1128;p10"/>
                <p:cNvSpPr/>
                <p:nvPr/>
              </p:nvSpPr>
              <p:spPr>
                <a:xfrm rot="-5400000">
                  <a:off x="8440" y="17380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2960" y="21600"/>
                        <a:pt x="21600" y="21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9" name="Google Shape;1129;p10"/>
                <p:cNvSpPr/>
                <p:nvPr/>
              </p:nvSpPr>
              <p:spPr>
                <a:xfrm rot="-5400000">
                  <a:off x="8792" y="31594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0"/>
                      </a:moveTo>
                      <a:lnTo>
                        <a:pt x="17280" y="21600"/>
                      </a:lnTo>
                      <a:cubicBezTo>
                        <a:pt x="17280" y="21600"/>
                        <a:pt x="1728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0" name="Google Shape;1130;p10"/>
                <p:cNvSpPr/>
                <p:nvPr/>
              </p:nvSpPr>
              <p:spPr>
                <a:xfrm rot="-5400000">
                  <a:off x="7341" y="194359"/>
                  <a:ext cx="1701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231" h="21600" extrusionOk="0">
                      <a:moveTo>
                        <a:pt x="2388" y="21600"/>
                      </a:moveTo>
                      <a:cubicBezTo>
                        <a:pt x="11120" y="21600"/>
                        <a:pt x="16176" y="10800"/>
                        <a:pt x="21231" y="0"/>
                      </a:cubicBezTo>
                      <a:cubicBezTo>
                        <a:pt x="14797" y="0"/>
                        <a:pt x="7903" y="10800"/>
                        <a:pt x="550" y="10800"/>
                      </a:cubicBezTo>
                      <a:cubicBezTo>
                        <a:pt x="-369" y="10800"/>
                        <a:pt x="-369" y="21600"/>
                        <a:pt x="238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1" name="Google Shape;1131;p10"/>
                <p:cNvSpPr/>
                <p:nvPr/>
              </p:nvSpPr>
              <p:spPr>
                <a:xfrm rot="-5400000">
                  <a:off x="6852" y="25321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6362" extrusionOk="0">
                      <a:moveTo>
                        <a:pt x="0" y="1962"/>
                      </a:moveTo>
                      <a:cubicBezTo>
                        <a:pt x="6545" y="9162"/>
                        <a:pt x="13745" y="16362"/>
                        <a:pt x="21600" y="16362"/>
                      </a:cubicBezTo>
                      <a:cubicBezTo>
                        <a:pt x="15055" y="9162"/>
                        <a:pt x="1964" y="-5238"/>
                        <a:pt x="0" y="196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2" name="Google Shape;1132;p10"/>
                <p:cNvSpPr/>
                <p:nvPr/>
              </p:nvSpPr>
              <p:spPr>
                <a:xfrm rot="-5400000">
                  <a:off x="7385" y="17637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894" h="9600" extrusionOk="0">
                      <a:moveTo>
                        <a:pt x="7094" y="9600"/>
                      </a:moveTo>
                      <a:lnTo>
                        <a:pt x="17894" y="9600"/>
                      </a:lnTo>
                      <a:cubicBezTo>
                        <a:pt x="-3706" y="-12000"/>
                        <a:pt x="-3706" y="9600"/>
                        <a:pt x="7094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3" name="Google Shape;1133;p10"/>
                <p:cNvSpPr/>
                <p:nvPr/>
              </p:nvSpPr>
              <p:spPr>
                <a:xfrm rot="-5400000">
                  <a:off x="8088" y="18029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7419" y="0"/>
                      </a:moveTo>
                      <a:cubicBezTo>
                        <a:pt x="10452" y="7200"/>
                        <a:pt x="5574" y="14400"/>
                        <a:pt x="0" y="21600"/>
                      </a:cubicBezTo>
                      <a:cubicBezTo>
                        <a:pt x="7665" y="21600"/>
                        <a:pt x="15329" y="14400"/>
                        <a:pt x="21600" y="14400"/>
                      </a:cubicBezTo>
                      <a:cubicBezTo>
                        <a:pt x="20206" y="7200"/>
                        <a:pt x="18813" y="7200"/>
                        <a:pt x="174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4" name="Google Shape;1134;p10"/>
                <p:cNvSpPr/>
                <p:nvPr/>
              </p:nvSpPr>
              <p:spPr>
                <a:xfrm rot="-5400000">
                  <a:off x="-8911" y="329634"/>
                  <a:ext cx="61471" cy="1336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053" h="21600" extrusionOk="0">
                      <a:moveTo>
                        <a:pt x="5258" y="21600"/>
                      </a:moveTo>
                      <a:cubicBezTo>
                        <a:pt x="5586" y="18400"/>
                        <a:pt x="11040" y="15200"/>
                        <a:pt x="15731" y="19200"/>
                      </a:cubicBezTo>
                      <a:cubicBezTo>
                        <a:pt x="20313" y="16800"/>
                        <a:pt x="17368" y="5600"/>
                        <a:pt x="13331" y="0"/>
                      </a:cubicBezTo>
                      <a:cubicBezTo>
                        <a:pt x="13222" y="1600"/>
                        <a:pt x="13222" y="2400"/>
                        <a:pt x="8422" y="4800"/>
                      </a:cubicBezTo>
                      <a:cubicBezTo>
                        <a:pt x="10058" y="6400"/>
                        <a:pt x="19004" y="8800"/>
                        <a:pt x="14968" y="11200"/>
                      </a:cubicBezTo>
                      <a:cubicBezTo>
                        <a:pt x="8640" y="12800"/>
                        <a:pt x="9840" y="10400"/>
                        <a:pt x="6786" y="8800"/>
                      </a:cubicBezTo>
                      <a:cubicBezTo>
                        <a:pt x="9295" y="12800"/>
                        <a:pt x="-1287" y="14400"/>
                        <a:pt x="131" y="20000"/>
                      </a:cubicBezTo>
                      <a:lnTo>
                        <a:pt x="5586" y="18400"/>
                      </a:lnTo>
                      <a:cubicBezTo>
                        <a:pt x="5695" y="19200"/>
                        <a:pt x="3731" y="20800"/>
                        <a:pt x="525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5" name="Google Shape;1135;p10"/>
                <p:cNvSpPr/>
                <p:nvPr/>
              </p:nvSpPr>
              <p:spPr>
                <a:xfrm rot="-5400000">
                  <a:off x="-4806" y="296481"/>
                  <a:ext cx="3708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7712" y="21600"/>
                      </a:moveTo>
                      <a:lnTo>
                        <a:pt x="21600" y="21600"/>
                      </a:lnTo>
                      <a:cubicBezTo>
                        <a:pt x="17064" y="18000"/>
                        <a:pt x="14040" y="14400"/>
                        <a:pt x="8208" y="0"/>
                      </a:cubicBezTo>
                      <a:cubicBezTo>
                        <a:pt x="1728" y="7200"/>
                        <a:pt x="432" y="14400"/>
                        <a:pt x="0" y="18000"/>
                      </a:cubicBezTo>
                      <a:lnTo>
                        <a:pt x="19008" y="21600"/>
                      </a:lnTo>
                      <a:lnTo>
                        <a:pt x="17712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6" name="Google Shape;1136;p10"/>
                <p:cNvSpPr/>
                <p:nvPr/>
              </p:nvSpPr>
              <p:spPr>
                <a:xfrm rot="-5400000">
                  <a:off x="-6240" y="254449"/>
                  <a:ext cx="4698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318" h="21600" extrusionOk="0">
                      <a:moveTo>
                        <a:pt x="12169" y="4629"/>
                      </a:moveTo>
                      <a:cubicBezTo>
                        <a:pt x="10039" y="10800"/>
                        <a:pt x="3499" y="13886"/>
                        <a:pt x="7454" y="21600"/>
                      </a:cubicBezTo>
                      <a:cubicBezTo>
                        <a:pt x="15515" y="21600"/>
                        <a:pt x="13082" y="15429"/>
                        <a:pt x="17949" y="12343"/>
                      </a:cubicBezTo>
                      <a:cubicBezTo>
                        <a:pt x="5020" y="13886"/>
                        <a:pt x="21600" y="9257"/>
                        <a:pt x="12321" y="4629"/>
                      </a:cubicBezTo>
                      <a:cubicBezTo>
                        <a:pt x="14755" y="4629"/>
                        <a:pt x="17037" y="3086"/>
                        <a:pt x="19318" y="3086"/>
                      </a:cubicBezTo>
                      <a:cubicBezTo>
                        <a:pt x="16885" y="3086"/>
                        <a:pt x="14755" y="1543"/>
                        <a:pt x="12625" y="0"/>
                      </a:cubicBezTo>
                      <a:lnTo>
                        <a:pt x="12930" y="1543"/>
                      </a:lnTo>
                      <a:cubicBezTo>
                        <a:pt x="12930" y="1543"/>
                        <a:pt x="12930" y="1543"/>
                        <a:pt x="12930" y="1543"/>
                      </a:cubicBezTo>
                      <a:cubicBezTo>
                        <a:pt x="13538" y="1543"/>
                        <a:pt x="13690" y="1543"/>
                        <a:pt x="13082" y="1543"/>
                      </a:cubicBezTo>
                      <a:lnTo>
                        <a:pt x="12777" y="1543"/>
                      </a:lnTo>
                      <a:cubicBezTo>
                        <a:pt x="12625" y="3086"/>
                        <a:pt x="12473" y="3086"/>
                        <a:pt x="12169" y="4629"/>
                      </a:cubicBezTo>
                      <a:cubicBezTo>
                        <a:pt x="8518" y="3086"/>
                        <a:pt x="11561" y="3086"/>
                        <a:pt x="12777" y="1543"/>
                      </a:cubicBezTo>
                      <a:cubicBezTo>
                        <a:pt x="12777" y="1543"/>
                        <a:pt x="12930" y="1543"/>
                        <a:pt x="12930" y="1543"/>
                      </a:cubicBezTo>
                      <a:lnTo>
                        <a:pt x="0" y="4629"/>
                      </a:lnTo>
                      <a:cubicBezTo>
                        <a:pt x="2738" y="4629"/>
                        <a:pt x="6085" y="4629"/>
                        <a:pt x="12169" y="46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7" name="Google Shape;1137;p10"/>
                <p:cNvSpPr/>
                <p:nvPr/>
              </p:nvSpPr>
              <p:spPr>
                <a:xfrm rot="-5400000">
                  <a:off x="19694" y="9138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75" h="21600" extrusionOk="0">
                      <a:moveTo>
                        <a:pt x="15475" y="21600"/>
                      </a:moveTo>
                      <a:cubicBezTo>
                        <a:pt x="9584" y="21600"/>
                        <a:pt x="9584" y="21600"/>
                        <a:pt x="9584" y="0"/>
                      </a:cubicBezTo>
                      <a:cubicBezTo>
                        <a:pt x="-2198" y="21600"/>
                        <a:pt x="-6125" y="21600"/>
                        <a:pt x="1547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8" name="Google Shape;1138;p10"/>
                <p:cNvSpPr/>
                <p:nvPr/>
              </p:nvSpPr>
              <p:spPr>
                <a:xfrm rot="-5400000">
                  <a:off x="4667" y="100708"/>
                  <a:ext cx="36426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204" h="21600" extrusionOk="0">
                      <a:moveTo>
                        <a:pt x="7534" y="19800"/>
                      </a:moveTo>
                      <a:cubicBezTo>
                        <a:pt x="8597" y="18000"/>
                        <a:pt x="9482" y="14400"/>
                        <a:pt x="13023" y="16200"/>
                      </a:cubicBezTo>
                      <a:cubicBezTo>
                        <a:pt x="16033" y="18000"/>
                        <a:pt x="13023" y="19800"/>
                        <a:pt x="13200" y="21600"/>
                      </a:cubicBezTo>
                      <a:cubicBezTo>
                        <a:pt x="15325" y="19800"/>
                        <a:pt x="20636" y="16200"/>
                        <a:pt x="13908" y="12600"/>
                      </a:cubicBezTo>
                      <a:lnTo>
                        <a:pt x="12846" y="14400"/>
                      </a:lnTo>
                      <a:cubicBezTo>
                        <a:pt x="6826" y="10800"/>
                        <a:pt x="-964" y="1800"/>
                        <a:pt x="98" y="0"/>
                      </a:cubicBezTo>
                      <a:cubicBezTo>
                        <a:pt x="1869" y="7200"/>
                        <a:pt x="3462" y="12600"/>
                        <a:pt x="7534" y="19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9" name="Google Shape;1139;p10"/>
                <p:cNvSpPr/>
                <p:nvPr/>
              </p:nvSpPr>
              <p:spPr>
                <a:xfrm rot="-5400000">
                  <a:off x="9314" y="189680"/>
                  <a:ext cx="2572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432" h="21600" extrusionOk="0">
                      <a:moveTo>
                        <a:pt x="20432" y="0"/>
                      </a:moveTo>
                      <a:lnTo>
                        <a:pt x="0" y="7200"/>
                      </a:lnTo>
                      <a:lnTo>
                        <a:pt x="10508" y="21600"/>
                      </a:lnTo>
                      <a:lnTo>
                        <a:pt x="9924" y="14400"/>
                      </a:lnTo>
                      <a:cubicBezTo>
                        <a:pt x="21600" y="14400"/>
                        <a:pt x="18973" y="7200"/>
                        <a:pt x="204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0" name="Google Shape;1140;p10"/>
                <p:cNvSpPr/>
                <p:nvPr/>
              </p:nvSpPr>
              <p:spPr>
                <a:xfrm rot="-5400000">
                  <a:off x="5968" y="324292"/>
                  <a:ext cx="1483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6740" y="15429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16740" y="154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1" name="Google Shape;1141;p10"/>
                <p:cNvSpPr/>
                <p:nvPr/>
              </p:nvSpPr>
              <p:spPr>
                <a:xfrm rot="-5400000">
                  <a:off x="6681" y="357665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8900" y="21600"/>
                      </a:moveTo>
                      <a:lnTo>
                        <a:pt x="21600" y="0"/>
                      </a:lnTo>
                      <a:lnTo>
                        <a:pt x="0" y="16200"/>
                      </a:lnTo>
                      <a:lnTo>
                        <a:pt x="189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2" name="Google Shape;1142;p10"/>
                <p:cNvSpPr/>
                <p:nvPr/>
              </p:nvSpPr>
              <p:spPr>
                <a:xfrm rot="-5400000">
                  <a:off x="27432" y="228435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0286" y="0"/>
                        <a:pt x="16457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3" name="Google Shape;1143;p10"/>
                <p:cNvSpPr/>
                <p:nvPr/>
              </p:nvSpPr>
              <p:spPr>
                <a:xfrm rot="-5400000">
                  <a:off x="26728" y="222419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589" h="21600" extrusionOk="0">
                      <a:moveTo>
                        <a:pt x="6949" y="21600"/>
                      </a:moveTo>
                      <a:lnTo>
                        <a:pt x="15589" y="0"/>
                      </a:lnTo>
                      <a:cubicBezTo>
                        <a:pt x="469" y="10800"/>
                        <a:pt x="-6011" y="21600"/>
                        <a:pt x="6949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4" name="Google Shape;1144;p10"/>
                <p:cNvSpPr/>
                <p:nvPr/>
              </p:nvSpPr>
              <p:spPr>
                <a:xfrm rot="-5400000">
                  <a:off x="-558" y="1203985"/>
                  <a:ext cx="22740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378" h="15529" extrusionOk="0">
                      <a:moveTo>
                        <a:pt x="20378" y="15529"/>
                      </a:moveTo>
                      <a:cubicBezTo>
                        <a:pt x="10076" y="5929"/>
                        <a:pt x="-1222" y="-6071"/>
                        <a:pt x="107" y="3529"/>
                      </a:cubicBezTo>
                      <a:lnTo>
                        <a:pt x="3098" y="13129"/>
                      </a:lnTo>
                      <a:cubicBezTo>
                        <a:pt x="10409" y="10729"/>
                        <a:pt x="15726" y="13129"/>
                        <a:pt x="20378" y="15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5" name="Google Shape;1145;p10"/>
                <p:cNvSpPr/>
                <p:nvPr/>
              </p:nvSpPr>
              <p:spPr>
                <a:xfrm rot="-5400000">
                  <a:off x="16881" y="1761197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16200"/>
                      </a:moveTo>
                      <a:lnTo>
                        <a:pt x="6703" y="21600"/>
                      </a:lnTo>
                      <a:lnTo>
                        <a:pt x="21600" y="0"/>
                      </a:ln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6" name="Google Shape;1146;p10"/>
                <p:cNvSpPr/>
                <p:nvPr/>
              </p:nvSpPr>
              <p:spPr>
                <a:xfrm rot="-5400000">
                  <a:off x="24607" y="1782209"/>
                  <a:ext cx="1483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0" y="0"/>
                      </a:lnTo>
                      <a:cubicBezTo>
                        <a:pt x="4860" y="7200"/>
                        <a:pt x="11880" y="144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 rot="-5400000">
                  <a:off x="29542" y="2590185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363" h="21600" extrusionOk="0">
                      <a:moveTo>
                        <a:pt x="13642" y="0"/>
                      </a:moveTo>
                      <a:lnTo>
                        <a:pt x="0" y="21600"/>
                      </a:lnTo>
                      <a:cubicBezTo>
                        <a:pt x="21600" y="21600"/>
                        <a:pt x="11937" y="12960"/>
                        <a:pt x="136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8" name="Google Shape;1148;p10"/>
                <p:cNvSpPr/>
                <p:nvPr/>
              </p:nvSpPr>
              <p:spPr>
                <a:xfrm rot="-5400000">
                  <a:off x="1937" y="715810"/>
                  <a:ext cx="24103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4683" extrusionOk="0">
                      <a:moveTo>
                        <a:pt x="21600" y="10800"/>
                      </a:moveTo>
                      <a:cubicBezTo>
                        <a:pt x="12960" y="3600"/>
                        <a:pt x="5982" y="0"/>
                        <a:pt x="0" y="0"/>
                      </a:cubicBezTo>
                      <a:cubicBezTo>
                        <a:pt x="10634" y="7200"/>
                        <a:pt x="18942" y="21600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9" name="Google Shape;1149;p10"/>
                <p:cNvSpPr/>
                <p:nvPr/>
              </p:nvSpPr>
              <p:spPr>
                <a:xfrm rot="-5400000">
                  <a:off x="4572" y="2261596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162" h="21600" extrusionOk="0">
                      <a:moveTo>
                        <a:pt x="18514" y="0"/>
                      </a:moveTo>
                      <a:cubicBezTo>
                        <a:pt x="5143" y="10800"/>
                        <a:pt x="0" y="21600"/>
                        <a:pt x="0" y="21600"/>
                      </a:cubicBezTo>
                      <a:cubicBezTo>
                        <a:pt x="13371" y="21600"/>
                        <a:pt x="21600" y="10800"/>
                        <a:pt x="1851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0" name="Google Shape;1150;p10"/>
                <p:cNvSpPr/>
                <p:nvPr/>
              </p:nvSpPr>
              <p:spPr>
                <a:xfrm rot="-5400000">
                  <a:off x="-933" y="741767"/>
                  <a:ext cx="2781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5624" extrusionOk="0">
                      <a:moveTo>
                        <a:pt x="0" y="10224"/>
                      </a:moveTo>
                      <a:lnTo>
                        <a:pt x="3744" y="15624"/>
                      </a:lnTo>
                      <a:cubicBezTo>
                        <a:pt x="9216" y="10224"/>
                        <a:pt x="14976" y="4824"/>
                        <a:pt x="21600" y="10224"/>
                      </a:cubicBezTo>
                      <a:cubicBezTo>
                        <a:pt x="14976" y="-576"/>
                        <a:pt x="7200" y="-5976"/>
                        <a:pt x="0" y="102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1" name="Google Shape;1151;p10"/>
                <p:cNvSpPr/>
                <p:nvPr/>
              </p:nvSpPr>
              <p:spPr>
                <a:xfrm rot="-5400000">
                  <a:off x="23915" y="369390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417" h="21600" extrusionOk="0">
                      <a:moveTo>
                        <a:pt x="19417" y="21600"/>
                      </a:moveTo>
                      <a:lnTo>
                        <a:pt x="517" y="0"/>
                      </a:lnTo>
                      <a:cubicBezTo>
                        <a:pt x="-2183" y="21600"/>
                        <a:pt x="5917" y="21600"/>
                        <a:pt x="19417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2" name="Google Shape;1152;p10"/>
                <p:cNvSpPr/>
                <p:nvPr/>
              </p:nvSpPr>
              <p:spPr>
                <a:xfrm rot="-5400000">
                  <a:off x="1749" y="4008330"/>
                  <a:ext cx="1359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16200" extrusionOk="0">
                      <a:moveTo>
                        <a:pt x="0" y="16200"/>
                      </a:moveTo>
                      <a:cubicBezTo>
                        <a:pt x="5400" y="16200"/>
                        <a:pt x="13800" y="16200"/>
                        <a:pt x="21600" y="16200"/>
                      </a:cubicBezTo>
                      <a:cubicBezTo>
                        <a:pt x="17400" y="-5400"/>
                        <a:pt x="11400" y="-5400"/>
                        <a:pt x="0" y="162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3" name="Google Shape;1153;p10"/>
                <p:cNvSpPr/>
                <p:nvPr/>
              </p:nvSpPr>
              <p:spPr>
                <a:xfrm rot="-5400000">
                  <a:off x="6525" y="48999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61" h="9600" extrusionOk="0">
                      <a:moveTo>
                        <a:pt x="0" y="9600"/>
                      </a:moveTo>
                      <a:cubicBezTo>
                        <a:pt x="21600" y="9600"/>
                        <a:pt x="32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4" name="Google Shape;1154;p10"/>
                <p:cNvSpPr/>
                <p:nvPr/>
              </p:nvSpPr>
              <p:spPr>
                <a:xfrm rot="-5400000">
                  <a:off x="15825" y="457476"/>
                  <a:ext cx="1270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10800" y="7200"/>
                        <a:pt x="2700" y="14400"/>
                        <a:pt x="0" y="21600"/>
                      </a:cubicBezTo>
                      <a:cubicBezTo>
                        <a:pt x="5400" y="14400"/>
                        <a:pt x="10800" y="72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5" name="Google Shape;1155;p10"/>
                <p:cNvSpPr/>
                <p:nvPr/>
              </p:nvSpPr>
              <p:spPr>
                <a:xfrm rot="-5400000">
                  <a:off x="20202" y="827951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120" h="9600" extrusionOk="0">
                      <a:moveTo>
                        <a:pt x="4320" y="0"/>
                      </a:moveTo>
                      <a:lnTo>
                        <a:pt x="0" y="0"/>
                      </a:lnTo>
                      <a:cubicBezTo>
                        <a:pt x="21600" y="21600"/>
                        <a:pt x="17280" y="0"/>
                        <a:pt x="4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6" name="Google Shape;1156;p10"/>
                <p:cNvSpPr/>
                <p:nvPr/>
              </p:nvSpPr>
              <p:spPr>
                <a:xfrm rot="-5400000">
                  <a:off x="7385" y="485287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5552" y="0"/>
                        <a:pt x="8640" y="0"/>
                        <a:pt x="0" y="0"/>
                      </a:cubicBezTo>
                      <a:cubicBezTo>
                        <a:pt x="4320" y="0"/>
                        <a:pt x="10368" y="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Google Shape;1157;p10"/>
                <p:cNvSpPr/>
                <p:nvPr/>
              </p:nvSpPr>
              <p:spPr>
                <a:xfrm rot="-5400000">
                  <a:off x="6525" y="47905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115" h="9600" extrusionOk="0">
                      <a:moveTo>
                        <a:pt x="0" y="9600"/>
                      </a:moveTo>
                      <a:lnTo>
                        <a:pt x="19440" y="9600"/>
                      </a:lnTo>
                      <a:cubicBezTo>
                        <a:pt x="21600" y="9600"/>
                        <a:pt x="194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8" name="Google Shape;1158;p10"/>
                <p:cNvSpPr/>
                <p:nvPr/>
              </p:nvSpPr>
              <p:spPr>
                <a:xfrm rot="-5400000">
                  <a:off x="7033" y="49579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7665" y="0"/>
                        <a:pt x="14632" y="0"/>
                        <a:pt x="21600" y="21600"/>
                      </a:cubicBezTo>
                      <a:cubicBezTo>
                        <a:pt x="19510" y="0"/>
                        <a:pt x="18116" y="0"/>
                        <a:pt x="1881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9" name="Google Shape;1159;p10"/>
                <p:cNvSpPr/>
                <p:nvPr/>
              </p:nvSpPr>
              <p:spPr>
                <a:xfrm rot="-5400000">
                  <a:off x="19749" y="310247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13" h="12471" extrusionOk="0">
                      <a:moveTo>
                        <a:pt x="14213" y="0"/>
                      </a:moveTo>
                      <a:lnTo>
                        <a:pt x="10456" y="0"/>
                      </a:lnTo>
                      <a:cubicBezTo>
                        <a:pt x="-7387" y="21600"/>
                        <a:pt x="126" y="10800"/>
                        <a:pt x="142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 rot="-5400000">
                  <a:off x="28135" y="1380494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7200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72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1" name="Google Shape;1161;p10"/>
                <p:cNvSpPr/>
                <p:nvPr/>
              </p:nvSpPr>
              <p:spPr>
                <a:xfrm rot="-5400000">
                  <a:off x="19044" y="1394091"/>
                  <a:ext cx="2595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9391" y="13976"/>
                        <a:pt x="14713" y="15247"/>
                        <a:pt x="21600" y="16518"/>
                      </a:cubicBezTo>
                      <a:lnTo>
                        <a:pt x="1440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2" name="Google Shape;1162;p10"/>
                <p:cNvSpPr/>
                <p:nvPr/>
              </p:nvSpPr>
              <p:spPr>
                <a:xfrm rot="-5400000">
                  <a:off x="-1835563" y="2219240"/>
                  <a:ext cx="3718892" cy="331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576" h="19584" extrusionOk="0">
                      <a:moveTo>
                        <a:pt x="5293" y="1440"/>
                      </a:moveTo>
                      <a:lnTo>
                        <a:pt x="5321" y="1728"/>
                      </a:lnTo>
                      <a:cubicBezTo>
                        <a:pt x="5259" y="2304"/>
                        <a:pt x="5276" y="1728"/>
                        <a:pt x="5293" y="1440"/>
                      </a:cubicBezTo>
                      <a:close/>
                      <a:moveTo>
                        <a:pt x="20553" y="5184"/>
                      </a:moveTo>
                      <a:cubicBezTo>
                        <a:pt x="20568" y="4896"/>
                        <a:pt x="20566" y="4608"/>
                        <a:pt x="20562" y="4608"/>
                      </a:cubicBezTo>
                      <a:cubicBezTo>
                        <a:pt x="20551" y="4896"/>
                        <a:pt x="20519" y="4896"/>
                        <a:pt x="20482" y="4896"/>
                      </a:cubicBezTo>
                      <a:cubicBezTo>
                        <a:pt x="20493" y="5184"/>
                        <a:pt x="20512" y="5472"/>
                        <a:pt x="20553" y="5184"/>
                      </a:cubicBezTo>
                      <a:close/>
                      <a:moveTo>
                        <a:pt x="20411" y="4608"/>
                      </a:moveTo>
                      <a:lnTo>
                        <a:pt x="20409" y="4608"/>
                      </a:lnTo>
                      <a:cubicBezTo>
                        <a:pt x="20340" y="4032"/>
                        <a:pt x="20364" y="4320"/>
                        <a:pt x="20411" y="4608"/>
                      </a:cubicBezTo>
                      <a:close/>
                      <a:moveTo>
                        <a:pt x="13707" y="12384"/>
                      </a:moveTo>
                      <a:cubicBezTo>
                        <a:pt x="13683" y="12960"/>
                        <a:pt x="13649" y="12672"/>
                        <a:pt x="13608" y="12096"/>
                      </a:cubicBezTo>
                      <a:cubicBezTo>
                        <a:pt x="13638" y="12096"/>
                        <a:pt x="13670" y="12096"/>
                        <a:pt x="13707" y="12384"/>
                      </a:cubicBezTo>
                      <a:close/>
                      <a:moveTo>
                        <a:pt x="11299" y="15264"/>
                      </a:moveTo>
                      <a:cubicBezTo>
                        <a:pt x="11269" y="15552"/>
                        <a:pt x="11209" y="16416"/>
                        <a:pt x="11185" y="15552"/>
                      </a:cubicBezTo>
                      <a:cubicBezTo>
                        <a:pt x="11222" y="13824"/>
                        <a:pt x="11248" y="14688"/>
                        <a:pt x="11299" y="15264"/>
                      </a:cubicBezTo>
                      <a:close/>
                      <a:moveTo>
                        <a:pt x="9716" y="15552"/>
                      </a:moveTo>
                      <a:lnTo>
                        <a:pt x="9822" y="16704"/>
                      </a:lnTo>
                      <a:cubicBezTo>
                        <a:pt x="9695" y="18432"/>
                        <a:pt x="9602" y="17856"/>
                        <a:pt x="9701" y="19584"/>
                      </a:cubicBezTo>
                      <a:cubicBezTo>
                        <a:pt x="9716" y="15552"/>
                        <a:pt x="10113" y="19296"/>
                        <a:pt x="10128" y="15264"/>
                      </a:cubicBezTo>
                      <a:lnTo>
                        <a:pt x="10199" y="16128"/>
                      </a:lnTo>
                      <a:cubicBezTo>
                        <a:pt x="10177" y="16128"/>
                        <a:pt x="10175" y="16416"/>
                        <a:pt x="10156" y="16416"/>
                      </a:cubicBezTo>
                      <a:cubicBezTo>
                        <a:pt x="10291" y="18144"/>
                        <a:pt x="10257" y="13536"/>
                        <a:pt x="10431" y="14112"/>
                      </a:cubicBezTo>
                      <a:cubicBezTo>
                        <a:pt x="10492" y="14400"/>
                        <a:pt x="10535" y="14976"/>
                        <a:pt x="10494" y="15552"/>
                      </a:cubicBezTo>
                      <a:lnTo>
                        <a:pt x="10630" y="14400"/>
                      </a:lnTo>
                      <a:cubicBezTo>
                        <a:pt x="10668" y="14688"/>
                        <a:pt x="10660" y="15264"/>
                        <a:pt x="10619" y="15264"/>
                      </a:cubicBezTo>
                      <a:lnTo>
                        <a:pt x="10828" y="14976"/>
                      </a:lnTo>
                      <a:lnTo>
                        <a:pt x="10826" y="14976"/>
                      </a:lnTo>
                      <a:cubicBezTo>
                        <a:pt x="10856" y="14400"/>
                        <a:pt x="10922" y="13536"/>
                        <a:pt x="10955" y="12960"/>
                      </a:cubicBezTo>
                      <a:cubicBezTo>
                        <a:pt x="11006" y="13536"/>
                        <a:pt x="10929" y="13536"/>
                        <a:pt x="10942" y="14112"/>
                      </a:cubicBezTo>
                      <a:lnTo>
                        <a:pt x="11056" y="12960"/>
                      </a:lnTo>
                      <a:cubicBezTo>
                        <a:pt x="11103" y="14112"/>
                        <a:pt x="11009" y="14976"/>
                        <a:pt x="10929" y="14976"/>
                      </a:cubicBezTo>
                      <a:cubicBezTo>
                        <a:pt x="11037" y="19008"/>
                        <a:pt x="11024" y="13824"/>
                        <a:pt x="11256" y="16416"/>
                      </a:cubicBezTo>
                      <a:lnTo>
                        <a:pt x="11146" y="16704"/>
                      </a:lnTo>
                      <a:cubicBezTo>
                        <a:pt x="11217" y="19008"/>
                        <a:pt x="11301" y="18144"/>
                        <a:pt x="11424" y="19584"/>
                      </a:cubicBezTo>
                      <a:cubicBezTo>
                        <a:pt x="11394" y="19008"/>
                        <a:pt x="11179" y="16128"/>
                        <a:pt x="11304" y="15264"/>
                      </a:cubicBezTo>
                      <a:cubicBezTo>
                        <a:pt x="11338" y="15552"/>
                        <a:pt x="11385" y="15552"/>
                        <a:pt x="11452" y="14976"/>
                      </a:cubicBezTo>
                      <a:cubicBezTo>
                        <a:pt x="11452" y="16128"/>
                        <a:pt x="11517" y="15840"/>
                        <a:pt x="11601" y="15840"/>
                      </a:cubicBezTo>
                      <a:lnTo>
                        <a:pt x="11594" y="17856"/>
                      </a:lnTo>
                      <a:cubicBezTo>
                        <a:pt x="11683" y="17280"/>
                        <a:pt x="11676" y="16416"/>
                        <a:pt x="11728" y="15552"/>
                      </a:cubicBezTo>
                      <a:cubicBezTo>
                        <a:pt x="11827" y="15552"/>
                        <a:pt x="11848" y="16992"/>
                        <a:pt x="11870" y="18432"/>
                      </a:cubicBezTo>
                      <a:cubicBezTo>
                        <a:pt x="12029" y="18720"/>
                        <a:pt x="11762" y="16128"/>
                        <a:pt x="11950" y="15840"/>
                      </a:cubicBezTo>
                      <a:cubicBezTo>
                        <a:pt x="12081" y="16416"/>
                        <a:pt x="12174" y="15840"/>
                        <a:pt x="12331" y="14688"/>
                      </a:cubicBezTo>
                      <a:cubicBezTo>
                        <a:pt x="12423" y="15264"/>
                        <a:pt x="12316" y="15840"/>
                        <a:pt x="12348" y="16416"/>
                      </a:cubicBezTo>
                      <a:lnTo>
                        <a:pt x="12430" y="14976"/>
                      </a:lnTo>
                      <a:cubicBezTo>
                        <a:pt x="12449" y="14976"/>
                        <a:pt x="12443" y="15264"/>
                        <a:pt x="12441" y="15552"/>
                      </a:cubicBezTo>
                      <a:cubicBezTo>
                        <a:pt x="12510" y="14976"/>
                        <a:pt x="12445" y="13824"/>
                        <a:pt x="12555" y="13248"/>
                      </a:cubicBezTo>
                      <a:cubicBezTo>
                        <a:pt x="12583" y="11232"/>
                        <a:pt x="12777" y="16416"/>
                        <a:pt x="12910" y="14112"/>
                      </a:cubicBezTo>
                      <a:cubicBezTo>
                        <a:pt x="12942" y="14688"/>
                        <a:pt x="12895" y="15264"/>
                        <a:pt x="12904" y="15840"/>
                      </a:cubicBezTo>
                      <a:cubicBezTo>
                        <a:pt x="13089" y="14400"/>
                        <a:pt x="13063" y="14976"/>
                        <a:pt x="13214" y="12960"/>
                      </a:cubicBezTo>
                      <a:lnTo>
                        <a:pt x="13341" y="14112"/>
                      </a:lnTo>
                      <a:cubicBezTo>
                        <a:pt x="13248" y="12672"/>
                        <a:pt x="13369" y="10944"/>
                        <a:pt x="13474" y="9792"/>
                      </a:cubicBezTo>
                      <a:cubicBezTo>
                        <a:pt x="13440" y="8928"/>
                        <a:pt x="13412" y="8352"/>
                        <a:pt x="13393" y="8064"/>
                      </a:cubicBezTo>
                      <a:lnTo>
                        <a:pt x="13561" y="7200"/>
                      </a:lnTo>
                      <a:cubicBezTo>
                        <a:pt x="13582" y="7488"/>
                        <a:pt x="13565" y="8064"/>
                        <a:pt x="13537" y="8928"/>
                      </a:cubicBezTo>
                      <a:lnTo>
                        <a:pt x="13567" y="8352"/>
                      </a:lnTo>
                      <a:cubicBezTo>
                        <a:pt x="13627" y="9216"/>
                        <a:pt x="13597" y="10368"/>
                        <a:pt x="13554" y="11232"/>
                      </a:cubicBezTo>
                      <a:lnTo>
                        <a:pt x="13494" y="10080"/>
                      </a:lnTo>
                      <a:cubicBezTo>
                        <a:pt x="13451" y="11232"/>
                        <a:pt x="13412" y="12384"/>
                        <a:pt x="13421" y="13536"/>
                      </a:cubicBezTo>
                      <a:cubicBezTo>
                        <a:pt x="13431" y="13248"/>
                        <a:pt x="13453" y="13248"/>
                        <a:pt x="13477" y="12960"/>
                      </a:cubicBezTo>
                      <a:cubicBezTo>
                        <a:pt x="13466" y="13248"/>
                        <a:pt x="13459" y="13536"/>
                        <a:pt x="13464" y="13824"/>
                      </a:cubicBezTo>
                      <a:cubicBezTo>
                        <a:pt x="13470" y="14112"/>
                        <a:pt x="13487" y="13536"/>
                        <a:pt x="13515" y="13248"/>
                      </a:cubicBezTo>
                      <a:lnTo>
                        <a:pt x="13552" y="15264"/>
                      </a:lnTo>
                      <a:lnTo>
                        <a:pt x="13563" y="14400"/>
                      </a:lnTo>
                      <a:lnTo>
                        <a:pt x="13782" y="15840"/>
                      </a:lnTo>
                      <a:cubicBezTo>
                        <a:pt x="13942" y="13824"/>
                        <a:pt x="14077" y="10656"/>
                        <a:pt x="14329" y="9792"/>
                      </a:cubicBezTo>
                      <a:cubicBezTo>
                        <a:pt x="14267" y="11520"/>
                        <a:pt x="14316" y="12384"/>
                        <a:pt x="14312" y="14112"/>
                      </a:cubicBezTo>
                      <a:cubicBezTo>
                        <a:pt x="14243" y="12384"/>
                        <a:pt x="14118" y="14976"/>
                        <a:pt x="13989" y="14688"/>
                      </a:cubicBezTo>
                      <a:cubicBezTo>
                        <a:pt x="14056" y="14688"/>
                        <a:pt x="14041" y="15552"/>
                        <a:pt x="14024" y="15840"/>
                      </a:cubicBezTo>
                      <a:lnTo>
                        <a:pt x="14256" y="14400"/>
                      </a:lnTo>
                      <a:cubicBezTo>
                        <a:pt x="14250" y="15840"/>
                        <a:pt x="14306" y="15264"/>
                        <a:pt x="14366" y="16128"/>
                      </a:cubicBezTo>
                      <a:cubicBezTo>
                        <a:pt x="14319" y="12960"/>
                        <a:pt x="14538" y="14112"/>
                        <a:pt x="14633" y="13248"/>
                      </a:cubicBezTo>
                      <a:cubicBezTo>
                        <a:pt x="14637" y="14112"/>
                        <a:pt x="14616" y="15264"/>
                        <a:pt x="14499" y="14976"/>
                      </a:cubicBezTo>
                      <a:cubicBezTo>
                        <a:pt x="14627" y="17280"/>
                        <a:pt x="14665" y="11520"/>
                        <a:pt x="14790" y="13536"/>
                      </a:cubicBezTo>
                      <a:cubicBezTo>
                        <a:pt x="14760" y="13536"/>
                        <a:pt x="14745" y="13248"/>
                        <a:pt x="14734" y="13824"/>
                      </a:cubicBezTo>
                      <a:cubicBezTo>
                        <a:pt x="14801" y="12960"/>
                        <a:pt x="14960" y="13824"/>
                        <a:pt x="14924" y="14688"/>
                      </a:cubicBezTo>
                      <a:lnTo>
                        <a:pt x="14896" y="14688"/>
                      </a:lnTo>
                      <a:cubicBezTo>
                        <a:pt x="15081" y="14976"/>
                        <a:pt x="15462" y="14688"/>
                        <a:pt x="15490" y="12384"/>
                      </a:cubicBezTo>
                      <a:cubicBezTo>
                        <a:pt x="15492" y="12672"/>
                        <a:pt x="15466" y="15264"/>
                        <a:pt x="15456" y="15840"/>
                      </a:cubicBezTo>
                      <a:lnTo>
                        <a:pt x="15787" y="7488"/>
                      </a:lnTo>
                      <a:cubicBezTo>
                        <a:pt x="15759" y="9792"/>
                        <a:pt x="15871" y="14688"/>
                        <a:pt x="15716" y="15840"/>
                      </a:cubicBezTo>
                      <a:cubicBezTo>
                        <a:pt x="15761" y="16128"/>
                        <a:pt x="15815" y="16704"/>
                        <a:pt x="15910" y="15840"/>
                      </a:cubicBezTo>
                      <a:cubicBezTo>
                        <a:pt x="15880" y="15552"/>
                        <a:pt x="15835" y="12672"/>
                        <a:pt x="15876" y="12672"/>
                      </a:cubicBezTo>
                      <a:cubicBezTo>
                        <a:pt x="15990" y="14976"/>
                        <a:pt x="15955" y="13824"/>
                        <a:pt x="16095" y="15840"/>
                      </a:cubicBezTo>
                      <a:cubicBezTo>
                        <a:pt x="16048" y="15552"/>
                        <a:pt x="16100" y="12096"/>
                        <a:pt x="16171" y="12384"/>
                      </a:cubicBezTo>
                      <a:cubicBezTo>
                        <a:pt x="16160" y="12672"/>
                        <a:pt x="16177" y="15552"/>
                        <a:pt x="16151" y="15840"/>
                      </a:cubicBezTo>
                      <a:lnTo>
                        <a:pt x="16330" y="12672"/>
                      </a:lnTo>
                      <a:cubicBezTo>
                        <a:pt x="16285" y="13248"/>
                        <a:pt x="16321" y="15552"/>
                        <a:pt x="16362" y="16416"/>
                      </a:cubicBezTo>
                      <a:cubicBezTo>
                        <a:pt x="16343" y="15840"/>
                        <a:pt x="16515" y="16416"/>
                        <a:pt x="16563" y="16128"/>
                      </a:cubicBezTo>
                      <a:lnTo>
                        <a:pt x="16487" y="15552"/>
                      </a:lnTo>
                      <a:cubicBezTo>
                        <a:pt x="16690" y="16128"/>
                        <a:pt x="16687" y="10944"/>
                        <a:pt x="16888" y="11232"/>
                      </a:cubicBezTo>
                      <a:cubicBezTo>
                        <a:pt x="16864" y="11808"/>
                        <a:pt x="16827" y="15264"/>
                        <a:pt x="16929" y="15840"/>
                      </a:cubicBezTo>
                      <a:cubicBezTo>
                        <a:pt x="16976" y="14112"/>
                        <a:pt x="17135" y="7776"/>
                        <a:pt x="17312" y="6336"/>
                      </a:cubicBezTo>
                      <a:lnTo>
                        <a:pt x="17346" y="7488"/>
                      </a:lnTo>
                      <a:lnTo>
                        <a:pt x="17482" y="6336"/>
                      </a:lnTo>
                      <a:cubicBezTo>
                        <a:pt x="17398" y="8928"/>
                        <a:pt x="17161" y="14112"/>
                        <a:pt x="17030" y="16128"/>
                      </a:cubicBezTo>
                      <a:cubicBezTo>
                        <a:pt x="17105" y="16992"/>
                        <a:pt x="17051" y="17280"/>
                        <a:pt x="17166" y="17280"/>
                      </a:cubicBezTo>
                      <a:cubicBezTo>
                        <a:pt x="17204" y="18144"/>
                        <a:pt x="17103" y="18720"/>
                        <a:pt x="17071" y="18720"/>
                      </a:cubicBezTo>
                      <a:lnTo>
                        <a:pt x="17334" y="19296"/>
                      </a:lnTo>
                      <a:cubicBezTo>
                        <a:pt x="17321" y="17280"/>
                        <a:pt x="17534" y="17280"/>
                        <a:pt x="17525" y="15840"/>
                      </a:cubicBezTo>
                      <a:lnTo>
                        <a:pt x="17239" y="17568"/>
                      </a:lnTo>
                      <a:cubicBezTo>
                        <a:pt x="17228" y="15840"/>
                        <a:pt x="17405" y="12096"/>
                        <a:pt x="17590" y="12672"/>
                      </a:cubicBezTo>
                      <a:cubicBezTo>
                        <a:pt x="17637" y="13248"/>
                        <a:pt x="17555" y="16128"/>
                        <a:pt x="17560" y="16704"/>
                      </a:cubicBezTo>
                      <a:cubicBezTo>
                        <a:pt x="17583" y="16128"/>
                        <a:pt x="17736" y="15552"/>
                        <a:pt x="17753" y="15840"/>
                      </a:cubicBezTo>
                      <a:lnTo>
                        <a:pt x="17674" y="16992"/>
                      </a:lnTo>
                      <a:cubicBezTo>
                        <a:pt x="17777" y="17856"/>
                        <a:pt x="17844" y="14400"/>
                        <a:pt x="17969" y="16416"/>
                      </a:cubicBezTo>
                      <a:cubicBezTo>
                        <a:pt x="18012" y="16416"/>
                        <a:pt x="18096" y="19008"/>
                        <a:pt x="18104" y="17856"/>
                      </a:cubicBezTo>
                      <a:cubicBezTo>
                        <a:pt x="18033" y="15552"/>
                        <a:pt x="18021" y="8640"/>
                        <a:pt x="18068" y="6912"/>
                      </a:cubicBezTo>
                      <a:cubicBezTo>
                        <a:pt x="18083" y="6912"/>
                        <a:pt x="18292" y="8928"/>
                        <a:pt x="18341" y="10080"/>
                      </a:cubicBezTo>
                      <a:cubicBezTo>
                        <a:pt x="18412" y="11808"/>
                        <a:pt x="18236" y="14400"/>
                        <a:pt x="18296" y="15840"/>
                      </a:cubicBezTo>
                      <a:cubicBezTo>
                        <a:pt x="18298" y="15264"/>
                        <a:pt x="18337" y="14688"/>
                        <a:pt x="18354" y="14400"/>
                      </a:cubicBezTo>
                      <a:cubicBezTo>
                        <a:pt x="18400" y="14976"/>
                        <a:pt x="18335" y="16128"/>
                        <a:pt x="18434" y="15840"/>
                      </a:cubicBezTo>
                      <a:cubicBezTo>
                        <a:pt x="18449" y="13824"/>
                        <a:pt x="18634" y="16128"/>
                        <a:pt x="18479" y="14112"/>
                      </a:cubicBezTo>
                      <a:cubicBezTo>
                        <a:pt x="18576" y="13824"/>
                        <a:pt x="18583" y="14688"/>
                        <a:pt x="18695" y="14688"/>
                      </a:cubicBezTo>
                      <a:cubicBezTo>
                        <a:pt x="18658" y="13248"/>
                        <a:pt x="18796" y="10368"/>
                        <a:pt x="18893" y="9792"/>
                      </a:cubicBezTo>
                      <a:cubicBezTo>
                        <a:pt x="18886" y="10080"/>
                        <a:pt x="18908" y="10944"/>
                        <a:pt x="18919" y="11232"/>
                      </a:cubicBezTo>
                      <a:cubicBezTo>
                        <a:pt x="19117" y="11520"/>
                        <a:pt x="19222" y="12384"/>
                        <a:pt x="19405" y="12384"/>
                      </a:cubicBezTo>
                      <a:cubicBezTo>
                        <a:pt x="19422" y="12960"/>
                        <a:pt x="19511" y="13536"/>
                        <a:pt x="19474" y="14400"/>
                      </a:cubicBezTo>
                      <a:cubicBezTo>
                        <a:pt x="19500" y="14112"/>
                        <a:pt x="19524" y="13248"/>
                        <a:pt x="19580" y="13248"/>
                      </a:cubicBezTo>
                      <a:cubicBezTo>
                        <a:pt x="19689" y="14976"/>
                        <a:pt x="19455" y="13536"/>
                        <a:pt x="19539" y="15552"/>
                      </a:cubicBezTo>
                      <a:cubicBezTo>
                        <a:pt x="19545" y="14400"/>
                        <a:pt x="19685" y="14112"/>
                        <a:pt x="19765" y="13248"/>
                      </a:cubicBezTo>
                      <a:cubicBezTo>
                        <a:pt x="19741" y="11520"/>
                        <a:pt x="19580" y="12960"/>
                        <a:pt x="19498" y="13536"/>
                      </a:cubicBezTo>
                      <a:cubicBezTo>
                        <a:pt x="19498" y="11232"/>
                        <a:pt x="19638" y="8640"/>
                        <a:pt x="19829" y="7488"/>
                      </a:cubicBezTo>
                      <a:cubicBezTo>
                        <a:pt x="19982" y="6912"/>
                        <a:pt x="19896" y="9216"/>
                        <a:pt x="19922" y="8928"/>
                      </a:cubicBezTo>
                      <a:cubicBezTo>
                        <a:pt x="20209" y="9216"/>
                        <a:pt x="20168" y="4608"/>
                        <a:pt x="20404" y="6336"/>
                      </a:cubicBezTo>
                      <a:cubicBezTo>
                        <a:pt x="20499" y="8064"/>
                        <a:pt x="20409" y="9504"/>
                        <a:pt x="20430" y="10656"/>
                      </a:cubicBezTo>
                      <a:cubicBezTo>
                        <a:pt x="20305" y="11232"/>
                        <a:pt x="20239" y="9504"/>
                        <a:pt x="20155" y="9504"/>
                      </a:cubicBezTo>
                      <a:lnTo>
                        <a:pt x="20258" y="10368"/>
                      </a:lnTo>
                      <a:cubicBezTo>
                        <a:pt x="20219" y="10944"/>
                        <a:pt x="20135" y="11232"/>
                        <a:pt x="20090" y="10944"/>
                      </a:cubicBezTo>
                      <a:cubicBezTo>
                        <a:pt x="20170" y="12384"/>
                        <a:pt x="20575" y="11232"/>
                        <a:pt x="20796" y="12672"/>
                      </a:cubicBezTo>
                      <a:cubicBezTo>
                        <a:pt x="20835" y="12096"/>
                        <a:pt x="20904" y="11520"/>
                        <a:pt x="20872" y="10944"/>
                      </a:cubicBezTo>
                      <a:lnTo>
                        <a:pt x="20801" y="10944"/>
                      </a:lnTo>
                      <a:cubicBezTo>
                        <a:pt x="20736" y="9792"/>
                        <a:pt x="20934" y="9216"/>
                        <a:pt x="20844" y="8640"/>
                      </a:cubicBezTo>
                      <a:cubicBezTo>
                        <a:pt x="20939" y="7776"/>
                        <a:pt x="21044" y="6336"/>
                        <a:pt x="21175" y="7200"/>
                      </a:cubicBezTo>
                      <a:lnTo>
                        <a:pt x="21201" y="8928"/>
                      </a:lnTo>
                      <a:cubicBezTo>
                        <a:pt x="21197" y="8352"/>
                        <a:pt x="21115" y="8064"/>
                        <a:pt x="21076" y="8352"/>
                      </a:cubicBezTo>
                      <a:cubicBezTo>
                        <a:pt x="21132" y="7776"/>
                        <a:pt x="21279" y="10944"/>
                        <a:pt x="21339" y="8640"/>
                      </a:cubicBezTo>
                      <a:lnTo>
                        <a:pt x="21247" y="7200"/>
                      </a:lnTo>
                      <a:cubicBezTo>
                        <a:pt x="21341" y="6336"/>
                        <a:pt x="21458" y="4608"/>
                        <a:pt x="21576" y="5184"/>
                      </a:cubicBezTo>
                      <a:cubicBezTo>
                        <a:pt x="21522" y="3456"/>
                        <a:pt x="21548" y="5472"/>
                        <a:pt x="21466" y="3168"/>
                      </a:cubicBezTo>
                      <a:cubicBezTo>
                        <a:pt x="21537" y="5760"/>
                        <a:pt x="21165" y="3168"/>
                        <a:pt x="21281" y="5760"/>
                      </a:cubicBezTo>
                      <a:cubicBezTo>
                        <a:pt x="21197" y="3456"/>
                        <a:pt x="21135" y="4896"/>
                        <a:pt x="21023" y="2592"/>
                      </a:cubicBezTo>
                      <a:cubicBezTo>
                        <a:pt x="21025" y="3168"/>
                        <a:pt x="21061" y="3744"/>
                        <a:pt x="20964" y="3456"/>
                      </a:cubicBezTo>
                      <a:cubicBezTo>
                        <a:pt x="20958" y="3744"/>
                        <a:pt x="20949" y="4032"/>
                        <a:pt x="20941" y="4032"/>
                      </a:cubicBezTo>
                      <a:lnTo>
                        <a:pt x="20934" y="4032"/>
                      </a:lnTo>
                      <a:lnTo>
                        <a:pt x="20941" y="4032"/>
                      </a:lnTo>
                      <a:cubicBezTo>
                        <a:pt x="20936" y="4032"/>
                        <a:pt x="20936" y="4320"/>
                        <a:pt x="20943" y="4032"/>
                      </a:cubicBezTo>
                      <a:cubicBezTo>
                        <a:pt x="20967" y="4320"/>
                        <a:pt x="20986" y="4608"/>
                        <a:pt x="20992" y="4896"/>
                      </a:cubicBezTo>
                      <a:cubicBezTo>
                        <a:pt x="20943" y="6336"/>
                        <a:pt x="20788" y="6336"/>
                        <a:pt x="20734" y="6912"/>
                      </a:cubicBezTo>
                      <a:cubicBezTo>
                        <a:pt x="20676" y="6624"/>
                        <a:pt x="20760" y="6336"/>
                        <a:pt x="20728" y="5760"/>
                      </a:cubicBezTo>
                      <a:lnTo>
                        <a:pt x="20648" y="6624"/>
                      </a:lnTo>
                      <a:cubicBezTo>
                        <a:pt x="20641" y="5472"/>
                        <a:pt x="20493" y="4608"/>
                        <a:pt x="20631" y="3744"/>
                      </a:cubicBezTo>
                      <a:lnTo>
                        <a:pt x="20508" y="3744"/>
                      </a:lnTo>
                      <a:cubicBezTo>
                        <a:pt x="20435" y="2880"/>
                        <a:pt x="20333" y="2592"/>
                        <a:pt x="20273" y="3168"/>
                      </a:cubicBezTo>
                      <a:cubicBezTo>
                        <a:pt x="20215" y="2880"/>
                        <a:pt x="20125" y="4608"/>
                        <a:pt x="20176" y="3456"/>
                      </a:cubicBezTo>
                      <a:lnTo>
                        <a:pt x="19982" y="4320"/>
                      </a:lnTo>
                      <a:lnTo>
                        <a:pt x="19980" y="4032"/>
                      </a:lnTo>
                      <a:cubicBezTo>
                        <a:pt x="19789" y="3744"/>
                        <a:pt x="19586" y="6048"/>
                        <a:pt x="19366" y="3744"/>
                      </a:cubicBezTo>
                      <a:cubicBezTo>
                        <a:pt x="19302" y="4032"/>
                        <a:pt x="19237" y="4320"/>
                        <a:pt x="19127" y="4032"/>
                      </a:cubicBezTo>
                      <a:lnTo>
                        <a:pt x="19108" y="2880"/>
                      </a:lnTo>
                      <a:cubicBezTo>
                        <a:pt x="19024" y="3168"/>
                        <a:pt x="18858" y="1728"/>
                        <a:pt x="18824" y="2880"/>
                      </a:cubicBezTo>
                      <a:cubicBezTo>
                        <a:pt x="18733" y="0"/>
                        <a:pt x="18421" y="2016"/>
                        <a:pt x="18277" y="1440"/>
                      </a:cubicBezTo>
                      <a:lnTo>
                        <a:pt x="18270" y="2880"/>
                      </a:lnTo>
                      <a:cubicBezTo>
                        <a:pt x="18171" y="2880"/>
                        <a:pt x="18074" y="3168"/>
                        <a:pt x="17949" y="3744"/>
                      </a:cubicBezTo>
                      <a:lnTo>
                        <a:pt x="17958" y="5184"/>
                      </a:lnTo>
                      <a:cubicBezTo>
                        <a:pt x="17850" y="6048"/>
                        <a:pt x="17682" y="4032"/>
                        <a:pt x="17512" y="4320"/>
                      </a:cubicBezTo>
                      <a:cubicBezTo>
                        <a:pt x="17525" y="3744"/>
                        <a:pt x="17568" y="3744"/>
                        <a:pt x="17598" y="4032"/>
                      </a:cubicBezTo>
                      <a:cubicBezTo>
                        <a:pt x="17396" y="1152"/>
                        <a:pt x="17170" y="6048"/>
                        <a:pt x="16987" y="4032"/>
                      </a:cubicBezTo>
                      <a:cubicBezTo>
                        <a:pt x="16942" y="4320"/>
                        <a:pt x="16907" y="4320"/>
                        <a:pt x="16877" y="4032"/>
                      </a:cubicBezTo>
                      <a:cubicBezTo>
                        <a:pt x="16881" y="4032"/>
                        <a:pt x="16883" y="4032"/>
                        <a:pt x="16888" y="3744"/>
                      </a:cubicBezTo>
                      <a:lnTo>
                        <a:pt x="16868" y="3744"/>
                      </a:lnTo>
                      <a:lnTo>
                        <a:pt x="16806" y="3168"/>
                      </a:lnTo>
                      <a:cubicBezTo>
                        <a:pt x="16823" y="3456"/>
                        <a:pt x="16843" y="3744"/>
                        <a:pt x="16858" y="3744"/>
                      </a:cubicBezTo>
                      <a:cubicBezTo>
                        <a:pt x="16823" y="3744"/>
                        <a:pt x="16769" y="4032"/>
                        <a:pt x="16718" y="4320"/>
                      </a:cubicBezTo>
                      <a:lnTo>
                        <a:pt x="16694" y="2880"/>
                      </a:lnTo>
                      <a:lnTo>
                        <a:pt x="16683" y="2880"/>
                      </a:lnTo>
                      <a:cubicBezTo>
                        <a:pt x="16631" y="2304"/>
                        <a:pt x="16642" y="3456"/>
                        <a:pt x="16668" y="4608"/>
                      </a:cubicBezTo>
                      <a:cubicBezTo>
                        <a:pt x="16642" y="4896"/>
                        <a:pt x="16619" y="5184"/>
                        <a:pt x="16599" y="5472"/>
                      </a:cubicBezTo>
                      <a:cubicBezTo>
                        <a:pt x="16558" y="3168"/>
                        <a:pt x="16461" y="6336"/>
                        <a:pt x="16405" y="3744"/>
                      </a:cubicBezTo>
                      <a:cubicBezTo>
                        <a:pt x="16369" y="4896"/>
                        <a:pt x="16140" y="4608"/>
                        <a:pt x="16112" y="7200"/>
                      </a:cubicBezTo>
                      <a:cubicBezTo>
                        <a:pt x="16110" y="6624"/>
                        <a:pt x="16095" y="6624"/>
                        <a:pt x="16123" y="6624"/>
                      </a:cubicBezTo>
                      <a:cubicBezTo>
                        <a:pt x="16065" y="6336"/>
                        <a:pt x="16007" y="6048"/>
                        <a:pt x="15955" y="6624"/>
                      </a:cubicBezTo>
                      <a:lnTo>
                        <a:pt x="15929" y="4896"/>
                      </a:lnTo>
                      <a:lnTo>
                        <a:pt x="15802" y="7200"/>
                      </a:lnTo>
                      <a:cubicBezTo>
                        <a:pt x="15725" y="6048"/>
                        <a:pt x="15693" y="5472"/>
                        <a:pt x="15770" y="4032"/>
                      </a:cubicBezTo>
                      <a:cubicBezTo>
                        <a:pt x="15583" y="6048"/>
                        <a:pt x="15617" y="4896"/>
                        <a:pt x="15460" y="6912"/>
                      </a:cubicBezTo>
                      <a:lnTo>
                        <a:pt x="15469" y="5760"/>
                      </a:lnTo>
                      <a:cubicBezTo>
                        <a:pt x="15410" y="5760"/>
                        <a:pt x="15320" y="7200"/>
                        <a:pt x="15286" y="6336"/>
                      </a:cubicBezTo>
                      <a:cubicBezTo>
                        <a:pt x="15161" y="4032"/>
                        <a:pt x="14661" y="5760"/>
                        <a:pt x="14336" y="3744"/>
                      </a:cubicBezTo>
                      <a:cubicBezTo>
                        <a:pt x="14398" y="7200"/>
                        <a:pt x="14185" y="2016"/>
                        <a:pt x="14172" y="4896"/>
                      </a:cubicBezTo>
                      <a:cubicBezTo>
                        <a:pt x="14153" y="4032"/>
                        <a:pt x="14108" y="3456"/>
                        <a:pt x="14159" y="2880"/>
                      </a:cubicBezTo>
                      <a:cubicBezTo>
                        <a:pt x="13993" y="3456"/>
                        <a:pt x="13912" y="1440"/>
                        <a:pt x="13797" y="3744"/>
                      </a:cubicBezTo>
                      <a:cubicBezTo>
                        <a:pt x="13778" y="2880"/>
                        <a:pt x="13832" y="2592"/>
                        <a:pt x="13815" y="2016"/>
                      </a:cubicBezTo>
                      <a:cubicBezTo>
                        <a:pt x="13802" y="2016"/>
                        <a:pt x="13763" y="2592"/>
                        <a:pt x="13746" y="2304"/>
                      </a:cubicBezTo>
                      <a:cubicBezTo>
                        <a:pt x="13729" y="1728"/>
                        <a:pt x="13769" y="1440"/>
                        <a:pt x="13795" y="1152"/>
                      </a:cubicBezTo>
                      <a:cubicBezTo>
                        <a:pt x="13627" y="1152"/>
                        <a:pt x="13610" y="3744"/>
                        <a:pt x="13597" y="6048"/>
                      </a:cubicBezTo>
                      <a:cubicBezTo>
                        <a:pt x="13511" y="4896"/>
                        <a:pt x="13468" y="5184"/>
                        <a:pt x="13405" y="6624"/>
                      </a:cubicBezTo>
                      <a:cubicBezTo>
                        <a:pt x="13377" y="5760"/>
                        <a:pt x="13326" y="4896"/>
                        <a:pt x="13431" y="4896"/>
                      </a:cubicBezTo>
                      <a:cubicBezTo>
                        <a:pt x="13373" y="4608"/>
                        <a:pt x="13070" y="3456"/>
                        <a:pt x="13065" y="5472"/>
                      </a:cubicBezTo>
                      <a:cubicBezTo>
                        <a:pt x="13046" y="4896"/>
                        <a:pt x="12981" y="5184"/>
                        <a:pt x="12966" y="5472"/>
                      </a:cubicBezTo>
                      <a:cubicBezTo>
                        <a:pt x="12833" y="5184"/>
                        <a:pt x="12822" y="5184"/>
                        <a:pt x="12690" y="5184"/>
                      </a:cubicBezTo>
                      <a:lnTo>
                        <a:pt x="12727" y="5472"/>
                      </a:lnTo>
                      <a:cubicBezTo>
                        <a:pt x="12675" y="7776"/>
                        <a:pt x="12619" y="6048"/>
                        <a:pt x="12514" y="6336"/>
                      </a:cubicBezTo>
                      <a:lnTo>
                        <a:pt x="12516" y="6048"/>
                      </a:lnTo>
                      <a:cubicBezTo>
                        <a:pt x="12275" y="4320"/>
                        <a:pt x="12413" y="6912"/>
                        <a:pt x="12176" y="4896"/>
                      </a:cubicBezTo>
                      <a:lnTo>
                        <a:pt x="12189" y="6336"/>
                      </a:lnTo>
                      <a:cubicBezTo>
                        <a:pt x="12165" y="9216"/>
                        <a:pt x="11978" y="4320"/>
                        <a:pt x="11840" y="5472"/>
                      </a:cubicBezTo>
                      <a:lnTo>
                        <a:pt x="11889" y="6336"/>
                      </a:lnTo>
                      <a:cubicBezTo>
                        <a:pt x="11814" y="7488"/>
                        <a:pt x="11678" y="2304"/>
                        <a:pt x="11603" y="1728"/>
                      </a:cubicBezTo>
                      <a:cubicBezTo>
                        <a:pt x="11586" y="1440"/>
                        <a:pt x="11629" y="1440"/>
                        <a:pt x="11652" y="1152"/>
                      </a:cubicBezTo>
                      <a:cubicBezTo>
                        <a:pt x="11454" y="-288"/>
                        <a:pt x="11627" y="2880"/>
                        <a:pt x="11478" y="3456"/>
                      </a:cubicBezTo>
                      <a:cubicBezTo>
                        <a:pt x="11450" y="2304"/>
                        <a:pt x="11513" y="864"/>
                        <a:pt x="11413" y="576"/>
                      </a:cubicBezTo>
                      <a:cubicBezTo>
                        <a:pt x="11364" y="0"/>
                        <a:pt x="11125" y="3744"/>
                        <a:pt x="10989" y="1728"/>
                      </a:cubicBezTo>
                      <a:cubicBezTo>
                        <a:pt x="11019" y="2592"/>
                        <a:pt x="11049" y="3456"/>
                        <a:pt x="10981" y="4032"/>
                      </a:cubicBezTo>
                      <a:cubicBezTo>
                        <a:pt x="10875" y="4032"/>
                        <a:pt x="10696" y="864"/>
                        <a:pt x="10602" y="3456"/>
                      </a:cubicBezTo>
                      <a:cubicBezTo>
                        <a:pt x="10589" y="3168"/>
                        <a:pt x="10582" y="2880"/>
                        <a:pt x="10582" y="2592"/>
                      </a:cubicBezTo>
                      <a:cubicBezTo>
                        <a:pt x="10503" y="3456"/>
                        <a:pt x="10322" y="3744"/>
                        <a:pt x="10272" y="4896"/>
                      </a:cubicBezTo>
                      <a:cubicBezTo>
                        <a:pt x="10199" y="288"/>
                        <a:pt x="9772" y="7200"/>
                        <a:pt x="9775" y="2592"/>
                      </a:cubicBezTo>
                      <a:lnTo>
                        <a:pt x="9527" y="2880"/>
                      </a:lnTo>
                      <a:lnTo>
                        <a:pt x="9533" y="2304"/>
                      </a:lnTo>
                      <a:cubicBezTo>
                        <a:pt x="9376" y="2016"/>
                        <a:pt x="9320" y="3168"/>
                        <a:pt x="9264" y="4320"/>
                      </a:cubicBezTo>
                      <a:cubicBezTo>
                        <a:pt x="9228" y="3744"/>
                        <a:pt x="9256" y="3456"/>
                        <a:pt x="9258" y="3168"/>
                      </a:cubicBezTo>
                      <a:cubicBezTo>
                        <a:pt x="9027" y="2304"/>
                        <a:pt x="9004" y="2304"/>
                        <a:pt x="8810" y="4608"/>
                      </a:cubicBezTo>
                      <a:lnTo>
                        <a:pt x="8790" y="3168"/>
                      </a:lnTo>
                      <a:cubicBezTo>
                        <a:pt x="8737" y="4032"/>
                        <a:pt x="8457" y="864"/>
                        <a:pt x="8231" y="2304"/>
                      </a:cubicBezTo>
                      <a:cubicBezTo>
                        <a:pt x="8233" y="2304"/>
                        <a:pt x="8237" y="2016"/>
                        <a:pt x="8254" y="1728"/>
                      </a:cubicBezTo>
                      <a:cubicBezTo>
                        <a:pt x="8000" y="3456"/>
                        <a:pt x="7645" y="-2016"/>
                        <a:pt x="7552" y="2880"/>
                      </a:cubicBezTo>
                      <a:lnTo>
                        <a:pt x="7382" y="4032"/>
                      </a:lnTo>
                      <a:cubicBezTo>
                        <a:pt x="7600" y="4608"/>
                        <a:pt x="7350" y="6336"/>
                        <a:pt x="7440" y="7200"/>
                      </a:cubicBezTo>
                      <a:cubicBezTo>
                        <a:pt x="7354" y="7488"/>
                        <a:pt x="7218" y="5760"/>
                        <a:pt x="7324" y="5472"/>
                      </a:cubicBezTo>
                      <a:lnTo>
                        <a:pt x="7341" y="5760"/>
                      </a:lnTo>
                      <a:cubicBezTo>
                        <a:pt x="7380" y="2880"/>
                        <a:pt x="7070" y="4608"/>
                        <a:pt x="7076" y="2592"/>
                      </a:cubicBezTo>
                      <a:cubicBezTo>
                        <a:pt x="6648" y="2880"/>
                        <a:pt x="6230" y="1152"/>
                        <a:pt x="5829" y="864"/>
                      </a:cubicBezTo>
                      <a:lnTo>
                        <a:pt x="5877" y="3168"/>
                      </a:lnTo>
                      <a:lnTo>
                        <a:pt x="5737" y="2880"/>
                      </a:lnTo>
                      <a:cubicBezTo>
                        <a:pt x="5700" y="2304"/>
                        <a:pt x="5687" y="1152"/>
                        <a:pt x="5786" y="1440"/>
                      </a:cubicBezTo>
                      <a:cubicBezTo>
                        <a:pt x="5735" y="288"/>
                        <a:pt x="5618" y="2304"/>
                        <a:pt x="5616" y="2880"/>
                      </a:cubicBezTo>
                      <a:cubicBezTo>
                        <a:pt x="5420" y="2016"/>
                        <a:pt x="5694" y="576"/>
                        <a:pt x="5633" y="576"/>
                      </a:cubicBezTo>
                      <a:lnTo>
                        <a:pt x="5569" y="576"/>
                      </a:lnTo>
                      <a:cubicBezTo>
                        <a:pt x="5504" y="1440"/>
                        <a:pt x="5498" y="2304"/>
                        <a:pt x="5377" y="2304"/>
                      </a:cubicBezTo>
                      <a:cubicBezTo>
                        <a:pt x="5302" y="1728"/>
                        <a:pt x="5338" y="864"/>
                        <a:pt x="5308" y="864"/>
                      </a:cubicBezTo>
                      <a:cubicBezTo>
                        <a:pt x="5310" y="864"/>
                        <a:pt x="5300" y="576"/>
                        <a:pt x="5263" y="864"/>
                      </a:cubicBezTo>
                      <a:lnTo>
                        <a:pt x="5086" y="576"/>
                      </a:lnTo>
                      <a:lnTo>
                        <a:pt x="5157" y="2304"/>
                      </a:lnTo>
                      <a:cubicBezTo>
                        <a:pt x="5080" y="3168"/>
                        <a:pt x="4992" y="2304"/>
                        <a:pt x="5073" y="4032"/>
                      </a:cubicBezTo>
                      <a:cubicBezTo>
                        <a:pt x="4953" y="1152"/>
                        <a:pt x="4417" y="2880"/>
                        <a:pt x="4343" y="2016"/>
                      </a:cubicBezTo>
                      <a:cubicBezTo>
                        <a:pt x="4234" y="3168"/>
                        <a:pt x="4126" y="3168"/>
                        <a:pt x="3990" y="2880"/>
                      </a:cubicBezTo>
                      <a:cubicBezTo>
                        <a:pt x="4025" y="3456"/>
                        <a:pt x="4044" y="5184"/>
                        <a:pt x="3930" y="4896"/>
                      </a:cubicBezTo>
                      <a:cubicBezTo>
                        <a:pt x="3971" y="1152"/>
                        <a:pt x="3717" y="3168"/>
                        <a:pt x="3624" y="576"/>
                      </a:cubicBezTo>
                      <a:cubicBezTo>
                        <a:pt x="3708" y="2304"/>
                        <a:pt x="3297" y="864"/>
                        <a:pt x="3428" y="3456"/>
                      </a:cubicBezTo>
                      <a:cubicBezTo>
                        <a:pt x="3331" y="3168"/>
                        <a:pt x="3422" y="2016"/>
                        <a:pt x="3348" y="1152"/>
                      </a:cubicBezTo>
                      <a:cubicBezTo>
                        <a:pt x="3120" y="2592"/>
                        <a:pt x="2842" y="288"/>
                        <a:pt x="2560" y="576"/>
                      </a:cubicBezTo>
                      <a:cubicBezTo>
                        <a:pt x="2556" y="1152"/>
                        <a:pt x="2603" y="1728"/>
                        <a:pt x="2543" y="2592"/>
                      </a:cubicBezTo>
                      <a:lnTo>
                        <a:pt x="2392" y="288"/>
                      </a:lnTo>
                      <a:cubicBezTo>
                        <a:pt x="2336" y="576"/>
                        <a:pt x="2341" y="2880"/>
                        <a:pt x="2239" y="1152"/>
                      </a:cubicBezTo>
                      <a:cubicBezTo>
                        <a:pt x="2254" y="1728"/>
                        <a:pt x="2276" y="2304"/>
                        <a:pt x="2237" y="2304"/>
                      </a:cubicBezTo>
                      <a:cubicBezTo>
                        <a:pt x="1682" y="0"/>
                        <a:pt x="1104" y="4320"/>
                        <a:pt x="540" y="0"/>
                      </a:cubicBezTo>
                      <a:cubicBezTo>
                        <a:pt x="616" y="576"/>
                        <a:pt x="566" y="864"/>
                        <a:pt x="508" y="864"/>
                      </a:cubicBezTo>
                      <a:cubicBezTo>
                        <a:pt x="545" y="1152"/>
                        <a:pt x="506" y="2016"/>
                        <a:pt x="514" y="2880"/>
                      </a:cubicBezTo>
                      <a:lnTo>
                        <a:pt x="277" y="864"/>
                      </a:lnTo>
                      <a:cubicBezTo>
                        <a:pt x="234" y="2880"/>
                        <a:pt x="26" y="864"/>
                        <a:pt x="0" y="2880"/>
                      </a:cubicBezTo>
                      <a:lnTo>
                        <a:pt x="75" y="2304"/>
                      </a:lnTo>
                      <a:cubicBezTo>
                        <a:pt x="-24" y="4608"/>
                        <a:pt x="215" y="7200"/>
                        <a:pt x="200" y="10080"/>
                      </a:cubicBezTo>
                      <a:cubicBezTo>
                        <a:pt x="312" y="7488"/>
                        <a:pt x="493" y="13824"/>
                        <a:pt x="676" y="10368"/>
                      </a:cubicBezTo>
                      <a:cubicBezTo>
                        <a:pt x="717" y="10944"/>
                        <a:pt x="641" y="11232"/>
                        <a:pt x="663" y="11808"/>
                      </a:cubicBezTo>
                      <a:cubicBezTo>
                        <a:pt x="708" y="10656"/>
                        <a:pt x="764" y="10368"/>
                        <a:pt x="868" y="10944"/>
                      </a:cubicBezTo>
                      <a:lnTo>
                        <a:pt x="857" y="11232"/>
                      </a:lnTo>
                      <a:cubicBezTo>
                        <a:pt x="1148" y="10944"/>
                        <a:pt x="1272" y="12096"/>
                        <a:pt x="1600" y="12960"/>
                      </a:cubicBezTo>
                      <a:lnTo>
                        <a:pt x="1574" y="11520"/>
                      </a:lnTo>
                      <a:cubicBezTo>
                        <a:pt x="1645" y="11808"/>
                        <a:pt x="1660" y="12096"/>
                        <a:pt x="1692" y="12384"/>
                      </a:cubicBezTo>
                      <a:cubicBezTo>
                        <a:pt x="1774" y="10368"/>
                        <a:pt x="1496" y="12384"/>
                        <a:pt x="1570" y="10080"/>
                      </a:cubicBezTo>
                      <a:cubicBezTo>
                        <a:pt x="1662" y="12960"/>
                        <a:pt x="2065" y="10080"/>
                        <a:pt x="2127" y="13248"/>
                      </a:cubicBezTo>
                      <a:cubicBezTo>
                        <a:pt x="2235" y="13536"/>
                        <a:pt x="2095" y="11808"/>
                        <a:pt x="2203" y="11808"/>
                      </a:cubicBezTo>
                      <a:lnTo>
                        <a:pt x="2233" y="12672"/>
                      </a:lnTo>
                      <a:lnTo>
                        <a:pt x="2259" y="11520"/>
                      </a:lnTo>
                      <a:cubicBezTo>
                        <a:pt x="2330" y="11808"/>
                        <a:pt x="2366" y="12960"/>
                        <a:pt x="2369" y="13536"/>
                      </a:cubicBezTo>
                      <a:cubicBezTo>
                        <a:pt x="2351" y="13536"/>
                        <a:pt x="2319" y="13824"/>
                        <a:pt x="2302" y="13824"/>
                      </a:cubicBezTo>
                      <a:cubicBezTo>
                        <a:pt x="2392" y="14976"/>
                        <a:pt x="2560" y="13536"/>
                        <a:pt x="2593" y="13824"/>
                      </a:cubicBezTo>
                      <a:lnTo>
                        <a:pt x="2487" y="13248"/>
                      </a:lnTo>
                      <a:cubicBezTo>
                        <a:pt x="2782" y="12384"/>
                        <a:pt x="3142" y="13824"/>
                        <a:pt x="3428" y="12096"/>
                      </a:cubicBezTo>
                      <a:lnTo>
                        <a:pt x="3407" y="11232"/>
                      </a:lnTo>
                      <a:cubicBezTo>
                        <a:pt x="3624" y="10080"/>
                        <a:pt x="3581" y="12096"/>
                        <a:pt x="3818" y="11520"/>
                      </a:cubicBezTo>
                      <a:lnTo>
                        <a:pt x="3809" y="11808"/>
                      </a:lnTo>
                      <a:cubicBezTo>
                        <a:pt x="3859" y="10944"/>
                        <a:pt x="3921" y="10656"/>
                        <a:pt x="3988" y="10944"/>
                      </a:cubicBezTo>
                      <a:cubicBezTo>
                        <a:pt x="3928" y="11520"/>
                        <a:pt x="4100" y="12384"/>
                        <a:pt x="4023" y="13248"/>
                      </a:cubicBezTo>
                      <a:cubicBezTo>
                        <a:pt x="4257" y="11808"/>
                        <a:pt x="4139" y="12096"/>
                        <a:pt x="4294" y="9792"/>
                      </a:cubicBezTo>
                      <a:lnTo>
                        <a:pt x="4330" y="10944"/>
                      </a:lnTo>
                      <a:cubicBezTo>
                        <a:pt x="4382" y="9792"/>
                        <a:pt x="4386" y="9504"/>
                        <a:pt x="4507" y="9216"/>
                      </a:cubicBezTo>
                      <a:cubicBezTo>
                        <a:pt x="4408" y="10080"/>
                        <a:pt x="4582" y="10656"/>
                        <a:pt x="4473" y="12096"/>
                      </a:cubicBezTo>
                      <a:cubicBezTo>
                        <a:pt x="4725" y="14400"/>
                        <a:pt x="4845" y="9792"/>
                        <a:pt x="4959" y="13248"/>
                      </a:cubicBezTo>
                      <a:cubicBezTo>
                        <a:pt x="5076" y="10080"/>
                        <a:pt x="4744" y="11520"/>
                        <a:pt x="4809" y="10944"/>
                      </a:cubicBezTo>
                      <a:cubicBezTo>
                        <a:pt x="4755" y="9792"/>
                        <a:pt x="4903" y="8640"/>
                        <a:pt x="4981" y="8928"/>
                      </a:cubicBezTo>
                      <a:cubicBezTo>
                        <a:pt x="5061" y="8928"/>
                        <a:pt x="5116" y="12672"/>
                        <a:pt x="5319" y="12672"/>
                      </a:cubicBezTo>
                      <a:cubicBezTo>
                        <a:pt x="5297" y="12672"/>
                        <a:pt x="5297" y="12960"/>
                        <a:pt x="5276" y="12960"/>
                      </a:cubicBezTo>
                      <a:cubicBezTo>
                        <a:pt x="5351" y="13824"/>
                        <a:pt x="5424" y="11808"/>
                        <a:pt x="5517" y="13248"/>
                      </a:cubicBezTo>
                      <a:cubicBezTo>
                        <a:pt x="5569" y="11520"/>
                        <a:pt x="5636" y="13248"/>
                        <a:pt x="5651" y="10944"/>
                      </a:cubicBezTo>
                      <a:lnTo>
                        <a:pt x="5468" y="11520"/>
                      </a:lnTo>
                      <a:cubicBezTo>
                        <a:pt x="5571" y="10944"/>
                        <a:pt x="5670" y="8352"/>
                        <a:pt x="5842" y="9504"/>
                      </a:cubicBezTo>
                      <a:cubicBezTo>
                        <a:pt x="5829" y="10080"/>
                        <a:pt x="5778" y="10656"/>
                        <a:pt x="5741" y="10944"/>
                      </a:cubicBezTo>
                      <a:cubicBezTo>
                        <a:pt x="5793" y="11808"/>
                        <a:pt x="5838" y="10656"/>
                        <a:pt x="5892" y="11232"/>
                      </a:cubicBezTo>
                      <a:cubicBezTo>
                        <a:pt x="5877" y="13536"/>
                        <a:pt x="5668" y="11808"/>
                        <a:pt x="5556" y="13536"/>
                      </a:cubicBezTo>
                      <a:cubicBezTo>
                        <a:pt x="5610" y="14400"/>
                        <a:pt x="5767" y="11808"/>
                        <a:pt x="5711" y="14400"/>
                      </a:cubicBezTo>
                      <a:cubicBezTo>
                        <a:pt x="5791" y="11232"/>
                        <a:pt x="5909" y="14688"/>
                        <a:pt x="6045" y="12384"/>
                      </a:cubicBezTo>
                      <a:lnTo>
                        <a:pt x="6036" y="13824"/>
                      </a:lnTo>
                      <a:cubicBezTo>
                        <a:pt x="6058" y="13536"/>
                        <a:pt x="6103" y="12960"/>
                        <a:pt x="6142" y="12960"/>
                      </a:cubicBezTo>
                      <a:lnTo>
                        <a:pt x="6071" y="14688"/>
                      </a:lnTo>
                      <a:cubicBezTo>
                        <a:pt x="6180" y="13248"/>
                        <a:pt x="6282" y="16128"/>
                        <a:pt x="6387" y="15264"/>
                      </a:cubicBezTo>
                      <a:cubicBezTo>
                        <a:pt x="6167" y="15264"/>
                        <a:pt x="6338" y="13536"/>
                        <a:pt x="6245" y="12672"/>
                      </a:cubicBezTo>
                      <a:cubicBezTo>
                        <a:pt x="6518" y="10944"/>
                        <a:pt x="6402" y="16416"/>
                        <a:pt x="6708" y="15840"/>
                      </a:cubicBezTo>
                      <a:cubicBezTo>
                        <a:pt x="6667" y="15840"/>
                        <a:pt x="6553" y="14688"/>
                        <a:pt x="6618" y="14112"/>
                      </a:cubicBezTo>
                      <a:cubicBezTo>
                        <a:pt x="6676" y="14400"/>
                        <a:pt x="6751" y="14976"/>
                        <a:pt x="6788" y="15840"/>
                      </a:cubicBezTo>
                      <a:cubicBezTo>
                        <a:pt x="6990" y="15552"/>
                        <a:pt x="6757" y="14400"/>
                        <a:pt x="6844" y="13536"/>
                      </a:cubicBezTo>
                      <a:cubicBezTo>
                        <a:pt x="6913" y="15264"/>
                        <a:pt x="6943" y="12960"/>
                        <a:pt x="7031" y="12384"/>
                      </a:cubicBezTo>
                      <a:lnTo>
                        <a:pt x="7031" y="13824"/>
                      </a:lnTo>
                      <a:cubicBezTo>
                        <a:pt x="7264" y="14688"/>
                        <a:pt x="7093" y="10944"/>
                        <a:pt x="7300" y="12096"/>
                      </a:cubicBezTo>
                      <a:lnTo>
                        <a:pt x="7214" y="13824"/>
                      </a:lnTo>
                      <a:lnTo>
                        <a:pt x="7322" y="13536"/>
                      </a:lnTo>
                      <a:lnTo>
                        <a:pt x="7298" y="14976"/>
                      </a:lnTo>
                      <a:cubicBezTo>
                        <a:pt x="7416" y="13824"/>
                        <a:pt x="7453" y="14112"/>
                        <a:pt x="7569" y="14688"/>
                      </a:cubicBezTo>
                      <a:cubicBezTo>
                        <a:pt x="7541" y="13536"/>
                        <a:pt x="7584" y="12096"/>
                        <a:pt x="7686" y="12096"/>
                      </a:cubicBezTo>
                      <a:cubicBezTo>
                        <a:pt x="7757" y="12960"/>
                        <a:pt x="7647" y="13536"/>
                        <a:pt x="7793" y="13248"/>
                      </a:cubicBezTo>
                      <a:cubicBezTo>
                        <a:pt x="7759" y="14112"/>
                        <a:pt x="7724" y="15264"/>
                        <a:pt x="7660" y="13824"/>
                      </a:cubicBezTo>
                      <a:cubicBezTo>
                        <a:pt x="7653" y="14400"/>
                        <a:pt x="7628" y="14688"/>
                        <a:pt x="7621" y="15264"/>
                      </a:cubicBezTo>
                      <a:cubicBezTo>
                        <a:pt x="7696" y="16128"/>
                        <a:pt x="7811" y="15552"/>
                        <a:pt x="7862" y="15552"/>
                      </a:cubicBezTo>
                      <a:cubicBezTo>
                        <a:pt x="7843" y="15552"/>
                        <a:pt x="7819" y="15264"/>
                        <a:pt x="7806" y="15264"/>
                      </a:cubicBezTo>
                      <a:lnTo>
                        <a:pt x="8017" y="13248"/>
                      </a:lnTo>
                      <a:cubicBezTo>
                        <a:pt x="8050" y="13824"/>
                        <a:pt x="8024" y="14112"/>
                        <a:pt x="7998" y="14688"/>
                      </a:cubicBezTo>
                      <a:cubicBezTo>
                        <a:pt x="8039" y="14400"/>
                        <a:pt x="8069" y="13824"/>
                        <a:pt x="8131" y="13824"/>
                      </a:cubicBezTo>
                      <a:cubicBezTo>
                        <a:pt x="8116" y="14976"/>
                        <a:pt x="8119" y="16128"/>
                        <a:pt x="8030" y="16704"/>
                      </a:cubicBezTo>
                      <a:lnTo>
                        <a:pt x="8231" y="15264"/>
                      </a:lnTo>
                      <a:cubicBezTo>
                        <a:pt x="8243" y="15840"/>
                        <a:pt x="8334" y="16704"/>
                        <a:pt x="8308" y="17280"/>
                      </a:cubicBezTo>
                      <a:cubicBezTo>
                        <a:pt x="8418" y="17856"/>
                        <a:pt x="8579" y="14976"/>
                        <a:pt x="8728" y="15840"/>
                      </a:cubicBezTo>
                      <a:cubicBezTo>
                        <a:pt x="8734" y="15840"/>
                        <a:pt x="8750" y="15552"/>
                        <a:pt x="8782" y="15264"/>
                      </a:cubicBezTo>
                      <a:cubicBezTo>
                        <a:pt x="8920" y="15840"/>
                        <a:pt x="9042" y="17280"/>
                        <a:pt x="9206" y="15552"/>
                      </a:cubicBezTo>
                      <a:lnTo>
                        <a:pt x="9299" y="17568"/>
                      </a:lnTo>
                      <a:cubicBezTo>
                        <a:pt x="9428" y="17280"/>
                        <a:pt x="9174" y="14976"/>
                        <a:pt x="9387" y="14400"/>
                      </a:cubicBezTo>
                      <a:cubicBezTo>
                        <a:pt x="9538" y="13824"/>
                        <a:pt x="9443" y="16128"/>
                        <a:pt x="9497" y="16704"/>
                      </a:cubicBezTo>
                      <a:cubicBezTo>
                        <a:pt x="9572" y="15840"/>
                        <a:pt x="9704" y="13536"/>
                        <a:pt x="9841" y="15264"/>
                      </a:cubicBezTo>
                      <a:cubicBezTo>
                        <a:pt x="9796" y="15840"/>
                        <a:pt x="9760" y="15264"/>
                        <a:pt x="9716" y="155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3" name="Google Shape;1163;p10"/>
                <p:cNvSpPr/>
                <p:nvPr/>
              </p:nvSpPr>
              <p:spPr>
                <a:xfrm rot="-5400000">
                  <a:off x="24618" y="177527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30" h="21600" extrusionOk="0">
                      <a:moveTo>
                        <a:pt x="17130" y="21600"/>
                      </a:moveTo>
                      <a:cubicBezTo>
                        <a:pt x="9930" y="14400"/>
                        <a:pt x="8130" y="7200"/>
                        <a:pt x="6330" y="0"/>
                      </a:cubicBezTo>
                      <a:cubicBezTo>
                        <a:pt x="-2670" y="7200"/>
                        <a:pt x="-4470" y="14400"/>
                        <a:pt x="1713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4" name="Google Shape;1164;p10"/>
                <p:cNvSpPr/>
                <p:nvPr/>
              </p:nvSpPr>
              <p:spPr>
                <a:xfrm rot="-5400000">
                  <a:off x="28135" y="2584713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2960" y="0"/>
                      </a:lnTo>
                      <a:cubicBezTo>
                        <a:pt x="4320" y="21600"/>
                        <a:pt x="4320" y="21600"/>
                        <a:pt x="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5" name="Google Shape;1165;p10"/>
                <p:cNvSpPr/>
                <p:nvPr/>
              </p:nvSpPr>
              <p:spPr>
                <a:xfrm rot="-5400000">
                  <a:off x="28487" y="930409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884" h="21600" extrusionOk="0">
                      <a:moveTo>
                        <a:pt x="20884" y="21600"/>
                      </a:moveTo>
                      <a:cubicBezTo>
                        <a:pt x="9684" y="14400"/>
                        <a:pt x="4084" y="7200"/>
                        <a:pt x="84" y="0"/>
                      </a:cubicBezTo>
                      <a:cubicBezTo>
                        <a:pt x="-716" y="7200"/>
                        <a:pt x="4084" y="14400"/>
                        <a:pt x="20884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6" name="Google Shape;1166;p10"/>
                <p:cNvSpPr/>
                <p:nvPr/>
              </p:nvSpPr>
              <p:spPr>
                <a:xfrm rot="-5400000">
                  <a:off x="5306" y="424103"/>
                  <a:ext cx="1545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10286" y="7200"/>
                        <a:pt x="13886" y="14400"/>
                        <a:pt x="19543" y="21600"/>
                      </a:cubicBezTo>
                      <a:cubicBezTo>
                        <a:pt x="19029" y="14400"/>
                        <a:pt x="14914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7" name="Google Shape;1167;p10"/>
                <p:cNvSpPr/>
                <p:nvPr/>
              </p:nvSpPr>
              <p:spPr>
                <a:xfrm rot="-5400000">
                  <a:off x="20046" y="279090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213" h="21600" extrusionOk="0">
                      <a:moveTo>
                        <a:pt x="6291" y="21600"/>
                      </a:moveTo>
                      <a:cubicBezTo>
                        <a:pt x="9109" y="14400"/>
                        <a:pt x="12396" y="21600"/>
                        <a:pt x="15213" y="14400"/>
                      </a:cubicBezTo>
                      <a:lnTo>
                        <a:pt x="14274" y="0"/>
                      </a:lnTo>
                      <a:cubicBezTo>
                        <a:pt x="2065" y="0"/>
                        <a:pt x="-6387" y="14400"/>
                        <a:pt x="6291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8" name="Google Shape;1168;p10"/>
                <p:cNvSpPr/>
                <p:nvPr/>
              </p:nvSpPr>
              <p:spPr>
                <a:xfrm rot="-5400000">
                  <a:off x="9298" y="390980"/>
                  <a:ext cx="2236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571" h="13988" extrusionOk="0">
                      <a:moveTo>
                        <a:pt x="0" y="5056"/>
                      </a:moveTo>
                      <a:cubicBezTo>
                        <a:pt x="1029" y="17399"/>
                        <a:pt x="10286" y="14313"/>
                        <a:pt x="20571" y="11228"/>
                      </a:cubicBezTo>
                      <a:lnTo>
                        <a:pt x="18514" y="11228"/>
                      </a:lnTo>
                      <a:cubicBezTo>
                        <a:pt x="21600" y="-4201"/>
                        <a:pt x="10629" y="-1115"/>
                        <a:pt x="0" y="5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9" name="Google Shape;1169;p10"/>
                <p:cNvSpPr/>
                <p:nvPr/>
              </p:nvSpPr>
              <p:spPr>
                <a:xfrm rot="-5400000">
                  <a:off x="14263" y="372345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793" h="9600" extrusionOk="0">
                      <a:moveTo>
                        <a:pt x="0" y="9600"/>
                      </a:moveTo>
                      <a:cubicBezTo>
                        <a:pt x="6968" y="9600"/>
                        <a:pt x="13239" y="9600"/>
                        <a:pt x="19510" y="9600"/>
                      </a:cubicBezTo>
                      <a:cubicBezTo>
                        <a:pt x="21600" y="-12000"/>
                        <a:pt x="11845" y="96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0" name="Google Shape;1170;p10"/>
                <p:cNvSpPr/>
                <p:nvPr/>
              </p:nvSpPr>
              <p:spPr>
                <a:xfrm rot="-5400000">
                  <a:off x="4930" y="517037"/>
                  <a:ext cx="17042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63" h="9351" extrusionOk="0">
                      <a:moveTo>
                        <a:pt x="5509" y="8469"/>
                      </a:moveTo>
                      <a:cubicBezTo>
                        <a:pt x="8283" y="10269"/>
                        <a:pt x="7292" y="-531"/>
                        <a:pt x="8878" y="3069"/>
                      </a:cubicBezTo>
                      <a:cubicBezTo>
                        <a:pt x="11850" y="-7731"/>
                        <a:pt x="-9750" y="13869"/>
                        <a:pt x="5509" y="8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1" name="Google Shape;1171;p10"/>
                <p:cNvSpPr/>
                <p:nvPr/>
              </p:nvSpPr>
              <p:spPr>
                <a:xfrm rot="-5400000">
                  <a:off x="19343" y="398146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2800" y="0"/>
                      </a:lnTo>
                      <a:lnTo>
                        <a:pt x="0" y="1728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 rot="-5400000">
                  <a:off x="13234" y="469035"/>
                  <a:ext cx="225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254" h="15514" extrusionOk="0">
                      <a:moveTo>
                        <a:pt x="8" y="8314"/>
                      </a:moveTo>
                      <a:lnTo>
                        <a:pt x="17005" y="15514"/>
                      </a:lnTo>
                      <a:cubicBezTo>
                        <a:pt x="16651" y="8314"/>
                        <a:pt x="18775" y="8314"/>
                        <a:pt x="21254" y="8314"/>
                      </a:cubicBezTo>
                      <a:cubicBezTo>
                        <a:pt x="10985" y="1114"/>
                        <a:pt x="-346" y="-6086"/>
                        <a:pt x="8" y="83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3" name="Google Shape;1173;p10"/>
                <p:cNvSpPr/>
                <p:nvPr/>
              </p:nvSpPr>
              <p:spPr>
                <a:xfrm rot="-5400000">
                  <a:off x="17530" y="450678"/>
                  <a:ext cx="14216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8526" y="21600"/>
                        <a:pt x="17053" y="21600"/>
                        <a:pt x="21600" y="0"/>
                      </a:cubicBezTo>
                      <a:cubicBezTo>
                        <a:pt x="17053" y="0"/>
                        <a:pt x="6821" y="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4" name="Google Shape;1174;p10"/>
                <p:cNvSpPr/>
                <p:nvPr/>
              </p:nvSpPr>
              <p:spPr>
                <a:xfrm rot="-5400000">
                  <a:off x="18138" y="425957"/>
                  <a:ext cx="1792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5166" y="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5" name="Google Shape;1175;p10"/>
                <p:cNvSpPr/>
                <p:nvPr/>
              </p:nvSpPr>
              <p:spPr>
                <a:xfrm rot="-5400000">
                  <a:off x="14466" y="677898"/>
                  <a:ext cx="2034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230" h="21600" extrusionOk="0">
                      <a:moveTo>
                        <a:pt x="17620" y="0"/>
                      </a:moveTo>
                      <a:lnTo>
                        <a:pt x="340" y="5400"/>
                      </a:lnTo>
                      <a:cubicBezTo>
                        <a:pt x="-1322" y="16200"/>
                        <a:pt x="3330" y="21600"/>
                        <a:pt x="9644" y="21600"/>
                      </a:cubicBezTo>
                      <a:cubicBezTo>
                        <a:pt x="13632" y="10800"/>
                        <a:pt x="20278" y="10800"/>
                        <a:pt x="176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6" name="Google Shape;1176;p10"/>
                <p:cNvSpPr/>
                <p:nvPr/>
              </p:nvSpPr>
              <p:spPr>
                <a:xfrm rot="-5400000">
                  <a:off x="23915" y="615072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12343"/>
                      </a:moveTo>
                      <a:cubicBezTo>
                        <a:pt x="9504" y="9257"/>
                        <a:pt x="8640" y="6171"/>
                        <a:pt x="1728" y="0"/>
                      </a:cubicBezTo>
                      <a:lnTo>
                        <a:pt x="0" y="21600"/>
                      </a:lnTo>
                      <a:lnTo>
                        <a:pt x="21600" y="1234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7" name="Google Shape;1177;p10"/>
                <p:cNvSpPr/>
                <p:nvPr/>
              </p:nvSpPr>
              <p:spPr>
                <a:xfrm rot="-5400000">
                  <a:off x="22063" y="669758"/>
                  <a:ext cx="21328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73" h="21600" extrusionOk="0">
                      <a:moveTo>
                        <a:pt x="6528" y="0"/>
                      </a:moveTo>
                      <a:cubicBezTo>
                        <a:pt x="5650" y="5400"/>
                        <a:pt x="-6643" y="21600"/>
                        <a:pt x="4947" y="21600"/>
                      </a:cubicBezTo>
                      <a:cubicBezTo>
                        <a:pt x="5825" y="10800"/>
                        <a:pt x="14957" y="5400"/>
                        <a:pt x="65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8" name="Google Shape;1178;p10"/>
                <p:cNvSpPr/>
                <p:nvPr/>
              </p:nvSpPr>
              <p:spPr>
                <a:xfrm rot="-5400000">
                  <a:off x="18288" y="953131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19938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9" name="Google Shape;1179;p10"/>
                <p:cNvSpPr/>
                <p:nvPr/>
              </p:nvSpPr>
              <p:spPr>
                <a:xfrm rot="-5400000">
                  <a:off x="22296" y="1197676"/>
                  <a:ext cx="29166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710" h="17913" extrusionOk="0">
                      <a:moveTo>
                        <a:pt x="1221" y="17280"/>
                      </a:moveTo>
                      <a:cubicBezTo>
                        <a:pt x="14480" y="21600"/>
                        <a:pt x="4429" y="2160"/>
                        <a:pt x="16191" y="8640"/>
                      </a:cubicBezTo>
                      <a:cubicBezTo>
                        <a:pt x="19399" y="4320"/>
                        <a:pt x="6567" y="4320"/>
                        <a:pt x="9775" y="0"/>
                      </a:cubicBezTo>
                      <a:cubicBezTo>
                        <a:pt x="1862" y="4320"/>
                        <a:pt x="-2201" y="2160"/>
                        <a:pt x="1221" y="172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0" name="Google Shape;1180;p10"/>
                <p:cNvSpPr/>
                <p:nvPr/>
              </p:nvSpPr>
              <p:spPr>
                <a:xfrm rot="-5400000">
                  <a:off x="27783" y="119168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0"/>
                      </a:lnTo>
                      <a:cubicBezTo>
                        <a:pt x="9095" y="10800"/>
                        <a:pt x="3411" y="108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1" name="Google Shape;1181;p10"/>
                <p:cNvSpPr/>
                <p:nvPr/>
              </p:nvSpPr>
              <p:spPr>
                <a:xfrm rot="-5400000">
                  <a:off x="-1067" y="4075695"/>
                  <a:ext cx="14834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10800"/>
                      </a:moveTo>
                      <a:lnTo>
                        <a:pt x="0" y="0"/>
                      </a:lnTo>
                      <a:lnTo>
                        <a:pt x="13846" y="21600"/>
                      </a:lnTo>
                      <a:lnTo>
                        <a:pt x="21600" y="10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2" name="Google Shape;1182;p10"/>
                <p:cNvSpPr/>
                <p:nvPr/>
              </p:nvSpPr>
              <p:spPr>
                <a:xfrm rot="-5400000">
                  <a:off x="1758" y="4102578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15525" y="0"/>
                      </a:lnTo>
                      <a:lnTo>
                        <a:pt x="0" y="18000"/>
                      </a:lnTo>
                      <a:cubicBezTo>
                        <a:pt x="5400" y="18000"/>
                        <a:pt x="17550" y="180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3" name="Google Shape;1183;p10"/>
                <p:cNvSpPr/>
                <p:nvPr/>
              </p:nvSpPr>
              <p:spPr>
                <a:xfrm rot="-5400000">
                  <a:off x="32216" y="2105745"/>
                  <a:ext cx="12979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9694" y="21600"/>
                      </a:moveTo>
                      <a:lnTo>
                        <a:pt x="21600" y="10800"/>
                      </a:lnTo>
                      <a:cubicBezTo>
                        <a:pt x="17788" y="5400"/>
                        <a:pt x="11435" y="5400"/>
                        <a:pt x="0" y="0"/>
                      </a:cubicBezTo>
                      <a:lnTo>
                        <a:pt x="19694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4" name="Google Shape;1184;p10"/>
                <p:cNvSpPr/>
                <p:nvPr/>
              </p:nvSpPr>
              <p:spPr>
                <a:xfrm rot="-5400000">
                  <a:off x="28487" y="2298877"/>
                  <a:ext cx="12701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0" h="21600" extrusionOk="0">
                      <a:moveTo>
                        <a:pt x="10165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lnTo>
                        <a:pt x="10165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5" name="Google Shape;1185;p10"/>
                <p:cNvSpPr/>
                <p:nvPr/>
              </p:nvSpPr>
              <p:spPr>
                <a:xfrm rot="-5400000">
                  <a:off x="27809" y="2454431"/>
                  <a:ext cx="21875" cy="127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118" h="8611" extrusionOk="0">
                      <a:moveTo>
                        <a:pt x="232" y="7831"/>
                      </a:moveTo>
                      <a:cubicBezTo>
                        <a:pt x="6404" y="10531"/>
                        <a:pt x="13947" y="5131"/>
                        <a:pt x="20118" y="7831"/>
                      </a:cubicBezTo>
                      <a:cubicBezTo>
                        <a:pt x="6404" y="10531"/>
                        <a:pt x="-1482" y="-11069"/>
                        <a:pt x="232" y="78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orbe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186" name="Google Shape;1186;p10"/>
          <p:cNvSpPr txBox="1">
            <a:spLocks noGrp="1"/>
          </p:cNvSpPr>
          <p:nvPr>
            <p:ph type="body" idx="1"/>
          </p:nvPr>
        </p:nvSpPr>
        <p:spPr>
          <a:xfrm>
            <a:off x="7905959" y="3411747"/>
            <a:ext cx="2743201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87" name="Google Shape;1187;p10"/>
          <p:cNvSpPr txBox="1">
            <a:spLocks noGrp="1"/>
          </p:cNvSpPr>
          <p:nvPr>
            <p:ph type="sldNum" idx="12"/>
          </p:nvPr>
        </p:nvSpPr>
        <p:spPr>
          <a:xfrm>
            <a:off x="10409873" y="6404294"/>
            <a:ext cx="256541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nsolas"/>
              <a:buNone/>
              <a:defRPr sz="32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409873" y="6404294"/>
            <a:ext cx="256541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rbel"/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13"/>
          <p:cNvSpPr txBox="1">
            <a:spLocks noGrp="1"/>
          </p:cNvSpPr>
          <p:nvPr>
            <p:ph type="ctrTitle" idx="4294967295"/>
          </p:nvPr>
        </p:nvSpPr>
        <p:spPr>
          <a:xfrm>
            <a:off x="7053553" y="511764"/>
            <a:ext cx="3612900" cy="3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34"/>
              <a:buFont typeface="Consolas"/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Group 17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34"/>
              <a:buFont typeface="Consolas"/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Kat Douglas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34"/>
              <a:buFont typeface="Consolas"/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Omar Fuentes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34"/>
              <a:buFont typeface="Consolas"/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Tracy Wilson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1" name="Google Shape;1351;p13"/>
          <p:cNvSpPr txBox="1">
            <a:spLocks noGrp="1"/>
          </p:cNvSpPr>
          <p:nvPr>
            <p:ph type="subTitle" idx="4294967295"/>
          </p:nvPr>
        </p:nvSpPr>
        <p:spPr>
          <a:xfrm>
            <a:off x="6913868" y="4916864"/>
            <a:ext cx="375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3600" dirty="0" err="1">
                <a:latin typeface="Montserrat"/>
                <a:ea typeface="Montserrat"/>
                <a:cs typeface="Montserrat"/>
                <a:sym typeface="Montserrat"/>
              </a:rPr>
              <a:t>Soccernomics</a:t>
            </a:r>
            <a:endParaRPr sz="360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2" name="Google Shape;1352;p1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865" y="-1"/>
            <a:ext cx="6858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4C90-E686-49E1-A456-99481917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274639"/>
            <a:ext cx="9143999" cy="761172"/>
          </a:xfrm>
        </p:spPr>
        <p:txBody>
          <a:bodyPr/>
          <a:lstStyle/>
          <a:p>
            <a:r>
              <a:rPr lang="en-US" dirty="0"/>
              <a:t>Rank vs. Elo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11026-C0E4-4D9F-BFC6-DDEFFCEF4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95A19-AC3C-45AB-A4D9-B840B2A2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32" y="1035810"/>
            <a:ext cx="10529740" cy="56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0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6" name="Google Shape;1396;p20" descr="Picture 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833" y="1035811"/>
            <a:ext cx="10208806" cy="53085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7297EF8-CC3C-4A38-A7F7-BEC8328592D6}"/>
              </a:ext>
            </a:extLst>
          </p:cNvPr>
          <p:cNvSpPr txBox="1">
            <a:spLocks/>
          </p:cNvSpPr>
          <p:nvPr/>
        </p:nvSpPr>
        <p:spPr>
          <a:xfrm>
            <a:off x="1522413" y="274639"/>
            <a:ext cx="9143999" cy="76117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Elo vs. Predictors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22"/>
          <p:cNvSpPr txBox="1">
            <a:spLocks noGrp="1"/>
          </p:cNvSpPr>
          <p:nvPr>
            <p:ph type="title"/>
          </p:nvPr>
        </p:nvSpPr>
        <p:spPr>
          <a:xfrm>
            <a:off x="1522413" y="274638"/>
            <a:ext cx="9143999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ea typeface="Corbel"/>
                <a:cs typeface="Corbel"/>
                <a:sym typeface="Corbel"/>
              </a:rPr>
              <a:t>10,000</a:t>
            </a:r>
            <a:r>
              <a:rPr lang="en-US" sz="32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or $15,000</a:t>
            </a:r>
            <a:endParaRPr dirty="0"/>
          </a:p>
        </p:txBody>
      </p:sp>
      <p:sp>
        <p:nvSpPr>
          <p:cNvPr id="1408" name="Google Shape;1408;p22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9144001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US" sz="23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10,000 hours – Practice makes perfect</a:t>
            </a:r>
            <a:endParaRPr dirty="0">
              <a:latin typeface="Montserrat" panose="020B0604020202020204" charset="0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–"/>
            </a:pPr>
            <a:r>
              <a:rPr lang="en-US" sz="23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Small apartments force poorer kids to spend more time outdoors</a:t>
            </a:r>
            <a:endParaRPr dirty="0">
              <a:latin typeface="Montserrat" panose="020B0604020202020204" charset="0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–"/>
            </a:pPr>
            <a:r>
              <a:rPr lang="en-US" sz="23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They don’t have funds to have expensive hobbies</a:t>
            </a:r>
            <a:endParaRPr dirty="0">
              <a:latin typeface="Montserrat" panose="020B0604020202020204" charset="0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–"/>
            </a:pPr>
            <a:r>
              <a:rPr lang="en-US" sz="23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Soccer is cheap – you need a ball</a:t>
            </a:r>
            <a:endParaRPr dirty="0">
              <a:latin typeface="Montserrat" panose="020B0604020202020204" charset="0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US" sz="23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$15,000</a:t>
            </a:r>
            <a:endParaRPr dirty="0">
              <a:latin typeface="Montserrat" panose="020B0604020202020204" charset="0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–"/>
            </a:pPr>
            <a:r>
              <a:rPr lang="en-US" sz="23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Having a lot of free time won’t help if you are undernourished </a:t>
            </a:r>
            <a:endParaRPr dirty="0">
              <a:latin typeface="Montserrat" panose="020B0604020202020204" charset="0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–"/>
            </a:pPr>
            <a:r>
              <a:rPr lang="en-US" sz="23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Caveat:  Poor means an annual income of at least $15,000</a:t>
            </a:r>
            <a:endParaRPr dirty="0">
              <a:latin typeface="Montserrat" panose="020B0604020202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24"/>
          <p:cNvSpPr txBox="1">
            <a:spLocks noGrp="1"/>
          </p:cNvSpPr>
          <p:nvPr>
            <p:ph type="title"/>
          </p:nvPr>
        </p:nvSpPr>
        <p:spPr>
          <a:xfrm>
            <a:off x="1522413" y="274638"/>
            <a:ext cx="9143999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Flow - we can have multiple of each , but we need at least one slide per point</a:t>
            </a:r>
            <a:endParaRPr/>
          </a:p>
        </p:txBody>
      </p:sp>
      <p:sp>
        <p:nvSpPr>
          <p:cNvPr id="1420" name="Google Shape;1420;p24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9144001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41401" marR="0" lvl="0" indent="-24140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12"/>
              <a:buFont typeface="Arial"/>
              <a:buChar char="▪"/>
            </a:pPr>
            <a:r>
              <a:rPr lang="en-US" sz="2112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Title - World Cup Success/Qualification - Book - does assumed predictors work?</a:t>
            </a:r>
            <a:endParaRPr/>
          </a:p>
          <a:p>
            <a:pPr marL="241401" marR="0" lvl="0" indent="-241401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112"/>
              <a:buFont typeface="Arial"/>
              <a:buChar char="▪"/>
            </a:pPr>
            <a:r>
              <a:rPr lang="en-US" sz="2112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The response var - ELO - what is it</a:t>
            </a:r>
            <a:endParaRPr/>
          </a:p>
          <a:p>
            <a:pPr marL="241401" marR="0" lvl="0" indent="-241401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112"/>
              <a:buFont typeface="Arial"/>
              <a:buChar char="▪"/>
            </a:pPr>
            <a:r>
              <a:rPr lang="en-US" sz="2112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Data sets that we used</a:t>
            </a:r>
            <a:endParaRPr/>
          </a:p>
          <a:p>
            <a:pPr marL="241401" marR="0" lvl="0" indent="-241401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112"/>
              <a:buFont typeface="Arial"/>
              <a:buChar char="▪"/>
            </a:pPr>
            <a:r>
              <a:rPr lang="en-US" sz="2112" b="1" i="0" u="sng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Cleaning the data</a:t>
            </a:r>
            <a:endParaRPr/>
          </a:p>
          <a:p>
            <a:pPr marL="241401" marR="0" lvl="0" indent="-241401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112"/>
              <a:buFont typeface="Arial"/>
              <a:buChar char="▪"/>
            </a:pPr>
            <a:r>
              <a:rPr lang="en-US" sz="2112" b="1" i="0" u="sng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Feature Engineering</a:t>
            </a:r>
            <a:endParaRPr/>
          </a:p>
          <a:p>
            <a:pPr marL="241401" marR="0" lvl="0" indent="-241401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112"/>
              <a:buFont typeface="Arial"/>
              <a:buChar char="▪"/>
            </a:pPr>
            <a:r>
              <a:rPr lang="en-US" sz="2112" b="1" i="0" u="sng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Model options</a:t>
            </a:r>
            <a:endParaRPr/>
          </a:p>
          <a:p>
            <a:pPr marL="241401" marR="0" lvl="0" indent="-241401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112"/>
              <a:buFont typeface="Arial"/>
              <a:buChar char="▪"/>
            </a:pPr>
            <a:r>
              <a:rPr lang="en-US" sz="2112" b="1" i="0" u="sng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Model tuning</a:t>
            </a:r>
            <a:endParaRPr/>
          </a:p>
          <a:p>
            <a:pPr marL="241401" marR="0" lvl="0" indent="-241401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112"/>
              <a:buFont typeface="Arial"/>
              <a:buChar char="▪"/>
            </a:pPr>
            <a:r>
              <a:rPr lang="en-US" sz="2112" b="1" i="0" u="sng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Best performing model - based on what</a:t>
            </a:r>
            <a:endParaRPr/>
          </a:p>
          <a:p>
            <a:pPr marL="241401" marR="0" lvl="0" indent="-241401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112"/>
              <a:buFont typeface="Arial"/>
              <a:buChar char="▪"/>
            </a:pPr>
            <a:r>
              <a:rPr lang="en-US" sz="2112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Things we learned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9"/>
          <p:cNvSpPr txBox="1">
            <a:spLocks noGrp="1"/>
          </p:cNvSpPr>
          <p:nvPr>
            <p:ph type="title"/>
          </p:nvPr>
        </p:nvSpPr>
        <p:spPr>
          <a:xfrm>
            <a:off x="1522413" y="274638"/>
            <a:ext cx="9143999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Models Run - this can be more than one slide</a:t>
            </a:r>
            <a:endParaRPr dirty="0"/>
          </a:p>
        </p:txBody>
      </p:sp>
      <p:sp>
        <p:nvSpPr>
          <p:cNvPr id="1391" name="Google Shape;1391;p19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9144001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Char char="-"/>
            </a:pPr>
            <a:r>
              <a:rPr lang="en-US" sz="3600" dirty="0"/>
              <a:t>Random Forest </a:t>
            </a:r>
            <a:endParaRPr sz="3600" dirty="0"/>
          </a:p>
          <a:p>
            <a:pPr marL="9144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Char char="-"/>
            </a:pPr>
            <a:r>
              <a:rPr lang="en-US" sz="3600" dirty="0"/>
              <a:t>RMSE 133</a:t>
            </a:r>
            <a:endParaRPr sz="3600" dirty="0"/>
          </a:p>
          <a:p>
            <a:pPr marL="9144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Char char="-"/>
            </a:pPr>
            <a:r>
              <a:rPr lang="en-US" sz="3600" dirty="0"/>
              <a:t>74.29 % R squared</a:t>
            </a:r>
            <a:endParaRPr sz="3600" dirty="0"/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 dirty="0"/>
              <a:t>Linear Regression - </a:t>
            </a:r>
            <a:r>
              <a:rPr lang="en-US" sz="3600" dirty="0" err="1"/>
              <a:t>RSquared</a:t>
            </a:r>
            <a:r>
              <a:rPr lang="en-US" sz="3600" dirty="0"/>
              <a:t> similar in optimal and all </a:t>
            </a:r>
            <a:endParaRPr sz="3600" dirty="0"/>
          </a:p>
          <a:p>
            <a:pPr marL="9144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 dirty="0"/>
              <a:t>RMSE 113</a:t>
            </a:r>
            <a:endParaRPr sz="3600" dirty="0"/>
          </a:p>
          <a:p>
            <a:pPr marL="9144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 dirty="0"/>
              <a:t>53.11 % R-squared </a:t>
            </a:r>
            <a:endParaRPr sz="3600" dirty="0"/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 dirty="0">
                <a:solidFill>
                  <a:schemeClr val="lt1"/>
                </a:solidFill>
              </a:rPr>
              <a:t>Rule Based </a:t>
            </a:r>
            <a:endParaRPr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8AEA-F1B6-4A79-ABAC-CBDBAB32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World Cup Qualifying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22B15-3A8B-47A7-9635-069A5F2BE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3" y="1791068"/>
            <a:ext cx="10844953" cy="438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3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CDEC-F1AF-491A-8644-398B7F02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– Based Tree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13F6F-47EA-47AB-890F-D7873E1A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677" y="1905000"/>
            <a:ext cx="5425973" cy="4267200"/>
          </a:xfrm>
        </p:spPr>
        <p:txBody>
          <a:bodyPr/>
          <a:lstStyle/>
          <a:p>
            <a:r>
              <a:rPr lang="en-US" dirty="0"/>
              <a:t>High Expectation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RMSE – 214.18 on test data ( 214 Elo points = Difference between #1 and #10)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Tuning Parameter  - number of </a:t>
            </a:r>
            <a:r>
              <a:rPr lang="en-US" dirty="0" err="1"/>
              <a:t>obs</a:t>
            </a:r>
            <a:r>
              <a:rPr lang="en-US" dirty="0"/>
              <a:t> required to make new rule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E3C32-14F4-4DAA-A8B0-10499976F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445" y="3266767"/>
            <a:ext cx="5176684" cy="3392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C5F416-6165-4932-8F6C-A3315DF02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203" y="1870146"/>
            <a:ext cx="6467168" cy="109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1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21"/>
          <p:cNvSpPr txBox="1">
            <a:spLocks noGrp="1"/>
          </p:cNvSpPr>
          <p:nvPr>
            <p:ph type="title"/>
          </p:nvPr>
        </p:nvSpPr>
        <p:spPr>
          <a:xfrm>
            <a:off x="1522413" y="274638"/>
            <a:ext cx="9143999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Random Forest</a:t>
            </a:r>
            <a:endParaRPr dirty="0"/>
          </a:p>
        </p:txBody>
      </p:sp>
      <p:sp>
        <p:nvSpPr>
          <p:cNvPr id="1402" name="Google Shape;1402;p21"/>
          <p:cNvSpPr txBox="1">
            <a:spLocks noGrp="1"/>
          </p:cNvSpPr>
          <p:nvPr>
            <p:ph type="body" idx="1"/>
          </p:nvPr>
        </p:nvSpPr>
        <p:spPr>
          <a:xfrm>
            <a:off x="770245" y="1963994"/>
            <a:ext cx="5254471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Best Model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2400" b="0" i="0" u="none" strike="noStrike" cap="none" dirty="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95300" indent="-342900">
              <a:spcBef>
                <a:spcPts val="0"/>
              </a:spcBef>
            </a:pPr>
            <a:r>
              <a:rPr lang="en-US" dirty="0"/>
              <a:t>Centered and Scaled GDP, POP, and GDPPER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2400" b="0" i="0" u="none" strike="noStrike" cap="none" dirty="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95300" indent="-342900">
              <a:spcBef>
                <a:spcPts val="0"/>
              </a:spcBef>
            </a:pPr>
            <a:r>
              <a:rPr lang="en-US" dirty="0"/>
              <a:t>RMSE – 133.74 on test data (134 Elo points = Difference between #1 and #5 teams</a:t>
            </a:r>
            <a:endParaRPr sz="2400" b="0" i="0" u="none" strike="noStrike" cap="none" dirty="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9690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348E-B724-4ABD-9CE9-4AEB2E70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Qatar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8CF81-F287-46A1-A352-1F702ECDD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747" y="1844777"/>
            <a:ext cx="8957853" cy="42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88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23"/>
          <p:cNvSpPr txBox="1">
            <a:spLocks noGrp="1"/>
          </p:cNvSpPr>
          <p:nvPr>
            <p:ph type="title"/>
          </p:nvPr>
        </p:nvSpPr>
        <p:spPr>
          <a:xfrm>
            <a:off x="1522413" y="274638"/>
            <a:ext cx="9143999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North America 2026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F379B-F1F0-4A28-90A5-93554A3FD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3" y="1803293"/>
            <a:ext cx="9366197" cy="43099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14"/>
          <p:cNvSpPr txBox="1">
            <a:spLocks noGrp="1"/>
          </p:cNvSpPr>
          <p:nvPr>
            <p:ph type="title"/>
          </p:nvPr>
        </p:nvSpPr>
        <p:spPr>
          <a:xfrm>
            <a:off x="1522413" y="274638"/>
            <a:ext cx="9143999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en-US" sz="320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GOOOOOOOOAL of this Project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8" name="Google Shape;1358;p14"/>
          <p:cNvSpPr txBox="1">
            <a:spLocks noGrp="1"/>
          </p:cNvSpPr>
          <p:nvPr>
            <p:ph type="body" idx="1"/>
          </p:nvPr>
        </p:nvSpPr>
        <p:spPr>
          <a:xfrm>
            <a:off x="4304399" y="1905000"/>
            <a:ext cx="67461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57860" marR="0" lvl="0" indent="-2578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6"/>
              <a:buFont typeface="Montserrat"/>
              <a:buChar char="▪"/>
            </a:pPr>
            <a:r>
              <a:rPr lang="en-US" sz="2256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Postulates soccer success of a nation can be </a:t>
            </a:r>
            <a:r>
              <a:rPr lang="en-US" sz="2256" dirty="0">
                <a:latin typeface="Montserrat"/>
                <a:ea typeface="Montserrat"/>
                <a:cs typeface="Montserrat"/>
                <a:sym typeface="Montserrat"/>
              </a:rPr>
              <a:t>attributed to</a:t>
            </a:r>
            <a:r>
              <a:rPr lang="en-US" sz="2256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72921" lvl="2" indent="-257859">
              <a:spcBef>
                <a:spcPts val="1600"/>
              </a:spcBef>
              <a:buSzPts val="2256"/>
              <a:buFont typeface="Montserrat"/>
              <a:buChar char="▪"/>
            </a:pPr>
            <a:r>
              <a:rPr lang="en-US" sz="2256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GDP(Wealth)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72921" lvl="2" indent="-257859">
              <a:spcBef>
                <a:spcPts val="1600"/>
              </a:spcBef>
              <a:buSzPts val="2256"/>
              <a:buFont typeface="Montserrat"/>
              <a:buChar char="▪"/>
            </a:pPr>
            <a:r>
              <a:rPr lang="en-US" sz="2256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Population size (Player Pool)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72921" lvl="2" indent="-257859">
              <a:spcBef>
                <a:spcPts val="1600"/>
              </a:spcBef>
              <a:buSzPts val="2256"/>
              <a:buFont typeface="Montserrat"/>
              <a:buChar char="▪"/>
            </a:pPr>
            <a:r>
              <a:rPr lang="en-US" sz="2256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Experience (Passion for the game)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57860" marR="0" lvl="0" indent="-2578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56"/>
              <a:buFont typeface="Montserrat"/>
              <a:buChar char="▪"/>
            </a:pPr>
            <a:r>
              <a:rPr lang="en-US" sz="2256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72921" lvl="2" indent="-257859">
              <a:spcBef>
                <a:spcPts val="1600"/>
              </a:spcBef>
              <a:buSzPts val="2256"/>
              <a:buFont typeface="Montserrat"/>
              <a:buChar char="▪"/>
            </a:pPr>
            <a:r>
              <a:rPr lang="en-US" sz="2256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Created for Chess</a:t>
            </a:r>
          </a:p>
          <a:p>
            <a:pPr marL="972921" lvl="2" indent="-257859">
              <a:spcBef>
                <a:spcPts val="1600"/>
              </a:spcBef>
              <a:buSzPts val="2256"/>
              <a:buFont typeface="Montserrat"/>
              <a:buChar char="▪"/>
            </a:pPr>
            <a:r>
              <a:rPr lang="en-US" sz="2256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Now used in many different sports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9" name="Google Shape;1359;p1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417" y="1666919"/>
            <a:ext cx="3162241" cy="4743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15"/>
          <p:cNvSpPr txBox="1">
            <a:spLocks noGrp="1"/>
          </p:cNvSpPr>
          <p:nvPr>
            <p:ph type="title"/>
          </p:nvPr>
        </p:nvSpPr>
        <p:spPr>
          <a:xfrm>
            <a:off x="1522413" y="274638"/>
            <a:ext cx="9143999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Data Sets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5" name="Google Shape;1365;p15"/>
          <p:cNvSpPr txBox="1">
            <a:spLocks noGrp="1"/>
          </p:cNvSpPr>
          <p:nvPr>
            <p:ph type="body" idx="1"/>
          </p:nvPr>
        </p:nvSpPr>
        <p:spPr>
          <a:xfrm>
            <a:off x="1022791" y="1924639"/>
            <a:ext cx="4416600" cy="549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274320" marR="0" lvl="0" indent="-2362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▪"/>
            </a:pPr>
            <a:r>
              <a:rPr lang="en-US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ELO Data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548640" marR="0" lvl="1" indent="-2362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▪"/>
            </a:pPr>
            <a:r>
              <a:rPr lang="en-US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Game Data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74320" marR="0" lvl="0" indent="-2362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▪"/>
            </a:pPr>
            <a:r>
              <a:rPr lang="en-US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World Bank: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548640" marR="0" lvl="1" indent="-2362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▪"/>
            </a:pPr>
            <a:r>
              <a:rPr lang="en-US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GDP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548640" marR="0" lvl="1" indent="-2362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▪"/>
            </a:pPr>
            <a:r>
              <a:rPr lang="en-US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Population</a:t>
            </a:r>
          </a:p>
          <a:p>
            <a:pPr marL="91440" indent="-236220">
              <a:spcBef>
                <a:spcPts val="1800"/>
              </a:spcBef>
              <a:buSzPts val="1800"/>
              <a:buFont typeface="Montserrat"/>
              <a:buChar char="▪"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EloRating.com</a:t>
            </a:r>
          </a:p>
          <a:p>
            <a:pPr marL="548640" lvl="1" indent="-236220">
              <a:spcBef>
                <a:spcPts val="1800"/>
              </a:spcBef>
              <a:buSzPts val="1800"/>
              <a:buFont typeface="Montserrat"/>
              <a:buChar char="▪"/>
            </a:pPr>
            <a:r>
              <a:rPr lang="en-US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Individual Game Data</a:t>
            </a:r>
          </a:p>
          <a:p>
            <a:pPr marL="548640" lvl="1" indent="-236220">
              <a:spcBef>
                <a:spcPts val="1800"/>
              </a:spcBef>
              <a:buSzPts val="1800"/>
              <a:buFont typeface="Montserrat"/>
              <a:buChar char="▪"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Rating Data</a:t>
            </a:r>
            <a:endParaRPr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74320" marR="0" lvl="0" indent="-2362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▪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7432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6" name="Google Shape;1366;p15"/>
          <p:cNvSpPr txBox="1">
            <a:spLocks noGrp="1"/>
          </p:cNvSpPr>
          <p:nvPr>
            <p:ph type="body" idx="2"/>
          </p:nvPr>
        </p:nvSpPr>
        <p:spPr>
          <a:xfrm>
            <a:off x="6089650" y="1727700"/>
            <a:ext cx="4416600" cy="44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274320" indent="-236220">
              <a:spcBef>
                <a:spcPts val="0"/>
              </a:spcBef>
              <a:buSzPts val="1800"/>
              <a:buFont typeface="Montserrat"/>
            </a:pPr>
            <a:r>
              <a:rPr lang="en-US" dirty="0">
                <a:latin typeface="Montserrat"/>
                <a:sym typeface="Montserrat"/>
              </a:rPr>
              <a:t>Kaggle</a:t>
            </a:r>
            <a:endParaRPr dirty="0">
              <a:latin typeface="Montserrat"/>
              <a:sym typeface="Montserrat"/>
            </a:endParaRPr>
          </a:p>
          <a:p>
            <a:pPr marL="548640" lvl="1" indent="-236220">
              <a:buSzPts val="1800"/>
              <a:buFont typeface="Montserrat"/>
              <a:buChar char="▪"/>
            </a:pPr>
            <a:r>
              <a:rPr lang="en-US" dirty="0">
                <a:latin typeface="Montserrat"/>
                <a:sym typeface="Montserrat"/>
              </a:rPr>
              <a:t>Game Data</a:t>
            </a:r>
            <a:endParaRPr dirty="0">
              <a:latin typeface="Montserrat"/>
              <a:sym typeface="Montserrat"/>
            </a:endParaRPr>
          </a:p>
          <a:p>
            <a:pPr marL="274320" indent="-236220">
              <a:spcBef>
                <a:spcPts val="0"/>
              </a:spcBef>
              <a:buSzPts val="1800"/>
              <a:buFont typeface="Montserrat"/>
            </a:pPr>
            <a:endParaRPr lang="en-US" dirty="0">
              <a:latin typeface="Montserrat"/>
              <a:sym typeface="Montserrat"/>
            </a:endParaRPr>
          </a:p>
          <a:p>
            <a:pPr marL="274320" indent="-236220">
              <a:spcBef>
                <a:spcPts val="0"/>
              </a:spcBef>
              <a:buSzPts val="1800"/>
              <a:buFont typeface="Montserrat"/>
            </a:pPr>
            <a:r>
              <a:rPr lang="en-US" dirty="0">
                <a:latin typeface="Montserrat"/>
                <a:sym typeface="Montserrat"/>
              </a:rPr>
              <a:t>OECD – </a:t>
            </a:r>
            <a:r>
              <a:rPr lang="en-US" sz="1600" dirty="0">
                <a:latin typeface="Montserrat"/>
                <a:sym typeface="Montserrat"/>
              </a:rPr>
              <a:t>(Organization for Economic Cooperation and Development)</a:t>
            </a:r>
            <a:endParaRPr sz="1600" dirty="0">
              <a:latin typeface="Montserrat"/>
              <a:sym typeface="Montserrat"/>
            </a:endParaRPr>
          </a:p>
          <a:p>
            <a:pPr marL="548640" lvl="1" indent="-236220">
              <a:buSzPts val="1800"/>
              <a:buFont typeface="Montserrat"/>
              <a:buChar char="▪"/>
            </a:pPr>
            <a:r>
              <a:rPr lang="en-US" dirty="0">
                <a:latin typeface="Montserrat"/>
                <a:sym typeface="Montserrat"/>
              </a:rPr>
              <a:t>Augment Population and GDP data from World Bank</a:t>
            </a:r>
          </a:p>
          <a:p>
            <a:pPr marL="274320" indent="-236220">
              <a:spcBef>
                <a:spcPts val="0"/>
              </a:spcBef>
              <a:buSzPts val="1800"/>
              <a:buFont typeface="Montserrat"/>
            </a:pPr>
            <a:endParaRPr lang="en-US" dirty="0">
              <a:latin typeface="Montserrat"/>
              <a:sym typeface="Montserrat"/>
            </a:endParaRPr>
          </a:p>
          <a:p>
            <a:pPr marL="274320" indent="-236220">
              <a:spcBef>
                <a:spcPts val="0"/>
              </a:spcBef>
              <a:buSzPts val="1800"/>
              <a:buFont typeface="Montserrat"/>
            </a:pPr>
            <a:r>
              <a:rPr lang="en-US" dirty="0">
                <a:latin typeface="Montserrat"/>
                <a:sym typeface="Montserrat"/>
              </a:rPr>
              <a:t>Wikipedia.com</a:t>
            </a:r>
          </a:p>
          <a:p>
            <a:pPr marL="274320" indent="-236220">
              <a:spcBef>
                <a:spcPts val="0"/>
              </a:spcBef>
              <a:buSzPts val="1800"/>
              <a:buFont typeface="Montserrat"/>
            </a:pPr>
            <a:endParaRPr lang="en-US" dirty="0">
              <a:latin typeface="Montserrat"/>
              <a:sym typeface="Montserrat"/>
            </a:endParaRPr>
          </a:p>
          <a:p>
            <a:pPr marL="274320" indent="-236220">
              <a:spcBef>
                <a:spcPts val="0"/>
              </a:spcBef>
              <a:buSzPts val="1800"/>
              <a:buFont typeface="Montserrat"/>
            </a:pPr>
            <a:r>
              <a:rPr lang="en-US" dirty="0">
                <a:latin typeface="Montserrat"/>
                <a:sym typeface="Montserrat"/>
              </a:rPr>
              <a:t>Fifa.com</a:t>
            </a:r>
            <a:endParaRPr dirty="0">
              <a:latin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6"/>
          <p:cNvSpPr txBox="1">
            <a:spLocks noGrp="1"/>
          </p:cNvSpPr>
          <p:nvPr>
            <p:ph type="title"/>
          </p:nvPr>
        </p:nvSpPr>
        <p:spPr>
          <a:xfrm>
            <a:off x="1522413" y="274638"/>
            <a:ext cx="9143999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Montserrat" panose="020B0604020202020204" charset="0"/>
                <a:ea typeface="Corbel"/>
                <a:cs typeface="Corbel"/>
                <a:sym typeface="Corbel"/>
              </a:rPr>
              <a:t>Cleaning the Data</a:t>
            </a:r>
            <a:endParaRPr>
              <a:latin typeface="Montserrat" panose="020B0604020202020204" charset="0"/>
            </a:endParaRPr>
          </a:p>
        </p:txBody>
      </p:sp>
      <p:sp>
        <p:nvSpPr>
          <p:cNvPr id="1372" name="Google Shape;1372;p16"/>
          <p:cNvSpPr txBox="1">
            <a:spLocks noGrp="1"/>
          </p:cNvSpPr>
          <p:nvPr>
            <p:ph type="body" idx="1"/>
          </p:nvPr>
        </p:nvSpPr>
        <p:spPr>
          <a:xfrm>
            <a:off x="460926" y="1905000"/>
            <a:ext cx="10205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The best source of game data was from www.elorating.net</a:t>
            </a:r>
            <a:endParaRPr sz="2000" dirty="0">
              <a:latin typeface="Montserrat" panose="020B0604020202020204" charset="0"/>
            </a:endParaRPr>
          </a:p>
          <a:p>
            <a:pPr marL="548640" marR="0" lvl="1" indent="-21717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"/>
              <a:buChar char="–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There was no easy download option.  Data needed to be scraped year by year</a:t>
            </a:r>
            <a:endParaRPr sz="1400" dirty="0">
              <a:latin typeface="Montserrat" panose="020B0604020202020204" charset="0"/>
            </a:endParaRPr>
          </a:p>
          <a:p>
            <a:pPr marL="548640" marR="0" lvl="1" indent="-21717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"/>
              <a:buChar char="–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Scraped from web site and pasted it into Excel.  </a:t>
            </a:r>
            <a:endParaRPr sz="1400" dirty="0">
              <a:latin typeface="Montserrat" panose="020B0604020202020204" charset="0"/>
            </a:endParaRPr>
          </a:p>
          <a:p>
            <a:pPr marL="548640" marR="0" lvl="1" indent="-21717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"/>
              <a:buChar char="–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Because of the way the data was formatted, we needed to transpose it into a single line</a:t>
            </a:r>
            <a:endParaRPr sz="1400" dirty="0">
              <a:latin typeface="Montserrat" panose="020B0604020202020204" charset="0"/>
            </a:endParaRPr>
          </a:p>
          <a:p>
            <a:pPr marL="548640" marR="0" lvl="1" indent="-21717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"/>
              <a:buChar char="–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Wrote script to parse the ONE line and paste the selection into a new line</a:t>
            </a:r>
            <a:endParaRPr sz="1400" dirty="0">
              <a:latin typeface="Montserrat" panose="020B0604020202020204" charset="0"/>
            </a:endParaRPr>
          </a:p>
          <a:p>
            <a:pPr marL="548640" marR="0" lvl="1" indent="-21717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"/>
              <a:buChar char="–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Found out that Excel has a limit of around 16,000 columns</a:t>
            </a:r>
            <a:endParaRPr sz="1400" dirty="0">
              <a:latin typeface="Montserrat" panose="020B0604020202020204" charset="0"/>
            </a:endParaRPr>
          </a:p>
          <a:p>
            <a:pPr marL="548640" marR="0" lvl="1" indent="-21717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"/>
              <a:buChar char="–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Dates needed to be formatted because they all pasted in as 2018 dates</a:t>
            </a:r>
            <a:endParaRPr sz="1400" dirty="0">
              <a:latin typeface="Montserrat" panose="020B0604020202020204" charset="0"/>
            </a:endParaRPr>
          </a:p>
          <a:p>
            <a:pPr marL="548640" marR="0" lvl="1" indent="-21717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"/>
              <a:buChar char="–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Minus signs needed to be converted for Excel to recognize negative numbers</a:t>
            </a:r>
            <a:endParaRPr sz="1400" dirty="0">
              <a:latin typeface="Montserrat" panose="020B0604020202020204" charset="0"/>
            </a:endParaRPr>
          </a:p>
          <a:p>
            <a:pPr marL="548640" marR="0" lvl="1" indent="-21717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"/>
              <a:buChar char="–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Inconsistency in many countries - missing data</a:t>
            </a:r>
            <a:endParaRPr sz="1400" dirty="0">
              <a:latin typeface="Montserrat" panose="020B0604020202020204" charset="0"/>
            </a:endParaRPr>
          </a:p>
          <a:p>
            <a:pPr marL="548640" marR="0" lvl="1" indent="-21717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"/>
              <a:buChar char="–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Disparate data sets</a:t>
            </a:r>
            <a:endParaRPr sz="1400" dirty="0">
              <a:latin typeface="Montserrat" panose="020B0604020202020204" charset="0"/>
            </a:endParaRPr>
          </a:p>
          <a:p>
            <a:pPr marL="548640" marR="0" lvl="1" indent="-21717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"/>
              <a:buChar char="–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Sentiment changed to favorite sport and Generational Player</a:t>
            </a:r>
            <a:endParaRPr sz="1400" b="0" i="0" u="none" strike="noStrike" cap="none" dirty="0">
              <a:solidFill>
                <a:srgbClr val="FFFFFF"/>
              </a:solidFill>
              <a:latin typeface="Montserrat" panose="020B0604020202020204" charset="0"/>
              <a:sym typeface="Corbel"/>
            </a:endParaRPr>
          </a:p>
          <a:p>
            <a:pPr marL="548640" marR="0" lvl="1" indent="-21717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"/>
              <a:buChar char="–"/>
            </a:pPr>
            <a:r>
              <a:rPr lang="en-US" sz="1400" dirty="0">
                <a:latin typeface="Montserrat" panose="020B0604020202020204" charset="0"/>
              </a:rPr>
              <a:t>Getting to match between data sets</a:t>
            </a:r>
            <a:endParaRPr sz="1400" dirty="0">
              <a:latin typeface="Montserrat" panose="020B0604020202020204" charset="0"/>
            </a:endParaRPr>
          </a:p>
          <a:p>
            <a:pPr marL="548640" marR="0" lvl="1" indent="-21717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"/>
              <a:buChar char="–"/>
            </a:pPr>
            <a:r>
              <a:rPr lang="en-US" sz="1400" dirty="0">
                <a:latin typeface="Montserrat" panose="020B0604020202020204" charset="0"/>
              </a:rPr>
              <a:t>Countries </a:t>
            </a:r>
            <a:r>
              <a:rPr lang="en-US" sz="1400" dirty="0" err="1">
                <a:latin typeface="Montserrat" panose="020B0604020202020204" charset="0"/>
              </a:rPr>
              <a:t>disapearing</a:t>
            </a:r>
            <a:r>
              <a:rPr lang="en-US" sz="1400" dirty="0">
                <a:latin typeface="Montserrat" panose="020B0604020202020204" charset="0"/>
              </a:rPr>
              <a:t>, re appearing, renamed</a:t>
            </a:r>
            <a:endParaRPr sz="1400" dirty="0">
              <a:latin typeface="Montserrat" panose="020B0604020202020204" charset="0"/>
            </a:endParaRPr>
          </a:p>
          <a:p>
            <a:pPr marL="548640" marR="0" lvl="1" indent="-21717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"/>
              <a:buChar char="–"/>
            </a:pPr>
            <a:r>
              <a:rPr lang="en-US" sz="1400" dirty="0">
                <a:latin typeface="Montserrat" panose="020B0604020202020204" charset="0"/>
              </a:rPr>
              <a:t>Cut out countries that were too small to possibly qualify</a:t>
            </a:r>
            <a:endParaRPr sz="1400" dirty="0">
              <a:latin typeface="Montserrat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7"/>
          <p:cNvSpPr txBox="1">
            <a:spLocks noGrp="1"/>
          </p:cNvSpPr>
          <p:nvPr>
            <p:ph type="title"/>
          </p:nvPr>
        </p:nvSpPr>
        <p:spPr>
          <a:xfrm>
            <a:off x="1522413" y="274638"/>
            <a:ext cx="9143999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Montserrat" panose="020B0604020202020204" charset="0"/>
                <a:ea typeface="Corbel"/>
                <a:cs typeface="Corbel"/>
                <a:sym typeface="Corbel"/>
              </a:rPr>
              <a:t>Feature Engineering</a:t>
            </a:r>
            <a:endParaRPr>
              <a:latin typeface="Montserrat" panose="020B0604020202020204" charset="0"/>
            </a:endParaRPr>
          </a:p>
        </p:txBody>
      </p:sp>
      <p:sp>
        <p:nvSpPr>
          <p:cNvPr id="1378" name="Google Shape;1378;p17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9144001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We added and took away from multiple data sets</a:t>
            </a:r>
            <a:endParaRPr dirty="0">
              <a:latin typeface="Montserrat" panose="020B0604020202020204" charset="0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Created:</a:t>
            </a:r>
            <a:endParaRPr dirty="0">
              <a:latin typeface="Montserrat" panose="020B0604020202020204" charset="0"/>
            </a:endParaRPr>
          </a:p>
          <a:p>
            <a:pPr marL="548640" marR="0" lvl="1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Experience (Proprietary algorithm based on past success in WC)</a:t>
            </a:r>
            <a:endParaRPr dirty="0">
              <a:latin typeface="Montserrat" panose="020B0604020202020204" charset="0"/>
            </a:endParaRPr>
          </a:p>
          <a:p>
            <a:pPr marL="548640" marR="0" lvl="1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ROC</a:t>
            </a:r>
            <a:endParaRPr dirty="0">
              <a:latin typeface="Montserrat" panose="020B0604020202020204" charset="0"/>
            </a:endParaRPr>
          </a:p>
          <a:p>
            <a:pPr marL="548640" marR="0" lvl="1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Generational Player/Years</a:t>
            </a:r>
            <a:endParaRPr dirty="0">
              <a:latin typeface="Montserrat" panose="020B0604020202020204" charset="0"/>
            </a:endParaRPr>
          </a:p>
          <a:p>
            <a:pPr marL="548640" marR="0" lvl="1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Fav Sport</a:t>
            </a:r>
            <a:endParaRPr sz="2400" b="0" i="0" u="none" strike="noStrike" cap="none" dirty="0">
              <a:solidFill>
                <a:srgbClr val="FFFFFF"/>
              </a:solidFill>
              <a:latin typeface="Montserrat" panose="020B0604020202020204" charset="0"/>
              <a:sym typeface="Corbel"/>
            </a:endParaRPr>
          </a:p>
          <a:p>
            <a:pPr marL="548640" marR="0" lvl="1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</a:pPr>
            <a:r>
              <a:rPr lang="en-US" dirty="0">
                <a:latin typeface="Montserrat" panose="020B0604020202020204" charset="0"/>
              </a:rPr>
              <a:t>Qualify/not Qualify</a:t>
            </a:r>
            <a:endParaRPr dirty="0">
              <a:latin typeface="Montserrat" panose="020B0604020202020204" charset="0"/>
            </a:endParaRPr>
          </a:p>
          <a:p>
            <a:pPr marL="548640" marR="0" lvl="1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▪"/>
            </a:pPr>
            <a:r>
              <a:rPr lang="en-US" dirty="0" err="1">
                <a:latin typeface="Montserrat" panose="020B0604020202020204" charset="0"/>
              </a:rPr>
              <a:t>WCYear</a:t>
            </a:r>
            <a:r>
              <a:rPr lang="en-US" dirty="0">
                <a:latin typeface="Montserrat" panose="020B0604020202020204" charset="0"/>
              </a:rPr>
              <a:t>/not</a:t>
            </a:r>
            <a:endParaRPr dirty="0">
              <a:latin typeface="Montserrat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18"/>
          <p:cNvSpPr txBox="1">
            <a:spLocks noGrp="1"/>
          </p:cNvSpPr>
          <p:nvPr>
            <p:ph type="title"/>
          </p:nvPr>
        </p:nvSpPr>
        <p:spPr>
          <a:xfrm>
            <a:off x="1522413" y="265212"/>
            <a:ext cx="9143999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Montserrat" panose="020B0604020202020204" charset="0"/>
                <a:ea typeface="Corbel"/>
                <a:cs typeface="Corbel"/>
                <a:sym typeface="Corbel"/>
              </a:rPr>
              <a:t>Variables Used</a:t>
            </a:r>
            <a:endParaRPr dirty="0">
              <a:latin typeface="Montserrat" panose="020B0604020202020204" charset="0"/>
            </a:endParaRPr>
          </a:p>
        </p:txBody>
      </p:sp>
      <p:sp>
        <p:nvSpPr>
          <p:cNvPr id="1384" name="Google Shape;1384;p18"/>
          <p:cNvSpPr txBox="1">
            <a:spLocks noGrp="1"/>
          </p:cNvSpPr>
          <p:nvPr>
            <p:ph type="body" idx="1"/>
          </p:nvPr>
        </p:nvSpPr>
        <p:spPr>
          <a:xfrm>
            <a:off x="1522413" y="1895574"/>
            <a:ext cx="9144001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71576" marR="0" lvl="0" indent="-235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▪"/>
            </a:pPr>
            <a:r>
              <a:rPr lang="en-US" sz="1800" b="0" i="0" u="none" strike="noStrike" cap="none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GDP</a:t>
            </a:r>
            <a:endParaRPr sz="1800">
              <a:latin typeface="Montserrat" panose="020B0604020202020204" charset="0"/>
            </a:endParaRPr>
          </a:p>
          <a:p>
            <a:pPr marL="271576" marR="0" lvl="0" indent="-2350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▪"/>
            </a:pPr>
            <a:r>
              <a:rPr lang="en-US" sz="1800" b="0" i="0" u="none" strike="noStrike" cap="none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Population</a:t>
            </a:r>
            <a:endParaRPr sz="1800">
              <a:latin typeface="Montserrat" panose="020B0604020202020204" charset="0"/>
            </a:endParaRPr>
          </a:p>
          <a:p>
            <a:pPr marL="271576" marR="0" lvl="0" indent="-2350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▪"/>
            </a:pPr>
            <a:r>
              <a:rPr lang="en-US" sz="1800" b="0" i="0" u="none" strike="noStrike" cap="none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Favorite Sport</a:t>
            </a:r>
            <a:endParaRPr sz="1800">
              <a:latin typeface="Montserrat" panose="020B0604020202020204" charset="0"/>
            </a:endParaRPr>
          </a:p>
          <a:p>
            <a:pPr marL="271576" marR="0" lvl="0" indent="-2350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▪"/>
            </a:pPr>
            <a:r>
              <a:rPr lang="en-US" sz="1800" b="0" i="0" u="none" strike="noStrike" cap="none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Generational Player</a:t>
            </a:r>
            <a:endParaRPr sz="1800">
              <a:latin typeface="Montserrat" panose="020B0604020202020204" charset="0"/>
            </a:endParaRPr>
          </a:p>
          <a:p>
            <a:pPr marL="271576" marR="0" lvl="0" indent="-2350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▪"/>
            </a:pPr>
            <a:r>
              <a:rPr lang="en-US" sz="1800" b="0" i="0" u="none" strike="noStrike" cap="none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Rank</a:t>
            </a:r>
            <a:endParaRPr sz="1800">
              <a:latin typeface="Montserrat" panose="020B0604020202020204" charset="0"/>
            </a:endParaRPr>
          </a:p>
          <a:p>
            <a:pPr marL="271576" marR="0" lvl="0" indent="-2350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▪"/>
            </a:pPr>
            <a:r>
              <a:rPr lang="en-US" sz="1800" b="0" i="0" u="none" strike="noStrike" cap="none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Experience (Strength)</a:t>
            </a:r>
            <a:endParaRPr sz="1800">
              <a:latin typeface="Montserrat" panose="020B0604020202020204" charset="0"/>
            </a:endParaRPr>
          </a:p>
          <a:p>
            <a:pPr marL="271576" marR="0" lvl="0" indent="-2350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▪"/>
            </a:pPr>
            <a:r>
              <a:rPr lang="en-US" sz="1800" b="0" i="0" u="none" strike="noStrike" cap="none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Male Population</a:t>
            </a:r>
            <a:endParaRPr sz="1800">
              <a:latin typeface="Montserrat" panose="020B0604020202020204" charset="0"/>
            </a:endParaRPr>
          </a:p>
          <a:p>
            <a:pPr marL="271576" marR="0" lvl="0" indent="-2350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▪"/>
            </a:pPr>
            <a:r>
              <a:rPr lang="en-US" sz="1800" b="0" i="0" u="none" strike="noStrike" cap="none">
                <a:solidFill>
                  <a:srgbClr val="FFFFFF"/>
                </a:solidFill>
                <a:latin typeface="Montserrat" panose="020B0604020202020204" charset="0"/>
                <a:sym typeface="Corbel"/>
              </a:rPr>
              <a:t>GDP per Capita</a:t>
            </a:r>
            <a:endParaRPr sz="1800">
              <a:latin typeface="Montserrat" panose="020B0604020202020204" charset="0"/>
            </a:endParaRPr>
          </a:p>
        </p:txBody>
      </p:sp>
      <p:pic>
        <p:nvPicPr>
          <p:cNvPr id="1385" name="Google Shape;1385;p18" descr="Content Placeholder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8078" y="2097602"/>
            <a:ext cx="4123035" cy="3881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21"/>
          <p:cNvSpPr txBox="1">
            <a:spLocks noGrp="1"/>
          </p:cNvSpPr>
          <p:nvPr>
            <p:ph type="title"/>
          </p:nvPr>
        </p:nvSpPr>
        <p:spPr>
          <a:xfrm>
            <a:off x="1522413" y="274638"/>
            <a:ext cx="9143999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en-US" b="0" i="0" u="none" strike="noStrike" cap="none" dirty="0">
                <a:solidFill>
                  <a:srgbClr val="FFFFFF"/>
                </a:solidFill>
                <a:latin typeface="Montserrat" panose="020B0604020202020204" charset="0"/>
                <a:ea typeface="Corbel"/>
                <a:cs typeface="Corbel"/>
                <a:sym typeface="Corbel"/>
              </a:rPr>
              <a:t>Linear Regression Model</a:t>
            </a:r>
            <a:endParaRPr dirty="0">
              <a:latin typeface="Montserrat" panose="020B0604020202020204" charset="0"/>
            </a:endParaRPr>
          </a:p>
        </p:txBody>
      </p:sp>
      <p:sp>
        <p:nvSpPr>
          <p:cNvPr id="1402" name="Google Shape;1402;p21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9144001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 indent="-457200">
              <a:spcBef>
                <a:spcPts val="0"/>
              </a:spcBef>
              <a:buSzPts val="3600"/>
              <a:buChar char="-"/>
            </a:pPr>
            <a:r>
              <a:rPr lang="en-US" dirty="0">
                <a:latin typeface="Montserrat" panose="020B0604020202020204" charset="0"/>
              </a:rPr>
              <a:t>Used </a:t>
            </a:r>
            <a:r>
              <a:rPr lang="en-US" dirty="0" err="1">
                <a:latin typeface="Montserrat" panose="020B0604020202020204" charset="0"/>
              </a:rPr>
              <a:t>StepAIC</a:t>
            </a:r>
            <a:r>
              <a:rPr lang="en-US" dirty="0">
                <a:latin typeface="Montserrat" panose="020B0604020202020204" charset="0"/>
              </a:rPr>
              <a:t> to determine best model</a:t>
            </a:r>
          </a:p>
          <a:p>
            <a:pPr lvl="0" indent="-457200">
              <a:spcBef>
                <a:spcPts val="0"/>
              </a:spcBef>
              <a:buSzPts val="3600"/>
              <a:buChar char="-"/>
            </a:pPr>
            <a:r>
              <a:rPr lang="en-US" dirty="0">
                <a:latin typeface="Montserrat" panose="020B0604020202020204" charset="0"/>
              </a:rPr>
              <a:t>Created two models – all predictors and best model</a:t>
            </a:r>
          </a:p>
          <a:p>
            <a:pPr lvl="0" indent="-457200">
              <a:spcBef>
                <a:spcPts val="0"/>
              </a:spcBef>
              <a:buSzPts val="3600"/>
              <a:buChar char="-"/>
            </a:pPr>
            <a:r>
              <a:rPr lang="en-US" dirty="0">
                <a:latin typeface="Montserrat" panose="020B0604020202020204" charset="0"/>
              </a:rPr>
              <a:t>R</a:t>
            </a:r>
            <a:r>
              <a:rPr lang="en-US" baseline="30000" dirty="0">
                <a:latin typeface="Montserrat" panose="020B0604020202020204" charset="0"/>
              </a:rPr>
              <a:t>2</a:t>
            </a:r>
            <a:r>
              <a:rPr lang="en-US" dirty="0">
                <a:latin typeface="Montserrat" panose="020B0604020202020204" charset="0"/>
              </a:rPr>
              <a:t>s were vary similar on training sets:</a:t>
            </a:r>
          </a:p>
          <a:p>
            <a:pPr lvl="1" indent="-457200">
              <a:spcBef>
                <a:spcPts val="0"/>
              </a:spcBef>
              <a:buSzPts val="3600"/>
              <a:buChar char="-"/>
            </a:pPr>
            <a:r>
              <a:rPr lang="en-US" dirty="0">
                <a:latin typeface="Montserrat" panose="020B0604020202020204" charset="0"/>
              </a:rPr>
              <a:t>56.232% </a:t>
            </a:r>
          </a:p>
          <a:p>
            <a:pPr lvl="1" indent="-457200">
              <a:spcBef>
                <a:spcPts val="0"/>
              </a:spcBef>
              <a:buSzPts val="3600"/>
              <a:buChar char="-"/>
            </a:pPr>
            <a:r>
              <a:rPr lang="en-US" dirty="0">
                <a:latin typeface="Montserrat" panose="020B0604020202020204" charset="0"/>
              </a:rPr>
              <a:t>56.227%</a:t>
            </a:r>
          </a:p>
          <a:p>
            <a:pPr indent="-457200">
              <a:spcBef>
                <a:spcPts val="0"/>
              </a:spcBef>
              <a:buSzPts val="3600"/>
              <a:buChar char="-"/>
            </a:pPr>
            <a:r>
              <a:rPr lang="en-US" dirty="0">
                <a:latin typeface="Montserrat" panose="020B0604020202020204" charset="0"/>
              </a:rPr>
              <a:t>Results of the test set were:</a:t>
            </a:r>
          </a:p>
          <a:p>
            <a:pPr lvl="1" indent="-457200">
              <a:spcBef>
                <a:spcPts val="0"/>
              </a:spcBef>
              <a:buSzPts val="3600"/>
              <a:buChar char="-"/>
            </a:pPr>
            <a:r>
              <a:rPr lang="en-US" dirty="0">
                <a:latin typeface="Montserrat" panose="020B0604020202020204" charset="0"/>
              </a:rPr>
              <a:t>RMSE 113</a:t>
            </a:r>
          </a:p>
          <a:p>
            <a:pPr lvl="1" indent="-457200">
              <a:spcBef>
                <a:spcPts val="0"/>
              </a:spcBef>
              <a:buSzPts val="3600"/>
              <a:buChar char="-"/>
            </a:pPr>
            <a:r>
              <a:rPr lang="en-US" dirty="0">
                <a:latin typeface="Montserrat" panose="020B0604020202020204" charset="0"/>
              </a:rPr>
              <a:t>53.11 % R-squared </a:t>
            </a:r>
          </a:p>
          <a:p>
            <a:pPr marL="274320" marR="0" lvl="0" indent="-1219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b="0" i="0" u="none" strike="noStrike" cap="none" dirty="0">
              <a:solidFill>
                <a:srgbClr val="FFFFFF"/>
              </a:solidFill>
              <a:latin typeface="Montserrat" panose="020B0604020202020204" charset="0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8BBF6A-A774-4441-8DE6-B0A842F64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26" y="541256"/>
            <a:ext cx="5725324" cy="2981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DC2307-6678-4251-A152-6D822757C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285" y="542107"/>
            <a:ext cx="5725324" cy="2981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5943FF-17BC-4BE6-A40B-C02AB4B61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26" y="3618118"/>
            <a:ext cx="5725324" cy="2981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6CC7F3-0CC9-4003-B3BA-624B89AEFA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285" y="3601621"/>
            <a:ext cx="5725324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7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E893-5DEB-4E3A-B05A-92902B52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vs. Elo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06960-35A8-4137-92AA-FB4503AA7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4CD1D-E77F-4FBF-9F0D-B12152E1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6" y="1225485"/>
            <a:ext cx="10191002" cy="547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32173"/>
      </p:ext>
    </p:extLst>
  </p:cSld>
  <p:clrMapOvr>
    <a:masterClrMapping/>
  </p:clrMapOvr>
</p:sld>
</file>

<file path=ppt/theme/theme1.xml><?xml version="1.0" encoding="utf-8"?>
<a:theme xmlns:a="http://schemas.openxmlformats.org/drawingml/2006/main" name="Chalkboard 16x9">
  <a:themeElements>
    <a:clrScheme name="Chalkboard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alkboard 16x9">
  <a:themeElements>
    <a:clrScheme name="Chalkboard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634</Words>
  <Application>Microsoft Office PowerPoint</Application>
  <PresentationFormat>Custom</PresentationFormat>
  <Paragraphs>130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Consolas</vt:lpstr>
      <vt:lpstr>Arial</vt:lpstr>
      <vt:lpstr>Courier</vt:lpstr>
      <vt:lpstr>Montserrat</vt:lpstr>
      <vt:lpstr>Corbel</vt:lpstr>
      <vt:lpstr>Chalkboard 16x9</vt:lpstr>
      <vt:lpstr>Group 17 Kat Douglas Omar Fuentes Tracy Wilson</vt:lpstr>
      <vt:lpstr>GOOOOOOOOAL of this Project</vt:lpstr>
      <vt:lpstr>Data Sets</vt:lpstr>
      <vt:lpstr>Cleaning the Data</vt:lpstr>
      <vt:lpstr>Feature Engineering</vt:lpstr>
      <vt:lpstr>Variables Used</vt:lpstr>
      <vt:lpstr>Linear Regression Model</vt:lpstr>
      <vt:lpstr>PowerPoint Presentation</vt:lpstr>
      <vt:lpstr>Experience vs. Elo</vt:lpstr>
      <vt:lpstr>Rank vs. Elo</vt:lpstr>
      <vt:lpstr>PowerPoint Presentation</vt:lpstr>
      <vt:lpstr>10,000 or $15,000</vt:lpstr>
      <vt:lpstr>Flow - we can have multiple of each , but we need at least one slide per point</vt:lpstr>
      <vt:lpstr>Models Run - this can be more than one slide</vt:lpstr>
      <vt:lpstr>Traditional World Cup Qualifying</vt:lpstr>
      <vt:lpstr>Rule – Based Tree Model</vt:lpstr>
      <vt:lpstr>Random Forest</vt:lpstr>
      <vt:lpstr>Qatar 2022</vt:lpstr>
      <vt:lpstr>North America 2026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17 Kat Douglas Omar Fuentes Tracy Wilson</dc:title>
  <cp:lastModifiedBy>Omar Fuentes</cp:lastModifiedBy>
  <cp:revision>10</cp:revision>
  <dcterms:modified xsi:type="dcterms:W3CDTF">2018-08-09T18:34:44Z</dcterms:modified>
</cp:coreProperties>
</file>