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4" r:id="rId4"/>
    <p:sldId id="286" r:id="rId5"/>
    <p:sldId id="288" r:id="rId6"/>
    <p:sldId id="287" r:id="rId7"/>
    <p:sldId id="278" r:id="rId8"/>
    <p:sldId id="276" r:id="rId9"/>
    <p:sldId id="279" r:id="rId10"/>
    <p:sldId id="277" r:id="rId11"/>
    <p:sldId id="273" r:id="rId12"/>
    <p:sldId id="280" r:id="rId13"/>
    <p:sldId id="285" r:id="rId14"/>
    <p:sldId id="284" r:id="rId15"/>
    <p:sldId id="283" r:id="rId16"/>
    <p:sldId id="290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B371E-5FBC-494A-8468-300B101EDDD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8A730-ED6F-451F-864C-826BCFDC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8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83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73E4-D220-44B1-9439-F381C170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5B50-08C5-4728-BF3C-633CB391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AED7-283B-4419-AF66-B4DD762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F006-56A0-4AAB-BEE7-5976CA26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1A39-5201-4798-B1D4-CDC7CF41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F710-F1E6-4176-A4F2-F0BF3FD8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ECD7-5FAE-4F92-9D05-AA3FA188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F9CA5-632C-4AA0-92C1-1FC34402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3D58-F80F-471F-8C9F-0F7BD65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C887-02D3-48A1-AD77-7E3A3795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DA38-F9B7-43A8-B2D5-F66C7170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08B1-3049-4133-8F6E-3494781C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A599-7FF0-41C3-BE6D-B3A7904B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755F-126C-46A5-AE82-6CDE0CC8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1411-3819-4350-B622-C7BFC4CA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245AB-18E1-4CC6-AD84-87FD8B55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13F89-A204-4B60-9B21-15BAEE10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5D948E-9C9F-4D26-AE7B-4D424953441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18EEDC-6C07-4348-BEFE-0025F877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>
    <mc:Choice xmlns:p14="http://schemas.microsoft.com/office/powerpoint/2010/main" Requires="p14">
      <p:transition spd="slow" p14:dur="12000" advTm="6000">
        <p14:reveal/>
      </p:transition>
    </mc:Choice>
    <mc:Fallback>
      <p:transition spd="slow" advTm="600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erson with Cane">
            <a:extLst>
              <a:ext uri="{FF2B5EF4-FFF2-40B4-BE49-F238E27FC236}">
                <a16:creationId xmlns:a16="http://schemas.microsoft.com/office/drawing/2014/main" id="{D8C2F882-5A55-4E05-93CF-679887B6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5C246-7F4D-41D0-9997-E640E5ECB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69304"/>
            <a:ext cx="4573414" cy="244154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 and Life Expectancy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9262-31C4-416A-B052-031FF866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3252247"/>
            <a:ext cx="4935130" cy="339365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i="1" dirty="0">
                <a:solidFill>
                  <a:srgbClr val="7030A0"/>
                </a:solidFill>
              </a:rPr>
              <a:t>Team members: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Waleed Hanna 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70C0"/>
                </a:solidFill>
              </a:rPr>
              <a:t>Olufunke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Olaleye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Hiral Patel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Kush Patel 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Tyler Turk</a:t>
            </a:r>
          </a:p>
          <a:p>
            <a:pPr algn="r">
              <a:lnSpc>
                <a:spcPct val="110000"/>
              </a:lnSpc>
            </a:pPr>
            <a:r>
              <a:rPr lang="en-US" sz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</a:t>
            </a:r>
            <a:r>
              <a:rPr lang="en-US" sz="2000" dirty="0">
                <a:solidFill>
                  <a:srgbClr val="0070C0"/>
                </a:solidFill>
              </a:rPr>
              <a:t>Project 1_2019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2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7CD7-0EB3-45C0-A697-D31A987C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23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GDP vs Life Expectancy over a time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A599DDFE-9589-4CA3-BEBC-4503366E3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" y="1319753"/>
            <a:ext cx="5010407" cy="45720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8B54461-A9DE-4290-8BB6-D7985A47E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96" y="1319753"/>
            <a:ext cx="5010407" cy="45060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C104D-0153-4503-AD39-0CE2F9E06616}"/>
              </a:ext>
            </a:extLst>
          </p:cNvPr>
          <p:cNvSpPr txBox="1"/>
          <p:nvPr/>
        </p:nvSpPr>
        <p:spPr>
          <a:xfrm>
            <a:off x="1395167" y="6334942"/>
            <a:ext cx="58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what is happening to life expectancy over a time? </a:t>
            </a:r>
          </a:p>
        </p:txBody>
      </p:sp>
    </p:spTree>
    <p:extLst>
      <p:ext uri="{BB962C8B-B14F-4D97-AF65-F5344CB8AC3E}">
        <p14:creationId xmlns:p14="http://schemas.microsoft.com/office/powerpoint/2010/main" val="370584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ABC0-83A1-4567-9B4D-0515BCA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582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GDP vs Life Expectancy over a time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3B6CB0-A987-48B2-926E-F3039118C1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" y="1630837"/>
            <a:ext cx="5010407" cy="424206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7BD93F1-A16C-4B2D-9CD3-C6C8CF6C3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96" y="1630837"/>
            <a:ext cx="5010407" cy="42420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3391F-E0E2-42D9-909D-983E85A30822}"/>
              </a:ext>
            </a:extLst>
          </p:cNvPr>
          <p:cNvSpPr txBox="1"/>
          <p:nvPr/>
        </p:nvSpPr>
        <p:spPr>
          <a:xfrm>
            <a:off x="1385740" y="6372520"/>
            <a:ext cx="578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what is happening to life expectancy over a time? </a:t>
            </a:r>
          </a:p>
        </p:txBody>
      </p:sp>
    </p:spTree>
    <p:extLst>
      <p:ext uri="{BB962C8B-B14F-4D97-AF65-F5344CB8AC3E}">
        <p14:creationId xmlns:p14="http://schemas.microsoft.com/office/powerpoint/2010/main" val="7209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05A-82E1-455D-B937-F5CF26F8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369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GDP vs Life Expectancy over a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92E1A-21CE-47B9-A254-8BA5EEF9C1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" y="1640264"/>
            <a:ext cx="5010407" cy="411689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86A0B7-BCC1-4DD5-8CF5-570546F2FE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96" y="1640264"/>
            <a:ext cx="5010407" cy="4116895"/>
          </a:xfrm>
        </p:spPr>
      </p:pic>
    </p:spTree>
    <p:extLst>
      <p:ext uri="{BB962C8B-B14F-4D97-AF65-F5344CB8AC3E}">
        <p14:creationId xmlns:p14="http://schemas.microsoft.com/office/powerpoint/2010/main" val="197480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253-C59F-406D-8D34-BBE61F88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8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Life Expectancy per Country – USA &amp; China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FC85C-74D1-4AC9-A0D8-23DD085901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457"/>
            <a:ext cx="5181600" cy="42056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55F436-8DC1-4DBB-888B-1F169F504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98457"/>
            <a:ext cx="5181600" cy="42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1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8048-CB1B-445A-8467-4EA09DE7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83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GDP per Country – USA &amp; China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193943-CD38-43D5-8DFB-45A9EC1519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1225"/>
            <a:ext cx="5181600" cy="43972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46422F-1862-4C06-8521-8BB2A2122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8545"/>
            <a:ext cx="5181600" cy="4397226"/>
          </a:xfrm>
        </p:spPr>
      </p:pic>
    </p:spTree>
    <p:extLst>
      <p:ext uri="{BB962C8B-B14F-4D97-AF65-F5344CB8AC3E}">
        <p14:creationId xmlns:p14="http://schemas.microsoft.com/office/powerpoint/2010/main" val="373933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086C5-AB6E-441E-8944-6D51511D3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88440"/>
            <a:ext cx="8433371" cy="6623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61404F-DAFC-4AD8-A663-188C7C27C569}"/>
              </a:ext>
            </a:extLst>
          </p:cNvPr>
          <p:cNvSpPr txBox="1"/>
          <p:nvPr/>
        </p:nvSpPr>
        <p:spPr>
          <a:xfrm>
            <a:off x="10209229" y="129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FFD72-EE5F-423D-A147-A75A08017E0C}"/>
              </a:ext>
            </a:extLst>
          </p:cNvPr>
          <p:cNvSpPr txBox="1"/>
          <p:nvPr/>
        </p:nvSpPr>
        <p:spPr>
          <a:xfrm>
            <a:off x="9737888" y="829558"/>
            <a:ext cx="2026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2060"/>
                </a:solidFill>
              </a:rPr>
              <a:t>To compare the two largest countries - USA and China</a:t>
            </a:r>
          </a:p>
        </p:txBody>
      </p:sp>
    </p:spTree>
    <p:extLst>
      <p:ext uri="{BB962C8B-B14F-4D97-AF65-F5344CB8AC3E}">
        <p14:creationId xmlns:p14="http://schemas.microsoft.com/office/powerpoint/2010/main" val="364450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D10C-B897-4E4E-8056-519B4F84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67223"/>
          </a:xfrm>
        </p:spPr>
        <p:txBody>
          <a:bodyPr/>
          <a:lstStyle/>
          <a:p>
            <a:pPr algn="l"/>
            <a:r>
              <a:rPr lang="en-US" i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90CB-3437-4E0C-853B-DC114E6E0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0900"/>
            <a:ext cx="10363826" cy="4490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world is seeing an increase in GDP and Life expectancy over a time. Those countries which have a higher GDP for the most part tend to have a higher life expectancy. 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The continents with the highest GDP and Life expectancy turn out to be Oceania. 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The continent with the lowest GDP and life expectancy is Africa. 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There is no correlation between China and USA for GDP as China is a communist country and they manipulate their currency making it difficult to find any correlation as we have a free floating currency. </a:t>
            </a:r>
          </a:p>
          <a:p>
            <a:pPr marL="285750" indent="-285750"/>
            <a:r>
              <a:rPr lang="en-US" dirty="0">
                <a:solidFill>
                  <a:srgbClr val="002060"/>
                </a:solidFill>
              </a:rPr>
              <a:t>As for life expectancy, China is starting to catch up to the USA and overtime both countries have seen an increase over time. </a:t>
            </a:r>
          </a:p>
          <a:p>
            <a:pPr marL="285750" indent="-28575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3CB36-9ED0-4241-B63A-81557BD7E024}"/>
              </a:ext>
            </a:extLst>
          </p:cNvPr>
          <p:cNvSpPr txBox="1"/>
          <p:nvPr/>
        </p:nvSpPr>
        <p:spPr>
          <a:xfrm>
            <a:off x="913774" y="1365957"/>
            <a:ext cx="10364452" cy="404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i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8612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88B8B4-AC3D-4EF0-BFC3-4223B71F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09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relationship between GDP and life expectancy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28CA-453B-4C39-9F5A-DBC8A30BD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38228"/>
            <a:ext cx="10363826" cy="448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To be present, </a:t>
            </a:r>
          </a:p>
          <a:p>
            <a:pPr marL="742950" lvl="1" indent="-285750"/>
            <a:r>
              <a:rPr lang="en-US" sz="2000" dirty="0">
                <a:solidFill>
                  <a:srgbClr val="7030A0"/>
                </a:solidFill>
              </a:rPr>
              <a:t>Correlation between world GDP and life expectancy</a:t>
            </a:r>
          </a:p>
          <a:p>
            <a:pPr marL="742950" lvl="1" indent="-285750"/>
            <a:r>
              <a:rPr lang="en-US" sz="2000" dirty="0">
                <a:solidFill>
                  <a:srgbClr val="7030A0"/>
                </a:solidFill>
              </a:rPr>
              <a:t>Continents with Highest and Lowest Life Expectancy</a:t>
            </a:r>
          </a:p>
          <a:p>
            <a:pPr marL="742950" lvl="1" indent="-285750"/>
            <a:r>
              <a:rPr lang="en-US" sz="2000" dirty="0">
                <a:solidFill>
                  <a:srgbClr val="7030A0"/>
                </a:solidFill>
              </a:rPr>
              <a:t>Continents with Highest and Lowest Population</a:t>
            </a:r>
          </a:p>
          <a:p>
            <a:pPr marL="742950" lvl="1" indent="-285750"/>
            <a:r>
              <a:rPr lang="en-US" sz="2000" dirty="0">
                <a:solidFill>
                  <a:srgbClr val="7030A0"/>
                </a:solidFill>
              </a:rPr>
              <a:t>Continents with the Highest and Lowest GDP</a:t>
            </a:r>
          </a:p>
          <a:p>
            <a:pPr marL="742950" lvl="1" indent="-285750"/>
            <a:r>
              <a:rPr lang="en-US" sz="2000" dirty="0">
                <a:solidFill>
                  <a:srgbClr val="7030A0"/>
                </a:solidFill>
              </a:rPr>
              <a:t>Happening to life expectancy over time</a:t>
            </a:r>
          </a:p>
          <a:p>
            <a:pPr marL="742950" lvl="1" indent="-285750"/>
            <a:r>
              <a:rPr lang="en-US" sz="2000" dirty="0">
                <a:solidFill>
                  <a:srgbClr val="7030A0"/>
                </a:solidFill>
              </a:rPr>
              <a:t>The correlation between major economic blocs</a:t>
            </a:r>
          </a:p>
          <a:p>
            <a:r>
              <a:rPr lang="en-US" dirty="0">
                <a:solidFill>
                  <a:srgbClr val="002060"/>
                </a:solidFill>
              </a:rPr>
              <a:t>Data Source: Kaggel.com</a:t>
            </a:r>
          </a:p>
          <a:p>
            <a:pPr lvl="1"/>
            <a:r>
              <a:rPr lang="en-US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contains data about each country GDP and its population, life expectancy from 1950 to 2007.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7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A19B79-2B66-4F22-BCC5-D30DCEB513EA}"/>
              </a:ext>
            </a:extLst>
          </p:cNvPr>
          <p:cNvSpPr txBox="1"/>
          <p:nvPr/>
        </p:nvSpPr>
        <p:spPr>
          <a:xfrm>
            <a:off x="10011266" y="1009650"/>
            <a:ext cx="1706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</a:rPr>
              <a:t>Higher GDP usually corresponds to a higher life expectancy. 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In other words, there is a positive correlation.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9620D-93FA-4826-AA94-628C7E063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6" y="667928"/>
            <a:ext cx="7841071" cy="59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4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D9C-4642-4E22-BFB2-27B47C3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1" y="838986"/>
            <a:ext cx="3789575" cy="25900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i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Continents with Highest and Lowest Life Expectancy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F5E39-951B-47E1-8918-DE91CFF08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64700"/>
            <a:ext cx="6780700" cy="5754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D980D3-61B3-4BD6-9356-A212149F2670}"/>
              </a:ext>
            </a:extLst>
          </p:cNvPr>
          <p:cNvSpPr txBox="1"/>
          <p:nvPr/>
        </p:nvSpPr>
        <p:spPr>
          <a:xfrm>
            <a:off x="633984" y="4581427"/>
            <a:ext cx="41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</a:rPr>
              <a:t>Highest Life Expectancy – Oceania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Lowest Life Expectancy - Africa</a:t>
            </a:r>
          </a:p>
        </p:txBody>
      </p:sp>
    </p:spTree>
    <p:extLst>
      <p:ext uri="{BB962C8B-B14F-4D97-AF65-F5344CB8AC3E}">
        <p14:creationId xmlns:p14="http://schemas.microsoft.com/office/powerpoint/2010/main" val="67975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A2E0-3B71-46DD-A149-969892D3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38986"/>
            <a:ext cx="3748616" cy="236612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Continents with the Highest and Lowest GDP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683791-8C36-4D6C-BA5A-5A2103997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FEA745-3F82-435E-88B5-71CD33E055F9}"/>
              </a:ext>
            </a:extLst>
          </p:cNvPr>
          <p:cNvSpPr txBox="1"/>
          <p:nvPr/>
        </p:nvSpPr>
        <p:spPr>
          <a:xfrm>
            <a:off x="1112363" y="4430598"/>
            <a:ext cx="366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Highest GDP – Oceania</a:t>
            </a:r>
          </a:p>
          <a:p>
            <a:r>
              <a:rPr lang="en-US" dirty="0">
                <a:solidFill>
                  <a:srgbClr val="002060"/>
                </a:solidFill>
              </a:rPr>
              <a:t>Lowest GDP -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258A-1039-4DFB-84BE-39D770CD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73178"/>
            <a:ext cx="3748616" cy="275582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i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Continents with Highest and Lowest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16608-8F05-468B-8E47-230B45E8A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73177"/>
            <a:ext cx="6780700" cy="55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61E1-B828-4180-A6D8-C8B1120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96" y="438060"/>
            <a:ext cx="10515600" cy="100424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GDP vs Life Expectancy over a tim</a:t>
            </a:r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BA3B8866-20D6-495F-89C3-3FECEC9608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" y="1593130"/>
            <a:ext cx="5010407" cy="431747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5249EB-BBEA-4E38-8C7E-EB6EC4814A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96" y="1593130"/>
            <a:ext cx="5010407" cy="431747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7B3ED3-A266-4AE4-BE31-9F001AB97492}"/>
              </a:ext>
            </a:extLst>
          </p:cNvPr>
          <p:cNvSpPr txBox="1"/>
          <p:nvPr/>
        </p:nvSpPr>
        <p:spPr>
          <a:xfrm>
            <a:off x="923795" y="6238966"/>
            <a:ext cx="712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what is happening to life expectancy over a time? </a:t>
            </a:r>
          </a:p>
        </p:txBody>
      </p:sp>
    </p:spTree>
    <p:extLst>
      <p:ext uri="{BB962C8B-B14F-4D97-AF65-F5344CB8AC3E}">
        <p14:creationId xmlns:p14="http://schemas.microsoft.com/office/powerpoint/2010/main" val="159328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2F06-6260-42B5-9451-285038B8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8687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GDP vs Life Expectancy over a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3A1127-7D7B-4146-953B-B110EF186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" y="1310326"/>
            <a:ext cx="5010407" cy="44468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A2D893-54C9-4EE6-ABF2-EE3D0F480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96" y="1310326"/>
            <a:ext cx="5010407" cy="4446833"/>
          </a:xfrm>
        </p:spPr>
      </p:pic>
    </p:spTree>
    <p:extLst>
      <p:ext uri="{BB962C8B-B14F-4D97-AF65-F5344CB8AC3E}">
        <p14:creationId xmlns:p14="http://schemas.microsoft.com/office/powerpoint/2010/main" val="355646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2F0-CB69-4CCB-80B9-3D3B5B72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91809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GDP vs Life Expectancy over a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FA3F9B-3282-4008-810A-D5D8C7516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" y="1555422"/>
            <a:ext cx="5010407" cy="430804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D4D7FD-1BBA-4337-8F09-ADF7E836C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96" y="1555423"/>
            <a:ext cx="5010407" cy="43080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C0FFF-9CB3-472C-B77C-C06CF766EA32}"/>
              </a:ext>
            </a:extLst>
          </p:cNvPr>
          <p:cNvSpPr txBox="1"/>
          <p:nvPr/>
        </p:nvSpPr>
        <p:spPr>
          <a:xfrm>
            <a:off x="1206631" y="6108566"/>
            <a:ext cx="608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what is happening to life expectancy over a time? </a:t>
            </a:r>
          </a:p>
        </p:txBody>
      </p:sp>
    </p:spTree>
    <p:extLst>
      <p:ext uri="{BB962C8B-B14F-4D97-AF65-F5344CB8AC3E}">
        <p14:creationId xmlns:p14="http://schemas.microsoft.com/office/powerpoint/2010/main" val="169930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00"/>
    </mc:Choice>
    <mc:Fallback>
      <p:transition advTm="6000"/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377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Droplet</vt:lpstr>
      <vt:lpstr>GDP and Life Expectancy Analysis</vt:lpstr>
      <vt:lpstr>The relationship between GDP and life expectancy </vt:lpstr>
      <vt:lpstr>PowerPoint Presentation</vt:lpstr>
      <vt:lpstr>Continents with Highest and Lowest Life Expectancy</vt:lpstr>
      <vt:lpstr>Continents with the Highest and Lowest GDP</vt:lpstr>
      <vt:lpstr>Continents with Highest and Lowest Population</vt:lpstr>
      <vt:lpstr>GDP vs Life Expectancy over a time</vt:lpstr>
      <vt:lpstr>GDP vs Life Expectancy over a time</vt:lpstr>
      <vt:lpstr>GDP vs Life Expectancy over a time</vt:lpstr>
      <vt:lpstr>GDP vs Life Expectancy over a time</vt:lpstr>
      <vt:lpstr>GDP vs Life Expectancy over a time</vt:lpstr>
      <vt:lpstr>GDP vs Life Expectancy over a time</vt:lpstr>
      <vt:lpstr>Life Expectancy per Country – USA &amp; China</vt:lpstr>
      <vt:lpstr>GDP per Country – USA &amp; China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and Life Expectancy Analysis</dc:title>
  <dc:creator>Hiral K Patel</dc:creator>
  <cp:lastModifiedBy>Hiral K Patel</cp:lastModifiedBy>
  <cp:revision>32</cp:revision>
  <dcterms:created xsi:type="dcterms:W3CDTF">2019-07-05T23:56:32Z</dcterms:created>
  <dcterms:modified xsi:type="dcterms:W3CDTF">2019-07-06T14:31:45Z</dcterms:modified>
</cp:coreProperties>
</file>