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103C84A-FE7F-4FD2-BAE0-B4C2B14743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E0C252D-3ACB-4BE2-B39B-27CC4C606799}" type="datetimeFigureOut">
              <a:rPr lang="en-US" smtClean="0"/>
              <a:t>8/15/2019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908175"/>
          </a:xfrm>
        </p:spPr>
        <p:txBody>
          <a:bodyPr/>
          <a:lstStyle/>
          <a:p>
            <a:r>
              <a:rPr lang="en-US" sz="5400" dirty="0" smtClean="0"/>
              <a:t>Courier Logistics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Building the web application using Object Oriented Programming.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31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 </a:t>
            </a:r>
            <a:br>
              <a:rPr lang="en-US" dirty="0" smtClean="0"/>
            </a:br>
            <a:r>
              <a:rPr lang="en-US" sz="3200" dirty="0" smtClean="0"/>
              <a:t>Section 1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PHP Code Refresh</a:t>
            </a:r>
          </a:p>
          <a:p>
            <a:pPr lvl="2"/>
            <a:r>
              <a:rPr lang="en-US" dirty="0" smtClean="0"/>
              <a:t>Arrays</a:t>
            </a:r>
            <a:endParaRPr lang="en-US" dirty="0"/>
          </a:p>
          <a:p>
            <a:pPr lvl="2"/>
            <a:r>
              <a:rPr lang="en-US" dirty="0" smtClean="0"/>
              <a:t>Loops</a:t>
            </a:r>
            <a:endParaRPr lang="en-US" dirty="0"/>
          </a:p>
          <a:p>
            <a:pPr lvl="2"/>
            <a:r>
              <a:rPr lang="en-US" dirty="0" smtClean="0"/>
              <a:t>Classes</a:t>
            </a:r>
          </a:p>
          <a:p>
            <a:pPr marL="777240" lvl="2" indent="0">
              <a:buNone/>
            </a:pPr>
            <a:endParaRPr lang="en-US" dirty="0"/>
          </a:p>
          <a:p>
            <a:r>
              <a:rPr lang="en-US" dirty="0" smtClean="0"/>
              <a:t>JavaScript &amp; JQuery Custom Components </a:t>
            </a:r>
          </a:p>
          <a:p>
            <a:endParaRPr lang="en-US" dirty="0"/>
          </a:p>
          <a:p>
            <a:r>
              <a:rPr lang="en-US" dirty="0" smtClean="0"/>
              <a:t>CMS Script installation  Configuration (start installation)</a:t>
            </a:r>
          </a:p>
          <a:p>
            <a:pPr lvl="2"/>
            <a:r>
              <a:rPr lang="en-US" dirty="0" smtClean="0"/>
              <a:t>Site installation process   (sip)</a:t>
            </a:r>
          </a:p>
          <a:p>
            <a:pPr lvl="2"/>
            <a:r>
              <a:rPr lang="en-US" dirty="0"/>
              <a:t>Database </a:t>
            </a:r>
            <a:r>
              <a:rPr lang="en-US" dirty="0" smtClean="0"/>
              <a:t>importation   (di)</a:t>
            </a:r>
          </a:p>
          <a:p>
            <a:pPr marL="7772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Project</a:t>
            </a:r>
            <a:br>
              <a:rPr lang="en-US" dirty="0" smtClean="0"/>
            </a:br>
            <a:r>
              <a:rPr lang="en-US" sz="3200" dirty="0" smtClean="0"/>
              <a:t>User</a:t>
            </a:r>
            <a:r>
              <a:rPr lang="en-US" sz="2800" dirty="0" smtClean="0"/>
              <a:t> 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can track parcel (with AWS number)</a:t>
            </a:r>
          </a:p>
        </p:txBody>
      </p:sp>
    </p:spTree>
    <p:extLst>
      <p:ext uri="{BB962C8B-B14F-4D97-AF65-F5344CB8AC3E}">
        <p14:creationId xmlns:p14="http://schemas.microsoft.com/office/powerpoint/2010/main" val="25503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Features</a:t>
            </a:r>
            <a:br>
              <a:rPr lang="en-US" dirty="0" smtClean="0"/>
            </a:br>
            <a:r>
              <a:rPr lang="en-US" sz="3200" dirty="0" smtClean="0"/>
              <a:t>Super-admin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CRUD Functionalities for parcel</a:t>
            </a:r>
          </a:p>
          <a:p>
            <a:pPr lvl="1"/>
            <a:r>
              <a:rPr lang="en-US" dirty="0" smtClean="0"/>
              <a:t>Create new delivery</a:t>
            </a:r>
          </a:p>
          <a:p>
            <a:pPr lvl="1"/>
            <a:r>
              <a:rPr lang="en-US" dirty="0" smtClean="0"/>
              <a:t>View deliveries</a:t>
            </a:r>
          </a:p>
          <a:p>
            <a:pPr lvl="1"/>
            <a:r>
              <a:rPr lang="en-US" dirty="0" smtClean="0"/>
              <a:t>Update existing delivery</a:t>
            </a:r>
          </a:p>
          <a:p>
            <a:pPr lvl="1"/>
            <a:r>
              <a:rPr lang="en-US" dirty="0"/>
              <a:t>Cannot delete </a:t>
            </a:r>
            <a:r>
              <a:rPr lang="en-US" dirty="0" smtClean="0"/>
              <a:t>delivery info </a:t>
            </a:r>
            <a:r>
              <a:rPr lang="en-US" dirty="0"/>
              <a:t>but put in a draft </a:t>
            </a:r>
            <a:r>
              <a:rPr lang="en-US" dirty="0" smtClean="0"/>
              <a:t>folder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/>
              <a:t>Can </a:t>
            </a:r>
            <a:r>
              <a:rPr lang="en-US" dirty="0" smtClean="0"/>
              <a:t>change the </a:t>
            </a:r>
            <a:r>
              <a:rPr lang="en-US" dirty="0"/>
              <a:t>site </a:t>
            </a:r>
            <a:r>
              <a:rPr lang="en-US" dirty="0" smtClean="0"/>
              <a:t>status to maintenance mode</a:t>
            </a:r>
          </a:p>
          <a:p>
            <a:pPr marL="342900" lvl="1">
              <a:buClr>
                <a:schemeClr val="accent1"/>
              </a:buClr>
            </a:pPr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Can turn off email notifications for site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/>
          <a:lstStyle/>
          <a:p>
            <a:r>
              <a:rPr lang="en-US" dirty="0" smtClean="0"/>
              <a:t>Can turn off email validation for new  </a:t>
            </a:r>
            <a:r>
              <a:rPr lang="en-US" smtClean="0"/>
              <a:t>registered </a:t>
            </a:r>
            <a:r>
              <a:rPr lang="en-US" smtClean="0"/>
              <a:t>staff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6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View parcels</a:t>
            </a:r>
          </a:p>
          <a:p>
            <a:endParaRPr lang="en-US" dirty="0"/>
          </a:p>
          <a:p>
            <a:r>
              <a:rPr lang="en-US" dirty="0" smtClean="0"/>
              <a:t>Can Add new delivery</a:t>
            </a:r>
          </a:p>
          <a:p>
            <a:endParaRPr lang="en-US" dirty="0"/>
          </a:p>
          <a:p>
            <a:r>
              <a:rPr lang="en-US" dirty="0" smtClean="0"/>
              <a:t>Can Update and Draft Delivery</a:t>
            </a:r>
          </a:p>
          <a:p>
            <a:endParaRPr lang="en-US" dirty="0"/>
          </a:p>
          <a:p>
            <a:r>
              <a:rPr lang="en-US" dirty="0" smtClean="0"/>
              <a:t>Can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227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</TotalTime>
  <Words>121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Courier Logistics Management System</vt:lpstr>
      <vt:lpstr>Course Summary  Section 1</vt:lpstr>
      <vt:lpstr>Main Project User Features</vt:lpstr>
      <vt:lpstr>Admin Features Super-admin</vt:lpstr>
      <vt:lpstr>PowerPoint Presentation</vt:lpstr>
      <vt:lpstr>Staff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Courier Logistics Management System</dc:title>
  <dc:creator>USER</dc:creator>
  <cp:lastModifiedBy>USER</cp:lastModifiedBy>
  <cp:revision>8</cp:revision>
  <dcterms:created xsi:type="dcterms:W3CDTF">2019-07-10T00:56:15Z</dcterms:created>
  <dcterms:modified xsi:type="dcterms:W3CDTF">2019-08-15T02:03:01Z</dcterms:modified>
</cp:coreProperties>
</file>