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6858000" cy="12192000"/>
  <p:notesSz cx="7315200" cy="96012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03E"/>
    <a:srgbClr val="C7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9" autoAdjust="0"/>
    <p:restoredTop sz="94762" autoAdjust="0"/>
  </p:normalViewPr>
  <p:slideViewPr>
    <p:cSldViewPr snapToGrid="0">
      <p:cViewPr>
        <p:scale>
          <a:sx n="193" d="100"/>
          <a:sy n="193" d="100"/>
        </p:scale>
        <p:origin x="11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11812538771762"/>
          <c:y val="0.10302578716098705"/>
          <c:w val="0.62676447790799505"/>
          <c:h val="0.7753938597135045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630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2D-470A-BA60-AC16E573A51D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2D-470A-BA60-AC16E573A51D}"/>
              </c:ext>
            </c:extLst>
          </c:dPt>
          <c:dLbls>
            <c:dLbl>
              <c:idx val="0"/>
              <c:layout>
                <c:manualLayout>
                  <c:x val="-0.21723729672634132"/>
                  <c:y val="-0.191532135825358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dirty="0">
                        <a:solidFill>
                          <a:srgbClr val="C7242A"/>
                        </a:solidFill>
                      </a:rPr>
                      <a:t>60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210211627724009"/>
                      <c:h val="0.392806655327676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542D-470A-BA60-AC16E573A51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2D-470A-BA60-AC16E573A5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Completado</c:v>
                </c:pt>
                <c:pt idx="1">
                  <c:v>Faltante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D-470A-BA60-AC16E573A5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11812538771762"/>
          <c:y val="0.10302578716098705"/>
          <c:w val="0.62676447790799505"/>
          <c:h val="0.7753938597135045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630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D-4C04-9926-BD3CEBC14B58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D-4C04-9926-BD3CEBC14B58}"/>
              </c:ext>
            </c:extLst>
          </c:dPt>
          <c:dLbls>
            <c:dLbl>
              <c:idx val="0"/>
              <c:layout>
                <c:manualLayout>
                  <c:x val="-0.24928707524195282"/>
                  <c:y val="2.57647437926501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dirty="0">
                        <a:solidFill>
                          <a:srgbClr val="C7242A"/>
                        </a:solidFill>
                      </a:rPr>
                      <a:t>45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210211627724009"/>
                      <c:h val="0.392806655327676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34D-4C04-9926-BD3CEBC14B5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4D-4C04-9926-BD3CEBC14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Completado</c:v>
                </c:pt>
                <c:pt idx="1">
                  <c:v>Faltante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4D-4C04-9926-BD3CEBC14B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11812538771762"/>
          <c:y val="0.10302578716098705"/>
          <c:w val="0.62676447790799505"/>
          <c:h val="0.7753938597135045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630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0E-47B2-88FC-B9D40AB96FED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0E-47B2-88FC-B9D40AB96FED}"/>
              </c:ext>
            </c:extLst>
          </c:dPt>
          <c:dLbls>
            <c:dLbl>
              <c:idx val="0"/>
              <c:layout>
                <c:manualLayout>
                  <c:x val="-0.15313686893540779"/>
                  <c:y val="0.234624564765465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dirty="0">
                        <a:solidFill>
                          <a:srgbClr val="C7242A"/>
                        </a:solidFill>
                      </a:rPr>
                      <a:t>20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210211627724009"/>
                      <c:h val="0.392806655327676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80E-47B2-88FC-B9D40AB96FE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0E-47B2-88FC-B9D40AB96F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Completado</c:v>
                </c:pt>
                <c:pt idx="1">
                  <c:v>Faltante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0E-47B2-88FC-B9D40AB96F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11812538771762"/>
          <c:y val="0.10302578716098705"/>
          <c:w val="0.62676447790799505"/>
          <c:h val="0.7753938597135045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630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B8-4AB0-AFEE-A0BA80B58B17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B8-4AB0-AFEE-A0BA80B58B17}"/>
              </c:ext>
            </c:extLst>
          </c:dPt>
          <c:dLbls>
            <c:dLbl>
              <c:idx val="0"/>
              <c:layout>
                <c:manualLayout>
                  <c:x val="-0.21723729672634132"/>
                  <c:y val="-0.191532135825358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dirty="0">
                        <a:solidFill>
                          <a:srgbClr val="C7242A"/>
                        </a:solidFill>
                      </a:rPr>
                      <a:t>60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210211627724009"/>
                      <c:h val="0.392806655327676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63B8-4AB0-AFEE-A0BA80B58B1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B8-4AB0-AFEE-A0BA80B58B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Completado</c:v>
                </c:pt>
                <c:pt idx="1">
                  <c:v>Faltante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B8-4AB0-AFEE-A0BA80B58B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B1B16CC-7CA2-44A6-8285-070AFAD682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627E21-4D74-42E2-9A18-D92C075F50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 rtl="0"/>
            <a:fld id="{5DFA79E3-5025-4935-AD0D-287A4763C851}" type="datetime1">
              <a:rPr lang="es-ES" smtClean="0"/>
              <a:t>23/8/20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FF8B8-3863-412E-8368-18166F3C0E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20EFB4A-0392-42F0-A1D9-1173F0262C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rtl="0"/>
            <a:fld id="{40800D8C-7CAE-4187-B3A6-C42BC179F43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068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 rtl="0"/>
            <a:fld id="{6598518D-B30D-426B-8CDE-7AFE97DEEF81}" type="datetime1">
              <a:rPr lang="es-ES" noProof="0" smtClean="0"/>
              <a:t>18/8/20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746375" y="1200150"/>
            <a:ext cx="1822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rtl="0"/>
            <a:fld id="{0970D884-20BA-42EE-AAC9-17768C5705B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151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7B5C40FC-CF2C-4EDF-9631-90795564863B}"/>
              </a:ext>
            </a:extLst>
          </p:cNvPr>
          <p:cNvSpPr/>
          <p:nvPr userDrawn="1"/>
        </p:nvSpPr>
        <p:spPr>
          <a:xfrm>
            <a:off x="1" y="8027173"/>
            <a:ext cx="6858001" cy="27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7A01FDB-33A6-4295-88BF-13AD34168CA1}"/>
              </a:ext>
            </a:extLst>
          </p:cNvPr>
          <p:cNvCxnSpPr>
            <a:cxnSpLocks/>
          </p:cNvCxnSpPr>
          <p:nvPr userDrawn="1"/>
        </p:nvCxnSpPr>
        <p:spPr>
          <a:xfrm>
            <a:off x="3200021" y="6001048"/>
            <a:ext cx="0" cy="694112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F919187-3727-4FD5-911D-5F5177384BCB}"/>
              </a:ext>
            </a:extLst>
          </p:cNvPr>
          <p:cNvCxnSpPr>
            <a:cxnSpLocks/>
          </p:cNvCxnSpPr>
          <p:nvPr userDrawn="1"/>
        </p:nvCxnSpPr>
        <p:spPr>
          <a:xfrm>
            <a:off x="4713186" y="6002343"/>
            <a:ext cx="0" cy="694112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arcador de texto 25">
            <a:extLst>
              <a:ext uri="{FF2B5EF4-FFF2-40B4-BE49-F238E27FC236}">
                <a16:creationId xmlns:a16="http://schemas.microsoft.com/office/drawing/2014/main" id="{185E0F02-60C3-48A5-95D0-E273FE47AC5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7701" y="7333153"/>
            <a:ext cx="1501334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D85066-0E1C-4C5B-81F0-E1C98DCC884B}"/>
              </a:ext>
            </a:extLst>
          </p:cNvPr>
          <p:cNvSpPr/>
          <p:nvPr userDrawn="1"/>
        </p:nvSpPr>
        <p:spPr>
          <a:xfrm>
            <a:off x="-2" y="2204847"/>
            <a:ext cx="6858001" cy="2944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pic>
        <p:nvPicPr>
          <p:cNvPr id="69" name="Gráfico 68">
            <a:extLst>
              <a:ext uri="{FF2B5EF4-FFF2-40B4-BE49-F238E27FC236}">
                <a16:creationId xmlns:a16="http://schemas.microsoft.com/office/drawing/2014/main" id="{559824D5-FFC3-4F26-AE2B-A7FC8AFF6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986" y="6585603"/>
            <a:ext cx="3459600" cy="305259"/>
          </a:xfrm>
          <a:prstGeom prst="rect">
            <a:avLst/>
          </a:prstGeom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D3AB55-E1E3-4528-9592-9F8CD4C896D6}"/>
              </a:ext>
            </a:extLst>
          </p:cNvPr>
          <p:cNvCxnSpPr/>
          <p:nvPr userDrawn="1"/>
        </p:nvCxnSpPr>
        <p:spPr>
          <a:xfrm flipH="1">
            <a:off x="906617" y="6001049"/>
            <a:ext cx="5190" cy="1560439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>
            <a:extLst>
              <a:ext uri="{FF2B5EF4-FFF2-40B4-BE49-F238E27FC236}">
                <a16:creationId xmlns:a16="http://schemas.microsoft.com/office/drawing/2014/main" id="{DE5107D4-DFDD-40DD-85D9-DB0A27F022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3398" y="1587013"/>
            <a:ext cx="2376000" cy="3082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A48D4A-BD23-46AD-A671-8030CE0C5B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0118" y="378685"/>
            <a:ext cx="2571750" cy="1292796"/>
          </a:xfrm>
        </p:spPr>
        <p:txBody>
          <a:bodyPr rtlCol="0" anchor="b">
            <a:normAutofit/>
          </a:bodyPr>
          <a:lstStyle>
            <a:lvl1pPr algn="l">
              <a:defRPr sz="3000"/>
            </a:lvl1pPr>
          </a:lstStyle>
          <a:p>
            <a:pPr rtl="0"/>
            <a:r>
              <a:rPr lang="es-ES" noProof="0" dirty="0"/>
              <a:t>VÍCTOR ALCALÁ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C22CAA87-2789-49C6-BDF2-5D21CCD80C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212" y="600511"/>
            <a:ext cx="990000" cy="1320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BE23B-49FE-498D-888E-ED656886FA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80854" y="1580258"/>
            <a:ext cx="2327374" cy="308239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rtl="0"/>
            <a:r>
              <a:rPr lang="es-ES" noProof="0" dirty="0"/>
              <a:t>Diseñador gráfico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5095038-5A9A-43C3-8AB7-FE2661BCC7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5980" y="748534"/>
            <a:ext cx="1398729" cy="241300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es-ES" noProof="0" dirty="0"/>
              <a:t>816-555-0146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862569B1-4FA1-4572-A55F-C4C649078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5980" y="1053913"/>
            <a:ext cx="1398729" cy="241300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es-ES" noProof="0" dirty="0" err="1"/>
              <a:t>victor_alcala</a:t>
            </a:r>
            <a:endParaRPr lang="es-ES" noProof="0" dirty="0"/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30A9B0F-F1D5-4103-AAB0-0E92CFDA13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5980" y="1359291"/>
            <a:ext cx="1398729" cy="241300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es-ES" noProof="0" dirty="0"/>
              <a:t>victor@example.com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C0C0D9BA-326E-42D0-90C9-1C135FAB9F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5980" y="1664669"/>
            <a:ext cx="1398729" cy="241300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  <a:lvl2pPr marL="609585" indent="0">
              <a:buNone/>
              <a:defRPr sz="1000"/>
            </a:lvl2pPr>
            <a:lvl3pPr marL="1219170" indent="0">
              <a:buNone/>
              <a:defRPr sz="1000"/>
            </a:lvl3pPr>
            <a:lvl4pPr marL="1828755" indent="0">
              <a:buNone/>
              <a:defRPr sz="1000"/>
            </a:lvl4pPr>
            <a:lvl5pPr marL="2438339" indent="0">
              <a:buNone/>
              <a:defRPr sz="1000"/>
            </a:lvl5pPr>
          </a:lstStyle>
          <a:p>
            <a:pPr lvl="0" rtl="0"/>
            <a:r>
              <a:rPr lang="es-ES" noProof="0" dirty="0"/>
              <a:t>www.ejemplo.com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E2E320F0-FEB6-4F41-B864-0B67C13AC9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051" y="2375053"/>
            <a:ext cx="952704" cy="690033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200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6C866E9-8C75-4F71-B982-DD26FE1D77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4051" y="2966569"/>
            <a:ext cx="974812" cy="452967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Sitios web</a:t>
            </a:r>
            <a:br>
              <a:rPr lang="es-ES" noProof="0" dirty="0"/>
            </a:br>
            <a:r>
              <a:rPr lang="es-ES" noProof="0" dirty="0"/>
              <a:t>Creado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F5AAA449-ECD7-48F5-A9C6-F1175E3868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6327" y="2375053"/>
            <a:ext cx="806284" cy="690033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77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18055353-B6FC-4D7E-9AD4-7E776AECF3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8863" y="2966569"/>
            <a:ext cx="824994" cy="452967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Aplicaciones</a:t>
            </a:r>
            <a:br>
              <a:rPr lang="es-ES" noProof="0" dirty="0"/>
            </a:br>
            <a:r>
              <a:rPr lang="es-ES" noProof="0" dirty="0"/>
              <a:t>Creado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F0280302-E8CC-4832-B8BB-AF0711B6C1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5317" y="2375053"/>
            <a:ext cx="1240499" cy="690033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100 %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F7940E8-CDD9-4EA7-9977-02B40E0D98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46531" y="2966569"/>
            <a:ext cx="1269285" cy="452967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Clientes</a:t>
            </a:r>
            <a:br>
              <a:rPr lang="es-ES" noProof="0" dirty="0"/>
            </a:br>
            <a:r>
              <a:rPr lang="es-ES" noProof="0" dirty="0"/>
              <a:t>Satisfechos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F858039A-7372-462A-AB99-0FF49A39E3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1300" y="2375053"/>
            <a:ext cx="1123164" cy="690033"/>
          </a:xfrm>
        </p:spPr>
        <p:txBody>
          <a:bodyPr rtlCol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20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80E77549-CD88-457B-AF7B-333C048FFC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73836" y="2966569"/>
            <a:ext cx="1130629" cy="452967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Años</a:t>
            </a:r>
            <a:br>
              <a:rPr lang="es-ES" noProof="0" dirty="0"/>
            </a:br>
            <a:r>
              <a:rPr lang="es-ES" noProof="0" dirty="0"/>
              <a:t>de experiencia</a:t>
            </a:r>
          </a:p>
        </p:txBody>
      </p:sp>
      <p:sp>
        <p:nvSpPr>
          <p:cNvPr id="33" name="Marcador de texto 25">
            <a:extLst>
              <a:ext uri="{FF2B5EF4-FFF2-40B4-BE49-F238E27FC236}">
                <a16:creationId xmlns:a16="http://schemas.microsoft.com/office/drawing/2014/main" id="{D17F07EB-8071-42C3-A6CD-7AC98F6C4C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4051" y="3985452"/>
            <a:ext cx="4250274" cy="932913"/>
          </a:xfrm>
        </p:spPr>
        <p:txBody>
          <a:bodyPr rtlCol="0">
            <a:no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800">
                <a:solidFill>
                  <a:schemeClr val="bg2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E12D7E51-F315-4E96-A692-D7E64E1B27F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4482" y="3509598"/>
            <a:ext cx="1735822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ACERCA DE MÍ</a:t>
            </a:r>
          </a:p>
        </p:txBody>
      </p:sp>
      <p:sp>
        <p:nvSpPr>
          <p:cNvPr id="41" name="Marcador de texto 25">
            <a:extLst>
              <a:ext uri="{FF2B5EF4-FFF2-40B4-BE49-F238E27FC236}">
                <a16:creationId xmlns:a16="http://schemas.microsoft.com/office/drawing/2014/main" id="{46BBB2FF-BDBC-49DB-B44A-8CC2671532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756" y="5399789"/>
            <a:ext cx="1920778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FORMACIÓN</a:t>
            </a:r>
          </a:p>
        </p:txBody>
      </p:sp>
      <p:sp>
        <p:nvSpPr>
          <p:cNvPr id="42" name="Marcador de texto 25">
            <a:extLst>
              <a:ext uri="{FF2B5EF4-FFF2-40B4-BE49-F238E27FC236}">
                <a16:creationId xmlns:a16="http://schemas.microsoft.com/office/drawing/2014/main" id="{7D1F99B7-AAA8-4838-8A8B-99A6A601EB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33515" y="5399789"/>
            <a:ext cx="3227023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CRONOGRAMA PROFESIONAL</a:t>
            </a:r>
          </a:p>
        </p:txBody>
      </p:sp>
      <p:sp>
        <p:nvSpPr>
          <p:cNvPr id="43" name="Marcador de texto 25">
            <a:extLst>
              <a:ext uri="{FF2B5EF4-FFF2-40B4-BE49-F238E27FC236}">
                <a16:creationId xmlns:a16="http://schemas.microsoft.com/office/drawing/2014/main" id="{9FDF071F-65A1-4854-AC0F-86711EFCC9B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685" y="5924893"/>
            <a:ext cx="529933" cy="3072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2007</a:t>
            </a:r>
          </a:p>
        </p:txBody>
      </p:sp>
      <p:sp>
        <p:nvSpPr>
          <p:cNvPr id="44" name="Marcador de texto 25">
            <a:extLst>
              <a:ext uri="{FF2B5EF4-FFF2-40B4-BE49-F238E27FC236}">
                <a16:creationId xmlns:a16="http://schemas.microsoft.com/office/drawing/2014/main" id="{5594CBAC-BE36-4299-802A-F815A56ED04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685" y="6387960"/>
            <a:ext cx="529933" cy="3072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2010</a:t>
            </a:r>
          </a:p>
        </p:txBody>
      </p:sp>
      <p:sp>
        <p:nvSpPr>
          <p:cNvPr id="45" name="Marcador de texto 25">
            <a:extLst>
              <a:ext uri="{FF2B5EF4-FFF2-40B4-BE49-F238E27FC236}">
                <a16:creationId xmlns:a16="http://schemas.microsoft.com/office/drawing/2014/main" id="{96B166B5-B948-407F-AA5F-31F23976D1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685" y="6851026"/>
            <a:ext cx="529933" cy="3072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2015</a:t>
            </a:r>
          </a:p>
        </p:txBody>
      </p:sp>
      <p:sp>
        <p:nvSpPr>
          <p:cNvPr id="46" name="Marcador de texto 25">
            <a:extLst>
              <a:ext uri="{FF2B5EF4-FFF2-40B4-BE49-F238E27FC236}">
                <a16:creationId xmlns:a16="http://schemas.microsoft.com/office/drawing/2014/main" id="{5C4044EC-8172-4D30-B4D7-E73CEB35BC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685" y="7314094"/>
            <a:ext cx="529933" cy="307201"/>
          </a:xfrm>
        </p:spPr>
        <p:txBody>
          <a:bodyPr rtlCol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2018</a:t>
            </a:r>
          </a:p>
        </p:txBody>
      </p:sp>
      <p:sp>
        <p:nvSpPr>
          <p:cNvPr id="70" name="Marcador de texto 25">
            <a:extLst>
              <a:ext uri="{FF2B5EF4-FFF2-40B4-BE49-F238E27FC236}">
                <a16:creationId xmlns:a16="http://schemas.microsoft.com/office/drawing/2014/main" id="{90E491A4-EE8F-420C-A83D-BB72C39ED8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5637" y="5897298"/>
            <a:ext cx="1773545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Escuela de Bellas Artes</a:t>
            </a:r>
          </a:p>
        </p:txBody>
      </p:sp>
      <p:sp>
        <p:nvSpPr>
          <p:cNvPr id="71" name="Marcador de texto 25">
            <a:extLst>
              <a:ext uri="{FF2B5EF4-FFF2-40B4-BE49-F238E27FC236}">
                <a16:creationId xmlns:a16="http://schemas.microsoft.com/office/drawing/2014/main" id="{ECB41736-BB5C-4F03-B2E7-3A6A96192D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637" y="6360365"/>
            <a:ext cx="1773545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Instituto </a:t>
            </a:r>
            <a:r>
              <a:rPr lang="es-ES" noProof="0" dirty="0" err="1"/>
              <a:t>Bellows</a:t>
            </a:r>
            <a:endParaRPr lang="es-ES" noProof="0" dirty="0"/>
          </a:p>
        </p:txBody>
      </p:sp>
      <p:sp>
        <p:nvSpPr>
          <p:cNvPr id="72" name="Marcador de texto 25">
            <a:extLst>
              <a:ext uri="{FF2B5EF4-FFF2-40B4-BE49-F238E27FC236}">
                <a16:creationId xmlns:a16="http://schemas.microsoft.com/office/drawing/2014/main" id="{8BDC3E06-E24E-4153-8A9C-8D22835C6B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5637" y="6823432"/>
            <a:ext cx="1773545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Escuela de Bellas Artes</a:t>
            </a:r>
          </a:p>
        </p:txBody>
      </p:sp>
      <p:sp>
        <p:nvSpPr>
          <p:cNvPr id="73" name="Marcador de texto 25">
            <a:extLst>
              <a:ext uri="{FF2B5EF4-FFF2-40B4-BE49-F238E27FC236}">
                <a16:creationId xmlns:a16="http://schemas.microsoft.com/office/drawing/2014/main" id="{ADC20B7C-8286-4118-B05F-25D56D4E6FF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5637" y="7289772"/>
            <a:ext cx="1773545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Instituto </a:t>
            </a:r>
            <a:r>
              <a:rPr lang="es-ES" noProof="0" dirty="0" err="1"/>
              <a:t>Bellows</a:t>
            </a:r>
            <a:endParaRPr lang="es-ES" noProof="0" dirty="0"/>
          </a:p>
        </p:txBody>
      </p:sp>
      <p:sp>
        <p:nvSpPr>
          <p:cNvPr id="74" name="Marcador de texto 25">
            <a:extLst>
              <a:ext uri="{FF2B5EF4-FFF2-40B4-BE49-F238E27FC236}">
                <a16:creationId xmlns:a16="http://schemas.microsoft.com/office/drawing/2014/main" id="{84077FA1-5780-4C9A-A1ED-F8B1069B36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65637" y="6136736"/>
            <a:ext cx="1773545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5">
            <a:extLst>
              <a:ext uri="{FF2B5EF4-FFF2-40B4-BE49-F238E27FC236}">
                <a16:creationId xmlns:a16="http://schemas.microsoft.com/office/drawing/2014/main" id="{33B928C8-0736-456E-B368-A97445F7345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5637" y="6599803"/>
            <a:ext cx="1773545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5">
            <a:extLst>
              <a:ext uri="{FF2B5EF4-FFF2-40B4-BE49-F238E27FC236}">
                <a16:creationId xmlns:a16="http://schemas.microsoft.com/office/drawing/2014/main" id="{27C6153F-BB4D-4D0B-9165-8342D501D9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65637" y="7066141"/>
            <a:ext cx="1773545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5">
            <a:extLst>
              <a:ext uri="{FF2B5EF4-FFF2-40B4-BE49-F238E27FC236}">
                <a16:creationId xmlns:a16="http://schemas.microsoft.com/office/drawing/2014/main" id="{A6CB571D-DF8D-4B77-AC1A-6534D787DD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65637" y="7529209"/>
            <a:ext cx="1773545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5">
            <a:extLst>
              <a:ext uri="{FF2B5EF4-FFF2-40B4-BE49-F238E27FC236}">
                <a16:creationId xmlns:a16="http://schemas.microsoft.com/office/drawing/2014/main" id="{8D407112-FEFF-4AF5-9E17-07D7D6576A8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21755" y="5899486"/>
            <a:ext cx="1364534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 err="1"/>
              <a:t>Contoso</a:t>
            </a:r>
            <a:r>
              <a:rPr lang="es-ES" noProof="0" dirty="0"/>
              <a:t>, Ltd.</a:t>
            </a:r>
          </a:p>
        </p:txBody>
      </p:sp>
      <p:sp>
        <p:nvSpPr>
          <p:cNvPr id="80" name="Marcador de texto 25">
            <a:extLst>
              <a:ext uri="{FF2B5EF4-FFF2-40B4-BE49-F238E27FC236}">
                <a16:creationId xmlns:a16="http://schemas.microsoft.com/office/drawing/2014/main" id="{96FD546E-8AAA-4CA8-A60D-65AAF6EF132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221755" y="6138924"/>
            <a:ext cx="1364534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1" name="Marcador de texto 25">
            <a:extLst>
              <a:ext uri="{FF2B5EF4-FFF2-40B4-BE49-F238E27FC236}">
                <a16:creationId xmlns:a16="http://schemas.microsoft.com/office/drawing/2014/main" id="{FAE67A1D-8816-4B6E-AB62-7A71E4F7989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7516" y="5896113"/>
            <a:ext cx="1621709" cy="307201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 err="1"/>
              <a:t>VanArsdel</a:t>
            </a:r>
            <a:r>
              <a:rPr lang="es-ES" noProof="0" dirty="0"/>
              <a:t>, Ltd.</a:t>
            </a:r>
          </a:p>
        </p:txBody>
      </p:sp>
      <p:sp>
        <p:nvSpPr>
          <p:cNvPr id="82" name="Marcador de texto 25">
            <a:extLst>
              <a:ext uri="{FF2B5EF4-FFF2-40B4-BE49-F238E27FC236}">
                <a16:creationId xmlns:a16="http://schemas.microsoft.com/office/drawing/2014/main" id="{C796A226-48E7-4E1A-80A4-87B1406E47D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47516" y="6135551"/>
            <a:ext cx="1621709" cy="2400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8" name="Marcador de texto 25">
            <a:extLst>
              <a:ext uri="{FF2B5EF4-FFF2-40B4-BE49-F238E27FC236}">
                <a16:creationId xmlns:a16="http://schemas.microsoft.com/office/drawing/2014/main" id="{079F82A4-D945-43A8-B8CB-C060DEF417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17701" y="7093716"/>
            <a:ext cx="1501334" cy="3072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Banco </a:t>
            </a:r>
            <a:r>
              <a:rPr lang="es-ES" noProof="0" dirty="0" err="1"/>
              <a:t>Woodgrove</a:t>
            </a:r>
            <a:endParaRPr lang="es-ES" noProof="0" dirty="0"/>
          </a:p>
        </p:txBody>
      </p:sp>
      <p:sp>
        <p:nvSpPr>
          <p:cNvPr id="90" name="Marcador de texto 25">
            <a:extLst>
              <a:ext uri="{FF2B5EF4-FFF2-40B4-BE49-F238E27FC236}">
                <a16:creationId xmlns:a16="http://schemas.microsoft.com/office/drawing/2014/main" id="{E69BE8BE-BF25-4BC8-A14F-C6E160A1EA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340884" y="7090342"/>
            <a:ext cx="1356056" cy="3072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 err="1"/>
              <a:t>Relecloud</a:t>
            </a:r>
            <a:endParaRPr lang="es-ES" noProof="0" dirty="0"/>
          </a:p>
        </p:txBody>
      </p:sp>
      <p:sp>
        <p:nvSpPr>
          <p:cNvPr id="91" name="Marcador de texto 25">
            <a:extLst>
              <a:ext uri="{FF2B5EF4-FFF2-40B4-BE49-F238E27FC236}">
                <a16:creationId xmlns:a16="http://schemas.microsoft.com/office/drawing/2014/main" id="{8FE8DA78-271C-4C6D-8C55-D853E3E47A7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340884" y="7329780"/>
            <a:ext cx="1356056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3" name="Marcador de texto 25">
            <a:extLst>
              <a:ext uri="{FF2B5EF4-FFF2-40B4-BE49-F238E27FC236}">
                <a16:creationId xmlns:a16="http://schemas.microsoft.com/office/drawing/2014/main" id="{329EDCB3-85B1-491A-8B21-08A45EDEE25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5204" y="2448619"/>
            <a:ext cx="1309505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BIO</a:t>
            </a:r>
          </a:p>
        </p:txBody>
      </p:sp>
      <p:sp>
        <p:nvSpPr>
          <p:cNvPr id="95" name="Marcador de texto 25">
            <a:extLst>
              <a:ext uri="{FF2B5EF4-FFF2-40B4-BE49-F238E27FC236}">
                <a16:creationId xmlns:a16="http://schemas.microsoft.com/office/drawing/2014/main" id="{1DBC92BD-7F94-4DC7-81F8-7BE5697950F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891364" y="4584524"/>
            <a:ext cx="1621709" cy="3072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8" name="Marcador de texto 25">
            <a:extLst>
              <a:ext uri="{FF2B5EF4-FFF2-40B4-BE49-F238E27FC236}">
                <a16:creationId xmlns:a16="http://schemas.microsoft.com/office/drawing/2014/main" id="{BD1BBE6E-0526-4B08-83E8-7AA594ED16D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91364" y="4429927"/>
            <a:ext cx="1621709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Ubicación</a:t>
            </a:r>
          </a:p>
        </p:txBody>
      </p:sp>
      <p:sp>
        <p:nvSpPr>
          <p:cNvPr id="99" name="Marcador de texto 25">
            <a:extLst>
              <a:ext uri="{FF2B5EF4-FFF2-40B4-BE49-F238E27FC236}">
                <a16:creationId xmlns:a16="http://schemas.microsoft.com/office/drawing/2014/main" id="{C0267C01-F791-4D7F-9162-C29F9EC86A4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891364" y="3847922"/>
            <a:ext cx="1621709" cy="3072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0" name="Marcador de texto 25">
            <a:extLst>
              <a:ext uri="{FF2B5EF4-FFF2-40B4-BE49-F238E27FC236}">
                <a16:creationId xmlns:a16="http://schemas.microsoft.com/office/drawing/2014/main" id="{A8769FFB-B24E-4C09-A1F0-AEE96EFE598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91364" y="3691131"/>
            <a:ext cx="1621709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Nacionalidad</a:t>
            </a:r>
          </a:p>
        </p:txBody>
      </p:sp>
      <p:sp>
        <p:nvSpPr>
          <p:cNvPr id="101" name="Marcador de texto 25">
            <a:extLst>
              <a:ext uri="{FF2B5EF4-FFF2-40B4-BE49-F238E27FC236}">
                <a16:creationId xmlns:a16="http://schemas.microsoft.com/office/drawing/2014/main" id="{1ADEEDBF-82EB-499D-8C99-6FBF3CCD927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891364" y="3111320"/>
            <a:ext cx="1621709" cy="307201"/>
          </a:xfrm>
        </p:spPr>
        <p:txBody>
          <a:bodyPr rtlCol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2" name="Marcador de texto 25">
            <a:extLst>
              <a:ext uri="{FF2B5EF4-FFF2-40B4-BE49-F238E27FC236}">
                <a16:creationId xmlns:a16="http://schemas.microsoft.com/office/drawing/2014/main" id="{D99015E0-69A2-4382-AF03-8FC387BACB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891364" y="2952333"/>
            <a:ext cx="1621709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Fecha de nacimiento</a:t>
            </a:r>
          </a:p>
        </p:txBody>
      </p:sp>
      <p:sp>
        <p:nvSpPr>
          <p:cNvPr id="104" name="Marcador de texto 25">
            <a:extLst>
              <a:ext uri="{FF2B5EF4-FFF2-40B4-BE49-F238E27FC236}">
                <a16:creationId xmlns:a16="http://schemas.microsoft.com/office/drawing/2014/main" id="{4584E57F-ABF1-4918-AA06-71B467BC9C6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83829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2012</a:t>
            </a:r>
          </a:p>
        </p:txBody>
      </p:sp>
      <p:sp>
        <p:nvSpPr>
          <p:cNvPr id="105" name="Marcador de texto 25">
            <a:extLst>
              <a:ext uri="{FF2B5EF4-FFF2-40B4-BE49-F238E27FC236}">
                <a16:creationId xmlns:a16="http://schemas.microsoft.com/office/drawing/2014/main" id="{E61F42BB-1C89-475B-A9C9-D0D823940C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04475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2013</a:t>
            </a:r>
          </a:p>
        </p:txBody>
      </p:sp>
      <p:sp>
        <p:nvSpPr>
          <p:cNvPr id="106" name="Marcador de texto 25">
            <a:extLst>
              <a:ext uri="{FF2B5EF4-FFF2-40B4-BE49-F238E27FC236}">
                <a16:creationId xmlns:a16="http://schemas.microsoft.com/office/drawing/2014/main" id="{83E9EA73-6945-4619-A746-76F6D3B5E96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825121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2014</a:t>
            </a:r>
          </a:p>
        </p:txBody>
      </p:sp>
      <p:sp>
        <p:nvSpPr>
          <p:cNvPr id="107" name="Marcador de texto 25">
            <a:extLst>
              <a:ext uri="{FF2B5EF4-FFF2-40B4-BE49-F238E27FC236}">
                <a16:creationId xmlns:a16="http://schemas.microsoft.com/office/drawing/2014/main" id="{E6B86C4D-C517-4954-B485-BFAD84F37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245767" y="6615830"/>
            <a:ext cx="466103" cy="244693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2015</a:t>
            </a:r>
          </a:p>
        </p:txBody>
      </p:sp>
      <p:sp>
        <p:nvSpPr>
          <p:cNvPr id="108" name="Marcador de texto 25">
            <a:extLst>
              <a:ext uri="{FF2B5EF4-FFF2-40B4-BE49-F238E27FC236}">
                <a16:creationId xmlns:a16="http://schemas.microsoft.com/office/drawing/2014/main" id="{66EF59DD-D559-459A-8D49-B1B9CF29DB5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66413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2016</a:t>
            </a:r>
          </a:p>
        </p:txBody>
      </p:sp>
      <p:sp>
        <p:nvSpPr>
          <p:cNvPr id="109" name="Marcador de texto 25">
            <a:extLst>
              <a:ext uri="{FF2B5EF4-FFF2-40B4-BE49-F238E27FC236}">
                <a16:creationId xmlns:a16="http://schemas.microsoft.com/office/drawing/2014/main" id="{80F9C312-F77E-420E-9DDC-FFA277497AD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087059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2017</a:t>
            </a:r>
          </a:p>
        </p:txBody>
      </p:sp>
      <p:sp>
        <p:nvSpPr>
          <p:cNvPr id="110" name="Marcador de texto 25">
            <a:extLst>
              <a:ext uri="{FF2B5EF4-FFF2-40B4-BE49-F238E27FC236}">
                <a16:creationId xmlns:a16="http://schemas.microsoft.com/office/drawing/2014/main" id="{28117F5E-E428-4A35-9731-DE147C9C89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07705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2018</a:t>
            </a:r>
          </a:p>
        </p:txBody>
      </p:sp>
      <p:sp>
        <p:nvSpPr>
          <p:cNvPr id="112" name="Marcador de texto 25">
            <a:extLst>
              <a:ext uri="{FF2B5EF4-FFF2-40B4-BE49-F238E27FC236}">
                <a16:creationId xmlns:a16="http://schemas.microsoft.com/office/drawing/2014/main" id="{A1E60DFC-9A17-4F69-9515-E72BA095EFB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928350" y="6615829"/>
            <a:ext cx="466103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2019</a:t>
            </a:r>
          </a:p>
        </p:txBody>
      </p:sp>
      <p:sp>
        <p:nvSpPr>
          <p:cNvPr id="114" name="Marcador de texto 25">
            <a:extLst>
              <a:ext uri="{FF2B5EF4-FFF2-40B4-BE49-F238E27FC236}">
                <a16:creationId xmlns:a16="http://schemas.microsoft.com/office/drawing/2014/main" id="{830F076A-BE29-4544-B1E0-DB281FC350D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757" y="8225561"/>
            <a:ext cx="3574009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PROYECTOS COMPLETADOS</a:t>
            </a:r>
          </a:p>
        </p:txBody>
      </p:sp>
      <p:sp>
        <p:nvSpPr>
          <p:cNvPr id="115" name="Marcador de texto 25">
            <a:extLst>
              <a:ext uri="{FF2B5EF4-FFF2-40B4-BE49-F238E27FC236}">
                <a16:creationId xmlns:a16="http://schemas.microsoft.com/office/drawing/2014/main" id="{88F0DC67-54E6-44D1-8580-3CFBAD85FD9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518844" y="8696765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6" name="Marcador de texto 25">
            <a:extLst>
              <a:ext uri="{FF2B5EF4-FFF2-40B4-BE49-F238E27FC236}">
                <a16:creationId xmlns:a16="http://schemas.microsoft.com/office/drawing/2014/main" id="{490E22AF-9451-4BE9-8A12-8531068ED12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638976" y="8696765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7" name="Marcador de texto 25">
            <a:extLst>
              <a:ext uri="{FF2B5EF4-FFF2-40B4-BE49-F238E27FC236}">
                <a16:creationId xmlns:a16="http://schemas.microsoft.com/office/drawing/2014/main" id="{16EF093A-B7AF-40C1-9211-99D68516C6A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2938387" y="8696765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9" name="Marcador de posición de gráfico 118">
            <a:extLst>
              <a:ext uri="{FF2B5EF4-FFF2-40B4-BE49-F238E27FC236}">
                <a16:creationId xmlns:a16="http://schemas.microsoft.com/office/drawing/2014/main" id="{55DB381B-32F0-4015-94BA-9733B9FB074D}"/>
              </a:ext>
            </a:extLst>
          </p:cNvPr>
          <p:cNvSpPr>
            <a:spLocks noGrp="1"/>
          </p:cNvSpPr>
          <p:nvPr>
            <p:ph type="chart" sz="quarter" idx="71"/>
          </p:nvPr>
        </p:nvSpPr>
        <p:spPr>
          <a:xfrm>
            <a:off x="412490" y="9016257"/>
            <a:ext cx="1087608" cy="145626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120" name="Marcador de posición de gráfico 118">
            <a:extLst>
              <a:ext uri="{FF2B5EF4-FFF2-40B4-BE49-F238E27FC236}">
                <a16:creationId xmlns:a16="http://schemas.microsoft.com/office/drawing/2014/main" id="{7130692A-06EF-4834-BC46-A9B1D8174EF8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1636580" y="9016257"/>
            <a:ext cx="1087608" cy="145626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121" name="Marcador de posición de gráfico 118">
            <a:extLst>
              <a:ext uri="{FF2B5EF4-FFF2-40B4-BE49-F238E27FC236}">
                <a16:creationId xmlns:a16="http://schemas.microsoft.com/office/drawing/2014/main" id="{851D6098-71B2-41FE-910F-DC72133E06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2860670" y="9016257"/>
            <a:ext cx="1087608" cy="145626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124" name="Marcador de texto 25">
            <a:extLst>
              <a:ext uri="{FF2B5EF4-FFF2-40B4-BE49-F238E27FC236}">
                <a16:creationId xmlns:a16="http://schemas.microsoft.com/office/drawing/2014/main" id="{78BD1E4E-A3FD-4E2A-A07D-50F67105255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24326" y="8232007"/>
            <a:ext cx="2072615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APTITUDES</a:t>
            </a:r>
          </a:p>
        </p:txBody>
      </p:sp>
      <p:sp>
        <p:nvSpPr>
          <p:cNvPr id="126" name="Marcador de texto 25">
            <a:extLst>
              <a:ext uri="{FF2B5EF4-FFF2-40B4-BE49-F238E27FC236}">
                <a16:creationId xmlns:a16="http://schemas.microsoft.com/office/drawing/2014/main" id="{A1418F9A-306D-45C8-A88D-0AD629FF24B5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4347130" y="8703835"/>
            <a:ext cx="1512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7" name="Marcador de texto 25">
            <a:extLst>
              <a:ext uri="{FF2B5EF4-FFF2-40B4-BE49-F238E27FC236}">
                <a16:creationId xmlns:a16="http://schemas.microsoft.com/office/drawing/2014/main" id="{9656CF97-A5BF-4A2D-9A93-7822862D4F15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4347130" y="9150109"/>
            <a:ext cx="1512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8" name="Marcador de texto 25">
            <a:extLst>
              <a:ext uri="{FF2B5EF4-FFF2-40B4-BE49-F238E27FC236}">
                <a16:creationId xmlns:a16="http://schemas.microsoft.com/office/drawing/2014/main" id="{0B53A7D0-8E1C-4ECF-B555-DA2E20A00FD8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47130" y="9596384"/>
            <a:ext cx="1512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9" name="Marcador de texto 25">
            <a:extLst>
              <a:ext uri="{FF2B5EF4-FFF2-40B4-BE49-F238E27FC236}">
                <a16:creationId xmlns:a16="http://schemas.microsoft.com/office/drawing/2014/main" id="{AF110EA6-8CA9-41C3-8A4C-16361EDE705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347130" y="10042657"/>
            <a:ext cx="1512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A37AA17-D0ED-4879-85D7-18FA7F56D787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9019451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48886627-B088-4D73-8CDC-454C1719A385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9470749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2FE85807-3FE3-43AE-8791-579CA26D39C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9922048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E62AFBFC-0FEA-4332-97B9-A280B595A10F}"/>
              </a:ext>
            </a:extLst>
          </p:cNvPr>
          <p:cNvCxnSpPr>
            <a:cxnSpLocks/>
          </p:cNvCxnSpPr>
          <p:nvPr userDrawn="1"/>
        </p:nvCxnSpPr>
        <p:spPr>
          <a:xfrm flipH="1">
            <a:off x="4488851" y="10373348"/>
            <a:ext cx="1871686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Marcador de texto 25">
            <a:extLst>
              <a:ext uri="{FF2B5EF4-FFF2-40B4-BE49-F238E27FC236}">
                <a16:creationId xmlns:a16="http://schemas.microsoft.com/office/drawing/2014/main" id="{8E7BEEAD-584F-449F-BF46-673A5AFD522E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91036" y="10941942"/>
            <a:ext cx="1505905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AFICIONES</a:t>
            </a:r>
          </a:p>
        </p:txBody>
      </p:sp>
      <p:sp>
        <p:nvSpPr>
          <p:cNvPr id="140" name="Marcador de texto 25">
            <a:extLst>
              <a:ext uri="{FF2B5EF4-FFF2-40B4-BE49-F238E27FC236}">
                <a16:creationId xmlns:a16="http://schemas.microsoft.com/office/drawing/2014/main" id="{6983EEB1-FC91-4C2F-AF69-4C0C68FA0CB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71757" y="10941942"/>
            <a:ext cx="2072615" cy="452967"/>
          </a:xfrm>
        </p:spPr>
        <p:txBody>
          <a:bodyPr rtlCol="0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 dirty="0"/>
              <a:t>IDIOMA</a:t>
            </a:r>
          </a:p>
        </p:txBody>
      </p:sp>
      <p:pic>
        <p:nvPicPr>
          <p:cNvPr id="144" name="Gráfico 143">
            <a:extLst>
              <a:ext uri="{FF2B5EF4-FFF2-40B4-BE49-F238E27FC236}">
                <a16:creationId xmlns:a16="http://schemas.microsoft.com/office/drawing/2014/main" id="{2D2D5584-EA30-4F4A-8438-55675D554D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322" y="11472562"/>
            <a:ext cx="1296000" cy="304941"/>
          </a:xfrm>
          <a:prstGeom prst="rect">
            <a:avLst/>
          </a:prstGeom>
        </p:spPr>
      </p:pic>
      <p:pic>
        <p:nvPicPr>
          <p:cNvPr id="145" name="Gráfico 144">
            <a:extLst>
              <a:ext uri="{FF2B5EF4-FFF2-40B4-BE49-F238E27FC236}">
                <a16:creationId xmlns:a16="http://schemas.microsoft.com/office/drawing/2014/main" id="{96965793-E788-4621-B4BA-C19AD7018D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7313" y="11472562"/>
            <a:ext cx="1296000" cy="304941"/>
          </a:xfrm>
          <a:prstGeom prst="rect">
            <a:avLst/>
          </a:prstGeom>
        </p:spPr>
      </p:pic>
      <p:pic>
        <p:nvPicPr>
          <p:cNvPr id="146" name="Gráfico 145">
            <a:extLst>
              <a:ext uri="{FF2B5EF4-FFF2-40B4-BE49-F238E27FC236}">
                <a16:creationId xmlns:a16="http://schemas.microsoft.com/office/drawing/2014/main" id="{C134999C-FA37-48CF-98CD-242DB37B44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0303" y="11478371"/>
            <a:ext cx="1296000" cy="304941"/>
          </a:xfrm>
          <a:prstGeom prst="rect">
            <a:avLst/>
          </a:prstGeom>
        </p:spPr>
      </p:pic>
      <p:sp>
        <p:nvSpPr>
          <p:cNvPr id="152" name="Marcador de texto 25">
            <a:extLst>
              <a:ext uri="{FF2B5EF4-FFF2-40B4-BE49-F238E27FC236}">
                <a16:creationId xmlns:a16="http://schemas.microsoft.com/office/drawing/2014/main" id="{8A3FEFE4-3245-4E90-8B2D-0721D38A8929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489939" y="11495653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5" name="Marcador de texto 25">
            <a:extLst>
              <a:ext uri="{FF2B5EF4-FFF2-40B4-BE49-F238E27FC236}">
                <a16:creationId xmlns:a16="http://schemas.microsoft.com/office/drawing/2014/main" id="{B06DCA60-DF2D-4D44-9500-10900927203F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895121" y="11495653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6" name="Marcador de texto 25">
            <a:extLst>
              <a:ext uri="{FF2B5EF4-FFF2-40B4-BE49-F238E27FC236}">
                <a16:creationId xmlns:a16="http://schemas.microsoft.com/office/drawing/2014/main" id="{80D84366-3DE1-48F4-A292-3E4615450EB0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3307337" y="11495653"/>
            <a:ext cx="1224000" cy="240000"/>
          </a:xfrm>
        </p:spPr>
        <p:txBody>
          <a:bodyPr rtlCol="0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sz="800"/>
            </a:lvl2pPr>
            <a:lvl3pPr marL="1219170" indent="0">
              <a:buNone/>
              <a:defRPr sz="800"/>
            </a:lvl3pPr>
            <a:lvl4pPr marL="1828755" indent="0">
              <a:buNone/>
              <a:defRPr sz="800"/>
            </a:lvl4pPr>
            <a:lvl5pPr marL="2438339" indent="0">
              <a:buNone/>
              <a:defRPr sz="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9" name="Marcador de texto 23">
            <a:extLst>
              <a:ext uri="{FF2B5EF4-FFF2-40B4-BE49-F238E27FC236}">
                <a16:creationId xmlns:a16="http://schemas.microsoft.com/office/drawing/2014/main" id="{2E89E419-02B2-4C97-A82E-4282E743B9B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53152" y="9409840"/>
            <a:ext cx="806284" cy="69003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50</a:t>
            </a:r>
          </a:p>
        </p:txBody>
      </p:sp>
      <p:sp>
        <p:nvSpPr>
          <p:cNvPr id="160" name="Marcador de texto 23">
            <a:extLst>
              <a:ext uri="{FF2B5EF4-FFF2-40B4-BE49-F238E27FC236}">
                <a16:creationId xmlns:a16="http://schemas.microsoft.com/office/drawing/2014/main" id="{8A56D9E5-4868-4BA6-959A-6AF46F9005D5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782739" y="9409840"/>
            <a:ext cx="806284" cy="69003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35</a:t>
            </a:r>
          </a:p>
        </p:txBody>
      </p:sp>
      <p:sp>
        <p:nvSpPr>
          <p:cNvPr id="161" name="Marcador de texto 23">
            <a:extLst>
              <a:ext uri="{FF2B5EF4-FFF2-40B4-BE49-F238E27FC236}">
                <a16:creationId xmlns:a16="http://schemas.microsoft.com/office/drawing/2014/main" id="{D7BDDB71-A62C-4EC9-9DB4-21F1B9AD1AF6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986671" y="9409840"/>
            <a:ext cx="806284" cy="69003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3000" b="1">
                <a:latin typeface="+mj-lt"/>
              </a:defRPr>
            </a:lvl2pPr>
            <a:lvl3pPr>
              <a:defRPr sz="3000" b="1">
                <a:latin typeface="+mj-lt"/>
              </a:defRPr>
            </a:lvl3pPr>
            <a:lvl4pPr>
              <a:defRPr sz="3000" b="1">
                <a:latin typeface="+mj-lt"/>
              </a:defRPr>
            </a:lvl4pPr>
            <a:lvl5pPr>
              <a:defRPr sz="3000" b="1">
                <a:latin typeface="+mj-lt"/>
              </a:defRPr>
            </a:lvl5pPr>
          </a:lstStyle>
          <a:p>
            <a:pPr lvl="0" rtl="0"/>
            <a:r>
              <a:rPr lang="es-ES" noProof="0" dirty="0"/>
              <a:t>15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59F902EE-54AE-4FEA-B511-21775C4992E3}"/>
              </a:ext>
            </a:extLst>
          </p:cNvPr>
          <p:cNvSpPr/>
          <p:nvPr userDrawn="1"/>
        </p:nvSpPr>
        <p:spPr>
          <a:xfrm>
            <a:off x="808657" y="9880035"/>
            <a:ext cx="25840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es-ES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es-ES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87F24DFD-0FAE-4FEF-BADE-7088E9C8A740}"/>
              </a:ext>
            </a:extLst>
          </p:cNvPr>
          <p:cNvSpPr/>
          <p:nvPr userDrawn="1"/>
        </p:nvSpPr>
        <p:spPr>
          <a:xfrm>
            <a:off x="2027661" y="9880035"/>
            <a:ext cx="25840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es-ES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es-ES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4DC7F351-163E-4D3F-928A-C4B30F6A92EF}"/>
              </a:ext>
            </a:extLst>
          </p:cNvPr>
          <p:cNvSpPr/>
          <p:nvPr userDrawn="1"/>
        </p:nvSpPr>
        <p:spPr>
          <a:xfrm>
            <a:off x="3246666" y="9880035"/>
            <a:ext cx="25840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es-ES" sz="800" b="0" noProof="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%</a:t>
            </a:r>
            <a:endParaRPr lang="es-ES" sz="800" noProof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0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6DA36636-B3BC-4699-88B4-427961A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649113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B8B5799-2C7C-4D55-93E3-0421D111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6EC62-D178-4502-BD77-E6CC09B1E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16EB1A-C91F-40AE-A41E-AE36C6E3C535}" type="datetime1">
              <a:rPr lang="es-ES" noProof="0" smtClean="0"/>
              <a:t>18/8/20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FC2A5-63CC-4C11-95C6-5E7C82146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9584CB-D75E-4C0A-9E39-52F7A2DA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C098974-6556-4B78-962F-B87961C7A42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723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ángulo 283">
            <a:extLst>
              <a:ext uri="{FF2B5EF4-FFF2-40B4-BE49-F238E27FC236}">
                <a16:creationId xmlns:a16="http://schemas.microsoft.com/office/drawing/2014/main" id="{E95C257E-EB77-4BBC-8FEC-B6966343D50E}"/>
              </a:ext>
            </a:extLst>
          </p:cNvPr>
          <p:cNvSpPr/>
          <p:nvPr/>
        </p:nvSpPr>
        <p:spPr>
          <a:xfrm>
            <a:off x="0" y="9209166"/>
            <a:ext cx="6858000" cy="7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7BC01D10-A2B6-4AF3-B8D5-2D62722AFBB5}"/>
              </a:ext>
            </a:extLst>
          </p:cNvPr>
          <p:cNvSpPr/>
          <p:nvPr/>
        </p:nvSpPr>
        <p:spPr>
          <a:xfrm>
            <a:off x="0" y="3799309"/>
            <a:ext cx="6858000" cy="1822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21D2445A-8130-487D-B610-5916ED07CFC2}"/>
              </a:ext>
            </a:extLst>
          </p:cNvPr>
          <p:cNvSpPr/>
          <p:nvPr/>
        </p:nvSpPr>
        <p:spPr>
          <a:xfrm>
            <a:off x="9895" y="1138651"/>
            <a:ext cx="6858000" cy="145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116811E-0058-4D16-A822-963795269C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7904" y="487225"/>
            <a:ext cx="1398729" cy="180975"/>
          </a:xfrm>
        </p:spPr>
        <p:txBody>
          <a:bodyPr/>
          <a:lstStyle/>
          <a:p>
            <a:pPr algn="r"/>
            <a:r>
              <a:rPr lang="es-CL" dirty="0"/>
              <a:t>Coach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9BCA4F7-AD44-4E74-A5C4-243A2C217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3000" y="652387"/>
            <a:ext cx="1617105" cy="161317"/>
          </a:xfrm>
        </p:spPr>
        <p:txBody>
          <a:bodyPr/>
          <a:lstStyle/>
          <a:p>
            <a:pPr algn="r"/>
            <a:r>
              <a:rPr lang="es-CL" dirty="0"/>
              <a:t>Fecha de creación del plan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2B53480-6552-4F45-A833-8472D618A1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71376" y="805167"/>
            <a:ext cx="1398729" cy="180975"/>
          </a:xfrm>
        </p:spPr>
        <p:txBody>
          <a:bodyPr/>
          <a:lstStyle/>
          <a:p>
            <a:pPr algn="r"/>
            <a:r>
              <a:rPr lang="es-CL" dirty="0"/>
              <a:t>Fecha de entrada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D3175AE-D8E6-42D0-AA28-2D1270B16B8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5119" y="2604217"/>
            <a:ext cx="6355650" cy="339725"/>
          </a:xfrm>
        </p:spPr>
        <p:txBody>
          <a:bodyPr/>
          <a:lstStyle/>
          <a:p>
            <a:pPr algn="ctr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ORIENTACIÓN A LOS RESULTADOS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728EFD20-566E-4E35-8E61-3E0F87DACC1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15120" y="1155263"/>
            <a:ext cx="3213881" cy="285622"/>
          </a:xfrm>
        </p:spPr>
        <p:txBody>
          <a:bodyPr/>
          <a:lstStyle/>
          <a:p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 LABORALES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E7F640C1-CAB8-4372-84B6-55F4845E2A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41704" y="1627392"/>
            <a:ext cx="1290666" cy="10327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CL" sz="1100" dirty="0"/>
              <a:t>Cargo 1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Cargo 2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Cargo 3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Cargo 4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Cargo 5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0AAC39D-D86F-4C6A-819F-967EB7CA8C2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29000" y="1365233"/>
            <a:ext cx="4542290" cy="160701"/>
          </a:xfrm>
        </p:spPr>
        <p:txBody>
          <a:bodyPr/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CARGOS U ORGANIZACIONES QUE QUIERO ALCANZAR</a:t>
            </a:r>
          </a:p>
        </p:txBody>
      </p:sp>
      <p:sp>
        <p:nvSpPr>
          <p:cNvPr id="56" name="Marcador de texto 55">
            <a:extLst>
              <a:ext uri="{FF2B5EF4-FFF2-40B4-BE49-F238E27FC236}">
                <a16:creationId xmlns:a16="http://schemas.microsoft.com/office/drawing/2014/main" id="{43238C54-4F85-484E-80D5-C055579B63C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229000" y="5678088"/>
            <a:ext cx="3574009" cy="339725"/>
          </a:xfrm>
        </p:spPr>
        <p:txBody>
          <a:bodyPr/>
          <a:lstStyle/>
          <a:p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ACCIONES</a:t>
            </a:r>
          </a:p>
        </p:txBody>
      </p:sp>
      <p:graphicFrame>
        <p:nvGraphicFramePr>
          <p:cNvPr id="125" name="Marcador de gráfico 124">
            <a:extLst>
              <a:ext uri="{FF2B5EF4-FFF2-40B4-BE49-F238E27FC236}">
                <a16:creationId xmlns:a16="http://schemas.microsoft.com/office/drawing/2014/main" id="{01041CD2-6DB6-4340-9307-279BCBC18935}"/>
              </a:ext>
            </a:extLst>
          </p:cNvPr>
          <p:cNvGraphicFramePr>
            <a:graphicFrameLocks noGrp="1"/>
          </p:cNvGraphicFramePr>
          <p:nvPr>
            <p:ph type="chart" sz="quarter" idx="71"/>
            <p:extLst>
              <p:ext uri="{D42A27DB-BD31-4B8C-83A1-F6EECF244321}">
                <p14:modId xmlns:p14="http://schemas.microsoft.com/office/powerpoint/2010/main" val="2064917966"/>
              </p:ext>
            </p:extLst>
          </p:nvPr>
        </p:nvGraphicFramePr>
        <p:xfrm>
          <a:off x="4453891" y="1486444"/>
          <a:ext cx="792510" cy="70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1" name="Imagen 80" descr="Imagen que contiene señal, dibujo, reloj&#10;&#10;Descripción generada automáticamente">
            <a:extLst>
              <a:ext uri="{FF2B5EF4-FFF2-40B4-BE49-F238E27FC236}">
                <a16:creationId xmlns:a16="http://schemas.microsoft.com/office/drawing/2014/main" id="{C4BC1AA8-5A86-4E66-AE1D-62CA9F40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0" y="207647"/>
            <a:ext cx="837299" cy="794903"/>
          </a:xfrm>
          <a:prstGeom prst="rect">
            <a:avLst/>
          </a:prstGeom>
        </p:spPr>
      </p:pic>
      <p:sp>
        <p:nvSpPr>
          <p:cNvPr id="82" name="Título 20">
            <a:extLst>
              <a:ext uri="{FF2B5EF4-FFF2-40B4-BE49-F238E27FC236}">
                <a16:creationId xmlns:a16="http://schemas.microsoft.com/office/drawing/2014/main" id="{EA61C432-E03F-401B-9987-F62BAFD9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800" y="532326"/>
            <a:ext cx="2984852" cy="494647"/>
          </a:xfrm>
        </p:spPr>
        <p:txBody>
          <a:bodyPr rtlCol="0">
            <a:noAutofit/>
          </a:bodyPr>
          <a:lstStyle/>
          <a:p>
            <a:pPr rtl="0"/>
            <a:r>
              <a:rPr lang="es-ES" sz="1400" b="1" dirty="0"/>
              <a:t>Nombre</a:t>
            </a:r>
            <a:br>
              <a:rPr lang="es-ES" sz="1400" dirty="0"/>
            </a:br>
            <a:r>
              <a:rPr lang="es-ES" sz="1100" dirty="0">
                <a:latin typeface="+mn-lt"/>
              </a:rPr>
              <a:t>Profesión u ocupación</a:t>
            </a:r>
            <a:br>
              <a:rPr lang="es-ES" sz="1100" dirty="0">
                <a:latin typeface="+mn-lt"/>
              </a:rPr>
            </a:br>
            <a:r>
              <a:rPr lang="es-ES" sz="1100" dirty="0">
                <a:latin typeface="+mn-lt"/>
              </a:rPr>
              <a:t>Última Institución Académica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D5FB1E0-A176-4A34-9FE2-264BCBF1E02D}"/>
              </a:ext>
            </a:extLst>
          </p:cNvPr>
          <p:cNvSpPr txBox="1"/>
          <p:nvPr/>
        </p:nvSpPr>
        <p:spPr>
          <a:xfrm>
            <a:off x="300581" y="169238"/>
            <a:ext cx="627662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90000"/>
              </a:lnSpc>
              <a:spcBef>
                <a:spcPts val="1333"/>
              </a:spcBef>
            </a:pPr>
            <a:r>
              <a:rPr lang="es-C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PLAN DE ACCIÓN</a:t>
            </a:r>
          </a:p>
        </p:txBody>
      </p:sp>
      <p:sp>
        <p:nvSpPr>
          <p:cNvPr id="89" name="Marcador de texto 45">
            <a:extLst>
              <a:ext uri="{FF2B5EF4-FFF2-40B4-BE49-F238E27FC236}">
                <a16:creationId xmlns:a16="http://schemas.microsoft.com/office/drawing/2014/main" id="{4DDE50A3-12E8-4727-8A2E-13813A3E7D6D}"/>
              </a:ext>
            </a:extLst>
          </p:cNvPr>
          <p:cNvSpPr txBox="1">
            <a:spLocks/>
          </p:cNvSpPr>
          <p:nvPr/>
        </p:nvSpPr>
        <p:spPr>
          <a:xfrm>
            <a:off x="1997441" y="1629568"/>
            <a:ext cx="1579891" cy="103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3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CL" sz="1100" dirty="0"/>
              <a:t>Empresa 1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Empresa 2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Empresa 3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Empresa 4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Empresa 5</a:t>
            </a:r>
          </a:p>
        </p:txBody>
      </p:sp>
      <p:graphicFrame>
        <p:nvGraphicFramePr>
          <p:cNvPr id="99" name="Tabla 99">
            <a:extLst>
              <a:ext uri="{FF2B5EF4-FFF2-40B4-BE49-F238E27FC236}">
                <a16:creationId xmlns:a16="http://schemas.microsoft.com/office/drawing/2014/main" id="{D93D5549-F7DC-412D-BD79-BA309ED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42841"/>
              </p:ext>
            </p:extLst>
          </p:nvPr>
        </p:nvGraphicFramePr>
        <p:xfrm>
          <a:off x="118938" y="2912653"/>
          <a:ext cx="6418089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020">
                  <a:extLst>
                    <a:ext uri="{9D8B030D-6E8A-4147-A177-3AD203B41FA5}">
                      <a16:colId xmlns:a16="http://schemas.microsoft.com/office/drawing/2014/main" val="3474585504"/>
                    </a:ext>
                  </a:extLst>
                </a:gridCol>
                <a:gridCol w="813478">
                  <a:extLst>
                    <a:ext uri="{9D8B030D-6E8A-4147-A177-3AD203B41FA5}">
                      <a16:colId xmlns:a16="http://schemas.microsoft.com/office/drawing/2014/main" val="3520608531"/>
                    </a:ext>
                  </a:extLst>
                </a:gridCol>
                <a:gridCol w="836721">
                  <a:extLst>
                    <a:ext uri="{9D8B030D-6E8A-4147-A177-3AD203B41FA5}">
                      <a16:colId xmlns:a16="http://schemas.microsoft.com/office/drawing/2014/main" val="3095433591"/>
                    </a:ext>
                  </a:extLst>
                </a:gridCol>
                <a:gridCol w="801857">
                  <a:extLst>
                    <a:ext uri="{9D8B030D-6E8A-4147-A177-3AD203B41FA5}">
                      <a16:colId xmlns:a16="http://schemas.microsoft.com/office/drawing/2014/main" val="770161113"/>
                    </a:ext>
                  </a:extLst>
                </a:gridCol>
                <a:gridCol w="883205">
                  <a:extLst>
                    <a:ext uri="{9D8B030D-6E8A-4147-A177-3AD203B41FA5}">
                      <a16:colId xmlns:a16="http://schemas.microsoft.com/office/drawing/2014/main" val="134921855"/>
                    </a:ext>
                  </a:extLst>
                </a:gridCol>
                <a:gridCol w="827808">
                  <a:extLst>
                    <a:ext uri="{9D8B030D-6E8A-4147-A177-3AD203B41FA5}">
                      <a16:colId xmlns:a16="http://schemas.microsoft.com/office/drawing/2014/main" val="287444121"/>
                    </a:ext>
                  </a:extLst>
                </a:gridCol>
              </a:tblGrid>
              <a:tr h="28761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¿En cuánto tiempo te gustaría encontrar trabajo?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 antes posible </a:t>
                      </a:r>
                      <a:endParaRPr lang="es-CL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Después de un 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Después de 2 meses</a:t>
                      </a:r>
                    </a:p>
                  </a:txBody>
                  <a:tcPr anchor="ctr">
                    <a:solidFill>
                      <a:srgbClr val="F630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Después de 3 meses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No tengo urgencia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31308"/>
                  </a:ext>
                </a:extLst>
              </a:tr>
              <a:tr h="3420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¿Cuándo quieres comenzar con las actividades del plan de acción?</a:t>
                      </a:r>
                      <a:endParaRPr lang="es-CL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 antes posible </a:t>
                      </a:r>
                    </a:p>
                  </a:txBody>
                  <a:tcPr anchor="ctr">
                    <a:solidFill>
                      <a:srgbClr val="F630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Después de un 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Después de 2 meses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Después de 3 meses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No tengo urgencia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77887"/>
                  </a:ext>
                </a:extLst>
              </a:tr>
            </a:tbl>
          </a:graphicData>
        </a:graphic>
      </p:graphicFrame>
      <p:sp>
        <p:nvSpPr>
          <p:cNvPr id="100" name="Marcador de texto 40">
            <a:extLst>
              <a:ext uri="{FF2B5EF4-FFF2-40B4-BE49-F238E27FC236}">
                <a16:creationId xmlns:a16="http://schemas.microsoft.com/office/drawing/2014/main" id="{A8542ECC-2D39-47E0-9710-59EF1681CDE8}"/>
              </a:ext>
            </a:extLst>
          </p:cNvPr>
          <p:cNvSpPr txBox="1">
            <a:spLocks/>
          </p:cNvSpPr>
          <p:nvPr/>
        </p:nvSpPr>
        <p:spPr>
          <a:xfrm>
            <a:off x="4172283" y="1179757"/>
            <a:ext cx="2490389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USO DE HERRAMIENTAS</a:t>
            </a:r>
          </a:p>
        </p:txBody>
      </p:sp>
      <p:sp>
        <p:nvSpPr>
          <p:cNvPr id="101" name="Marcador de texto 46">
            <a:extLst>
              <a:ext uri="{FF2B5EF4-FFF2-40B4-BE49-F238E27FC236}">
                <a16:creationId xmlns:a16="http://schemas.microsoft.com/office/drawing/2014/main" id="{AE92A447-2301-4D45-8886-A913FBC68084}"/>
              </a:ext>
            </a:extLst>
          </p:cNvPr>
          <p:cNvSpPr txBox="1">
            <a:spLocks/>
          </p:cNvSpPr>
          <p:nvPr/>
        </p:nvSpPr>
        <p:spPr>
          <a:xfrm>
            <a:off x="4543247" y="2149887"/>
            <a:ext cx="565421" cy="265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CURSOS ON LINE</a:t>
            </a:r>
          </a:p>
        </p:txBody>
      </p:sp>
      <p:sp>
        <p:nvSpPr>
          <p:cNvPr id="103" name="Marcador de texto 46">
            <a:extLst>
              <a:ext uri="{FF2B5EF4-FFF2-40B4-BE49-F238E27FC236}">
                <a16:creationId xmlns:a16="http://schemas.microsoft.com/office/drawing/2014/main" id="{91DE6829-0A15-448C-8654-DF2EACC3A54C}"/>
              </a:ext>
            </a:extLst>
          </p:cNvPr>
          <p:cNvSpPr txBox="1">
            <a:spLocks/>
          </p:cNvSpPr>
          <p:nvPr/>
        </p:nvSpPr>
        <p:spPr>
          <a:xfrm>
            <a:off x="5259140" y="2157733"/>
            <a:ext cx="565421" cy="26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GESTOR OFERTAS</a:t>
            </a:r>
          </a:p>
        </p:txBody>
      </p:sp>
      <p:sp>
        <p:nvSpPr>
          <p:cNvPr id="105" name="Marcador de texto 46">
            <a:extLst>
              <a:ext uri="{FF2B5EF4-FFF2-40B4-BE49-F238E27FC236}">
                <a16:creationId xmlns:a16="http://schemas.microsoft.com/office/drawing/2014/main" id="{8D8F6711-7A16-4F6B-846E-8980AA5C3115}"/>
              </a:ext>
            </a:extLst>
          </p:cNvPr>
          <p:cNvSpPr txBox="1">
            <a:spLocks/>
          </p:cNvSpPr>
          <p:nvPr/>
        </p:nvSpPr>
        <p:spPr>
          <a:xfrm>
            <a:off x="5814875" y="2165701"/>
            <a:ext cx="900887" cy="249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GESTOR POSTULACIONES</a:t>
            </a:r>
          </a:p>
        </p:txBody>
      </p:sp>
      <p:graphicFrame>
        <p:nvGraphicFramePr>
          <p:cNvPr id="126" name="Marcador de gráfico 124">
            <a:extLst>
              <a:ext uri="{FF2B5EF4-FFF2-40B4-BE49-F238E27FC236}">
                <a16:creationId xmlns:a16="http://schemas.microsoft.com/office/drawing/2014/main" id="{505C512E-E967-43A2-85E7-A2043EFF8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001621"/>
              </p:ext>
            </p:extLst>
          </p:nvPr>
        </p:nvGraphicFramePr>
        <p:xfrm>
          <a:off x="5157460" y="1481762"/>
          <a:ext cx="792510" cy="70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8" name="Marcador de gráfico 124">
            <a:extLst>
              <a:ext uri="{FF2B5EF4-FFF2-40B4-BE49-F238E27FC236}">
                <a16:creationId xmlns:a16="http://schemas.microsoft.com/office/drawing/2014/main" id="{A7C63609-7E23-4ED4-8C83-1D263AE6D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311220"/>
              </p:ext>
            </p:extLst>
          </p:nvPr>
        </p:nvGraphicFramePr>
        <p:xfrm>
          <a:off x="5870162" y="1481219"/>
          <a:ext cx="792510" cy="70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0" name="Rectángulo 179">
            <a:extLst>
              <a:ext uri="{FF2B5EF4-FFF2-40B4-BE49-F238E27FC236}">
                <a16:creationId xmlns:a16="http://schemas.microsoft.com/office/drawing/2014/main" id="{4FED6315-B597-46D9-AB27-8781E12448DA}"/>
              </a:ext>
            </a:extLst>
          </p:cNvPr>
          <p:cNvSpPr/>
          <p:nvPr/>
        </p:nvSpPr>
        <p:spPr>
          <a:xfrm>
            <a:off x="277299" y="6204351"/>
            <a:ext cx="1438114" cy="675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Realizar reuniones networking</a:t>
            </a: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1053B9DC-D25F-40D1-B84D-C0834331A8A9}"/>
              </a:ext>
            </a:extLst>
          </p:cNvPr>
          <p:cNvSpPr/>
          <p:nvPr/>
        </p:nvSpPr>
        <p:spPr>
          <a:xfrm>
            <a:off x="5350256" y="6204349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DD5AC57F-3B3F-47C9-9151-342707C0427A}"/>
              </a:ext>
            </a:extLst>
          </p:cNvPr>
          <p:cNvSpPr/>
          <p:nvPr/>
        </p:nvSpPr>
        <p:spPr>
          <a:xfrm>
            <a:off x="5611177" y="6204349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F743F86D-4C0E-4E1F-AFA1-D5FD851E61DF}"/>
              </a:ext>
            </a:extLst>
          </p:cNvPr>
          <p:cNvSpPr/>
          <p:nvPr/>
        </p:nvSpPr>
        <p:spPr>
          <a:xfrm>
            <a:off x="5867428" y="6204349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E69966B8-AB8D-4B09-9654-46E28FEF6C6E}"/>
              </a:ext>
            </a:extLst>
          </p:cNvPr>
          <p:cNvSpPr/>
          <p:nvPr/>
        </p:nvSpPr>
        <p:spPr>
          <a:xfrm>
            <a:off x="6133816" y="6204350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167E3159-DC5A-4CD4-A103-67E9C7814B3E}"/>
              </a:ext>
            </a:extLst>
          </p:cNvPr>
          <p:cNvSpPr/>
          <p:nvPr/>
        </p:nvSpPr>
        <p:spPr>
          <a:xfrm>
            <a:off x="6396155" y="6204350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7070E048-EDC0-4C68-99CD-ACA03C8E19EA}"/>
              </a:ext>
            </a:extLst>
          </p:cNvPr>
          <p:cNvSpPr/>
          <p:nvPr/>
        </p:nvSpPr>
        <p:spPr>
          <a:xfrm>
            <a:off x="1811146" y="6198383"/>
            <a:ext cx="1971587" cy="675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MX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Buscar a las personas que se detectaron en la matriz de networking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MX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Enviar invitaciones personalizadas para cada contacto según grado de interés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MX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Revisar los contactos de mi red profesional fuerte para hacer nuevas conexiones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MX" sz="500" dirty="0">
                <a:latin typeface="Calibri"/>
                <a:ea typeface="Calibri"/>
                <a:cs typeface="Calibri"/>
                <a:sym typeface="Calibri"/>
              </a:rPr>
              <a:t>4. Establecer contacto por mensajes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s-MX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Ingresar al nuevo contacto a mi matriz de </a:t>
            </a:r>
            <a:r>
              <a:rPr lang="es-MX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networiking</a:t>
            </a:r>
            <a:r>
              <a:rPr lang="es-MX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LabLab</a:t>
            </a:r>
            <a:endParaRPr lang="es-MX"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F44BD8FB-28E5-494F-ADB6-E77B4431F0A7}"/>
              </a:ext>
            </a:extLst>
          </p:cNvPr>
          <p:cNvSpPr/>
          <p:nvPr/>
        </p:nvSpPr>
        <p:spPr>
          <a:xfrm>
            <a:off x="3891347" y="6204349"/>
            <a:ext cx="1333964" cy="663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10 nuevo contactos en 1 semana</a:t>
            </a:r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A0627BB5-210A-4736-9479-DFA5B4E0546E}"/>
              </a:ext>
            </a:extLst>
          </p:cNvPr>
          <p:cNvSpPr/>
          <p:nvPr/>
        </p:nvSpPr>
        <p:spPr>
          <a:xfrm>
            <a:off x="277299" y="6939902"/>
            <a:ext cx="1438114" cy="675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Capacitarme</a:t>
            </a: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BCE8F697-8AB8-496B-BDFA-A436E6B32772}"/>
              </a:ext>
            </a:extLst>
          </p:cNvPr>
          <p:cNvSpPr/>
          <p:nvPr/>
        </p:nvSpPr>
        <p:spPr>
          <a:xfrm>
            <a:off x="5350256" y="6939900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BF5B7F44-82F3-4D05-A72F-DE04E231C0F9}"/>
              </a:ext>
            </a:extLst>
          </p:cNvPr>
          <p:cNvSpPr/>
          <p:nvPr/>
        </p:nvSpPr>
        <p:spPr>
          <a:xfrm>
            <a:off x="5611177" y="6939900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5D2C9B40-5E4E-41BA-8F69-1675D88F82E0}"/>
              </a:ext>
            </a:extLst>
          </p:cNvPr>
          <p:cNvSpPr/>
          <p:nvPr/>
        </p:nvSpPr>
        <p:spPr>
          <a:xfrm>
            <a:off x="5867428" y="6939900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BDCFFF02-9FE6-4142-B454-EA45E1512037}"/>
              </a:ext>
            </a:extLst>
          </p:cNvPr>
          <p:cNvSpPr/>
          <p:nvPr/>
        </p:nvSpPr>
        <p:spPr>
          <a:xfrm>
            <a:off x="6133816" y="6939901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CDB50F07-43B6-45F6-BEAB-0E9EEA04BE50}"/>
              </a:ext>
            </a:extLst>
          </p:cNvPr>
          <p:cNvSpPr/>
          <p:nvPr/>
        </p:nvSpPr>
        <p:spPr>
          <a:xfrm>
            <a:off x="6396155" y="6939901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F0248F6A-281D-4F3E-BFBD-DF11C427B792}"/>
              </a:ext>
            </a:extLst>
          </p:cNvPr>
          <p:cNvSpPr/>
          <p:nvPr/>
        </p:nvSpPr>
        <p:spPr>
          <a:xfrm>
            <a:off x="3891347" y="6939900"/>
            <a:ext cx="1333964" cy="663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Inscribirse en curso que inicie este mes o el próximo</a:t>
            </a:r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5F17A916-1754-4BE3-8A77-79E8657A5BA8}"/>
              </a:ext>
            </a:extLst>
          </p:cNvPr>
          <p:cNvSpPr/>
          <p:nvPr/>
        </p:nvSpPr>
        <p:spPr>
          <a:xfrm>
            <a:off x="277299" y="7675451"/>
            <a:ext cx="1438114" cy="675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Realizar reuniones networking</a:t>
            </a:r>
          </a:p>
        </p:txBody>
      </p:sp>
      <p:sp>
        <p:nvSpPr>
          <p:cNvPr id="218" name="Rectángulo 217">
            <a:extLst>
              <a:ext uri="{FF2B5EF4-FFF2-40B4-BE49-F238E27FC236}">
                <a16:creationId xmlns:a16="http://schemas.microsoft.com/office/drawing/2014/main" id="{D6E447F9-C63F-4B74-92BE-676F7A406119}"/>
              </a:ext>
            </a:extLst>
          </p:cNvPr>
          <p:cNvSpPr/>
          <p:nvPr/>
        </p:nvSpPr>
        <p:spPr>
          <a:xfrm>
            <a:off x="5350256" y="7675449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57EDB930-E8FF-4576-A7C3-ED8F0DCF9ACA}"/>
              </a:ext>
            </a:extLst>
          </p:cNvPr>
          <p:cNvSpPr/>
          <p:nvPr/>
        </p:nvSpPr>
        <p:spPr>
          <a:xfrm>
            <a:off x="5611177" y="7675449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AA53C3FA-25D1-4597-B465-BA7C899FFCB5}"/>
              </a:ext>
            </a:extLst>
          </p:cNvPr>
          <p:cNvSpPr/>
          <p:nvPr/>
        </p:nvSpPr>
        <p:spPr>
          <a:xfrm>
            <a:off x="5867428" y="7675449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586DECE6-5C06-4868-B042-D4810670DC93}"/>
              </a:ext>
            </a:extLst>
          </p:cNvPr>
          <p:cNvSpPr/>
          <p:nvPr/>
        </p:nvSpPr>
        <p:spPr>
          <a:xfrm>
            <a:off x="6133816" y="7675450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87A0ECC5-595B-439C-9A8A-9859AF9F4F4F}"/>
              </a:ext>
            </a:extLst>
          </p:cNvPr>
          <p:cNvSpPr/>
          <p:nvPr/>
        </p:nvSpPr>
        <p:spPr>
          <a:xfrm>
            <a:off x="6396155" y="7675450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8E6FB6C0-C463-4FC7-8CB0-56D433C5A074}"/>
              </a:ext>
            </a:extLst>
          </p:cNvPr>
          <p:cNvSpPr/>
          <p:nvPr/>
        </p:nvSpPr>
        <p:spPr>
          <a:xfrm>
            <a:off x="3891347" y="7675449"/>
            <a:ext cx="1333964" cy="663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Realizar reuniones networking</a:t>
            </a: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985CADF6-12D2-4EDC-A974-4D1892E4355D}"/>
              </a:ext>
            </a:extLst>
          </p:cNvPr>
          <p:cNvSpPr/>
          <p:nvPr/>
        </p:nvSpPr>
        <p:spPr>
          <a:xfrm>
            <a:off x="277299" y="8416137"/>
            <a:ext cx="1438114" cy="675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Realizar reuniones networking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B85995E4-FC01-490B-9DFA-17F72CA84E64}"/>
              </a:ext>
            </a:extLst>
          </p:cNvPr>
          <p:cNvSpPr/>
          <p:nvPr/>
        </p:nvSpPr>
        <p:spPr>
          <a:xfrm>
            <a:off x="5350256" y="8416135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5C01C086-5426-4050-86FA-0879CD7B80DC}"/>
              </a:ext>
            </a:extLst>
          </p:cNvPr>
          <p:cNvSpPr/>
          <p:nvPr/>
        </p:nvSpPr>
        <p:spPr>
          <a:xfrm>
            <a:off x="5611177" y="8416135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7304DA37-09D4-46AC-BD51-F56A4FADFDE7}"/>
              </a:ext>
            </a:extLst>
          </p:cNvPr>
          <p:cNvSpPr/>
          <p:nvPr/>
        </p:nvSpPr>
        <p:spPr>
          <a:xfrm>
            <a:off x="5867428" y="8416135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8D8ABAA8-8F31-4DAD-BEFD-3C4E399D8121}"/>
              </a:ext>
            </a:extLst>
          </p:cNvPr>
          <p:cNvSpPr/>
          <p:nvPr/>
        </p:nvSpPr>
        <p:spPr>
          <a:xfrm>
            <a:off x="6133816" y="8416136"/>
            <a:ext cx="157774" cy="663667"/>
          </a:xfrm>
          <a:prstGeom prst="rect">
            <a:avLst/>
          </a:prstGeom>
          <a:solidFill>
            <a:srgbClr val="F6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22B862DF-62BC-46A3-9006-16AE6515EF8B}"/>
              </a:ext>
            </a:extLst>
          </p:cNvPr>
          <p:cNvSpPr/>
          <p:nvPr/>
        </p:nvSpPr>
        <p:spPr>
          <a:xfrm>
            <a:off x="6396155" y="8416136"/>
            <a:ext cx="157774" cy="6636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900"/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99D470AC-6A0E-4CA1-8D6F-6A0CB1B98819}"/>
              </a:ext>
            </a:extLst>
          </p:cNvPr>
          <p:cNvSpPr/>
          <p:nvPr/>
        </p:nvSpPr>
        <p:spPr>
          <a:xfrm>
            <a:off x="3891347" y="8416135"/>
            <a:ext cx="1333964" cy="663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Realizar reuniones networking</a:t>
            </a:r>
          </a:p>
        </p:txBody>
      </p:sp>
      <p:sp>
        <p:nvSpPr>
          <p:cNvPr id="269" name="Marcador de texto 19">
            <a:extLst>
              <a:ext uri="{FF2B5EF4-FFF2-40B4-BE49-F238E27FC236}">
                <a16:creationId xmlns:a16="http://schemas.microsoft.com/office/drawing/2014/main" id="{CB17171E-A337-4C1E-9EB9-10B499966CC1}"/>
              </a:ext>
            </a:extLst>
          </p:cNvPr>
          <p:cNvSpPr txBox="1">
            <a:spLocks/>
          </p:cNvSpPr>
          <p:nvPr/>
        </p:nvSpPr>
        <p:spPr>
          <a:xfrm>
            <a:off x="251001" y="3845878"/>
            <a:ext cx="6295321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MATRIZ DE ANÁLISIS</a:t>
            </a:r>
          </a:p>
        </p:txBody>
      </p:sp>
      <p:sp>
        <p:nvSpPr>
          <p:cNvPr id="273" name="Rectángulo 272">
            <a:extLst>
              <a:ext uri="{FF2B5EF4-FFF2-40B4-BE49-F238E27FC236}">
                <a16:creationId xmlns:a16="http://schemas.microsoft.com/office/drawing/2014/main" id="{FD0E9A80-DA60-4F38-B28F-8368E9463D56}"/>
              </a:ext>
            </a:extLst>
          </p:cNvPr>
          <p:cNvSpPr/>
          <p:nvPr/>
        </p:nvSpPr>
        <p:spPr>
          <a:xfrm>
            <a:off x="300960" y="4170605"/>
            <a:ext cx="3080524" cy="5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8" name="Marcador de texto 46">
            <a:extLst>
              <a:ext uri="{FF2B5EF4-FFF2-40B4-BE49-F238E27FC236}">
                <a16:creationId xmlns:a16="http://schemas.microsoft.com/office/drawing/2014/main" id="{507F5930-348C-4B3E-AD2B-0369A4E15B42}"/>
              </a:ext>
            </a:extLst>
          </p:cNvPr>
          <p:cNvSpPr txBox="1">
            <a:spLocks/>
          </p:cNvSpPr>
          <p:nvPr/>
        </p:nvSpPr>
        <p:spPr>
          <a:xfrm>
            <a:off x="258972" y="3986378"/>
            <a:ext cx="3080524" cy="13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FORTALEZAS CONOCIDAS</a:t>
            </a:r>
          </a:p>
        </p:txBody>
      </p:sp>
      <p:sp>
        <p:nvSpPr>
          <p:cNvPr id="280" name="Marcador de texto 46">
            <a:extLst>
              <a:ext uri="{FF2B5EF4-FFF2-40B4-BE49-F238E27FC236}">
                <a16:creationId xmlns:a16="http://schemas.microsoft.com/office/drawing/2014/main" id="{898B214D-7220-4CFD-B9DF-17C9780A3F9C}"/>
              </a:ext>
            </a:extLst>
          </p:cNvPr>
          <p:cNvSpPr txBox="1">
            <a:spLocks/>
          </p:cNvSpPr>
          <p:nvPr/>
        </p:nvSpPr>
        <p:spPr>
          <a:xfrm>
            <a:off x="3530411" y="3970074"/>
            <a:ext cx="3080524" cy="13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OPORTUNIDADES DE MEJORA A CORTO PLAZO</a:t>
            </a:r>
          </a:p>
        </p:txBody>
      </p:sp>
      <p:sp>
        <p:nvSpPr>
          <p:cNvPr id="281" name="Marcador de texto 19">
            <a:extLst>
              <a:ext uri="{FF2B5EF4-FFF2-40B4-BE49-F238E27FC236}">
                <a16:creationId xmlns:a16="http://schemas.microsoft.com/office/drawing/2014/main" id="{524E955D-A63F-4283-A6B8-032830983248}"/>
              </a:ext>
            </a:extLst>
          </p:cNvPr>
          <p:cNvSpPr txBox="1">
            <a:spLocks/>
          </p:cNvSpPr>
          <p:nvPr/>
        </p:nvSpPr>
        <p:spPr>
          <a:xfrm>
            <a:off x="298692" y="9220668"/>
            <a:ext cx="6355650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DE SEGUIMIENTO</a:t>
            </a:r>
          </a:p>
        </p:txBody>
      </p:sp>
      <p:graphicFrame>
        <p:nvGraphicFramePr>
          <p:cNvPr id="282" name="Tabla 99">
            <a:extLst>
              <a:ext uri="{FF2B5EF4-FFF2-40B4-BE49-F238E27FC236}">
                <a16:creationId xmlns:a16="http://schemas.microsoft.com/office/drawing/2014/main" id="{EF97B300-A8FC-4AB2-8E64-B6D3A30C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63666"/>
              </p:ext>
            </p:extLst>
          </p:nvPr>
        </p:nvGraphicFramePr>
        <p:xfrm>
          <a:off x="209816" y="9466439"/>
          <a:ext cx="63170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6321">
                  <a:extLst>
                    <a:ext uri="{9D8B030D-6E8A-4147-A177-3AD203B41FA5}">
                      <a16:colId xmlns:a16="http://schemas.microsoft.com/office/drawing/2014/main" val="3474585504"/>
                    </a:ext>
                  </a:extLst>
                </a:gridCol>
                <a:gridCol w="1091718">
                  <a:extLst>
                    <a:ext uri="{9D8B030D-6E8A-4147-A177-3AD203B41FA5}">
                      <a16:colId xmlns:a16="http://schemas.microsoft.com/office/drawing/2014/main" val="3520608531"/>
                    </a:ext>
                  </a:extLst>
                </a:gridCol>
                <a:gridCol w="1122911">
                  <a:extLst>
                    <a:ext uri="{9D8B030D-6E8A-4147-A177-3AD203B41FA5}">
                      <a16:colId xmlns:a16="http://schemas.microsoft.com/office/drawing/2014/main" val="3095433591"/>
                    </a:ext>
                  </a:extLst>
                </a:gridCol>
                <a:gridCol w="1076122">
                  <a:extLst>
                    <a:ext uri="{9D8B030D-6E8A-4147-A177-3AD203B41FA5}">
                      <a16:colId xmlns:a16="http://schemas.microsoft.com/office/drawing/2014/main" val="770161113"/>
                    </a:ext>
                  </a:extLst>
                </a:gridCol>
              </a:tblGrid>
              <a:tr h="26855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¿Cada cuanto tiempo quieres revisar en conjunto el estado avance de tu plan?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Cada una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Cada 15 días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Una vez al mes</a:t>
                      </a:r>
                    </a:p>
                  </a:txBody>
                  <a:tcPr anchor="ctr">
                    <a:solidFill>
                      <a:srgbClr val="F63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31308"/>
                  </a:ext>
                </a:extLst>
              </a:tr>
            </a:tbl>
          </a:graphicData>
        </a:graphic>
      </p:graphicFrame>
      <p:sp>
        <p:nvSpPr>
          <p:cNvPr id="288" name="Marcador de texto 19">
            <a:extLst>
              <a:ext uri="{FF2B5EF4-FFF2-40B4-BE49-F238E27FC236}">
                <a16:creationId xmlns:a16="http://schemas.microsoft.com/office/drawing/2014/main" id="{FAC31F7B-BF9A-4077-B879-E9B6819386F1}"/>
              </a:ext>
            </a:extLst>
          </p:cNvPr>
          <p:cNvSpPr txBox="1">
            <a:spLocks/>
          </p:cNvSpPr>
          <p:nvPr/>
        </p:nvSpPr>
        <p:spPr>
          <a:xfrm>
            <a:off x="162933" y="10087186"/>
            <a:ext cx="2142209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DEPÓSITO DE LOGROS</a:t>
            </a:r>
          </a:p>
        </p:txBody>
      </p:sp>
      <p:sp>
        <p:nvSpPr>
          <p:cNvPr id="292" name="Marcador de texto 45">
            <a:extLst>
              <a:ext uri="{FF2B5EF4-FFF2-40B4-BE49-F238E27FC236}">
                <a16:creationId xmlns:a16="http://schemas.microsoft.com/office/drawing/2014/main" id="{5FD33F48-619A-4CAE-A34A-B14B77415196}"/>
              </a:ext>
            </a:extLst>
          </p:cNvPr>
          <p:cNvSpPr txBox="1">
            <a:spLocks/>
          </p:cNvSpPr>
          <p:nvPr/>
        </p:nvSpPr>
        <p:spPr>
          <a:xfrm>
            <a:off x="156705" y="10343329"/>
            <a:ext cx="1579891" cy="1044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3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CL" sz="1100" dirty="0"/>
              <a:t>Logro alcanzado 1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2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3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4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5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6</a:t>
            </a:r>
          </a:p>
        </p:txBody>
      </p:sp>
      <p:sp>
        <p:nvSpPr>
          <p:cNvPr id="294" name="Marcador de texto 45">
            <a:extLst>
              <a:ext uri="{FF2B5EF4-FFF2-40B4-BE49-F238E27FC236}">
                <a16:creationId xmlns:a16="http://schemas.microsoft.com/office/drawing/2014/main" id="{58FCDC37-AA6B-414C-85AD-CA5D3A1246B6}"/>
              </a:ext>
            </a:extLst>
          </p:cNvPr>
          <p:cNvSpPr txBox="1">
            <a:spLocks/>
          </p:cNvSpPr>
          <p:nvPr/>
        </p:nvSpPr>
        <p:spPr>
          <a:xfrm>
            <a:off x="3025767" y="10343329"/>
            <a:ext cx="1579891" cy="989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3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CL" sz="1100" dirty="0"/>
              <a:t>Logro alcanzado 7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8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9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10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11 </a:t>
            </a:r>
          </a:p>
          <a:p>
            <a:pPr>
              <a:spcBef>
                <a:spcPts val="0"/>
              </a:spcBef>
            </a:pPr>
            <a:r>
              <a:rPr lang="es-CL" sz="1100" dirty="0"/>
              <a:t>Logro alcanzado 12</a:t>
            </a:r>
          </a:p>
          <a:p>
            <a:pPr>
              <a:spcBef>
                <a:spcPts val="0"/>
              </a:spcBef>
            </a:pPr>
            <a:endParaRPr lang="es-CL" sz="1100" dirty="0"/>
          </a:p>
        </p:txBody>
      </p:sp>
      <p:sp>
        <p:nvSpPr>
          <p:cNvPr id="2" name="Marcador de texto 46">
            <a:extLst>
              <a:ext uri="{FF2B5EF4-FFF2-40B4-BE49-F238E27FC236}">
                <a16:creationId xmlns:a16="http://schemas.microsoft.com/office/drawing/2014/main" id="{F4289785-A0AA-4DEB-8AD6-09FBD1E06561}"/>
              </a:ext>
            </a:extLst>
          </p:cNvPr>
          <p:cNvSpPr txBox="1">
            <a:spLocks/>
          </p:cNvSpPr>
          <p:nvPr/>
        </p:nvSpPr>
        <p:spPr>
          <a:xfrm>
            <a:off x="266634" y="6022955"/>
            <a:ext cx="1438114" cy="14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ACTIVIDAD</a:t>
            </a:r>
          </a:p>
        </p:txBody>
      </p:sp>
      <p:sp>
        <p:nvSpPr>
          <p:cNvPr id="3" name="Marcador de texto 46">
            <a:extLst>
              <a:ext uri="{FF2B5EF4-FFF2-40B4-BE49-F238E27FC236}">
                <a16:creationId xmlns:a16="http://schemas.microsoft.com/office/drawing/2014/main" id="{00F3AECA-C8DF-43E9-AAF7-AF2A9CAB14BD}"/>
              </a:ext>
            </a:extLst>
          </p:cNvPr>
          <p:cNvSpPr txBox="1">
            <a:spLocks/>
          </p:cNvSpPr>
          <p:nvPr/>
        </p:nvSpPr>
        <p:spPr>
          <a:xfrm>
            <a:off x="2226638" y="6017757"/>
            <a:ext cx="1096087" cy="156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TAREAS</a:t>
            </a:r>
          </a:p>
        </p:txBody>
      </p:sp>
      <p:sp>
        <p:nvSpPr>
          <p:cNvPr id="5" name="Marcador de texto 46">
            <a:extLst>
              <a:ext uri="{FF2B5EF4-FFF2-40B4-BE49-F238E27FC236}">
                <a16:creationId xmlns:a16="http://schemas.microsoft.com/office/drawing/2014/main" id="{84B48289-F242-43C2-BF2B-83AAC24450B1}"/>
              </a:ext>
            </a:extLst>
          </p:cNvPr>
          <p:cNvSpPr txBox="1">
            <a:spLocks/>
          </p:cNvSpPr>
          <p:nvPr/>
        </p:nvSpPr>
        <p:spPr>
          <a:xfrm>
            <a:off x="3891347" y="6012769"/>
            <a:ext cx="1295361" cy="141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CUÁNTO - CUÁNDO</a:t>
            </a:r>
          </a:p>
        </p:txBody>
      </p:sp>
      <p:sp>
        <p:nvSpPr>
          <p:cNvPr id="9" name="Marcador de texto 46">
            <a:extLst>
              <a:ext uri="{FF2B5EF4-FFF2-40B4-BE49-F238E27FC236}">
                <a16:creationId xmlns:a16="http://schemas.microsoft.com/office/drawing/2014/main" id="{F0E04936-9873-4BF6-99E1-B0F72A567654}"/>
              </a:ext>
            </a:extLst>
          </p:cNvPr>
          <p:cNvSpPr txBox="1">
            <a:spLocks/>
          </p:cNvSpPr>
          <p:nvPr/>
        </p:nvSpPr>
        <p:spPr>
          <a:xfrm>
            <a:off x="5444274" y="6002618"/>
            <a:ext cx="1004081" cy="12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NIVEL DE LOGRO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70A30C-6786-462D-BBAF-B181CCC764A9}"/>
              </a:ext>
            </a:extLst>
          </p:cNvPr>
          <p:cNvSpPr/>
          <p:nvPr/>
        </p:nvSpPr>
        <p:spPr>
          <a:xfrm>
            <a:off x="0" y="11404408"/>
            <a:ext cx="6858000" cy="7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B764D9-C02E-4735-8BFF-E0D1CA9E438B}"/>
              </a:ext>
            </a:extLst>
          </p:cNvPr>
          <p:cNvSpPr/>
          <p:nvPr/>
        </p:nvSpPr>
        <p:spPr>
          <a:xfrm>
            <a:off x="5172821" y="11557809"/>
            <a:ext cx="1438114" cy="4807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Fecha de tu próximo seguimiento</a:t>
            </a:r>
          </a:p>
        </p:txBody>
      </p:sp>
      <p:graphicFrame>
        <p:nvGraphicFramePr>
          <p:cNvPr id="87" name="Marcador de gráfico 124">
            <a:extLst>
              <a:ext uri="{FF2B5EF4-FFF2-40B4-BE49-F238E27FC236}">
                <a16:creationId xmlns:a16="http://schemas.microsoft.com/office/drawing/2014/main" id="{B5104AF0-7F99-40CC-850B-67D1F69A4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53302"/>
              </p:ext>
            </p:extLst>
          </p:nvPr>
        </p:nvGraphicFramePr>
        <p:xfrm>
          <a:off x="3758495" y="1515753"/>
          <a:ext cx="792510" cy="70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8" name="Marcador de texto 46">
            <a:extLst>
              <a:ext uri="{FF2B5EF4-FFF2-40B4-BE49-F238E27FC236}">
                <a16:creationId xmlns:a16="http://schemas.microsoft.com/office/drawing/2014/main" id="{6B1BADC6-0379-43E1-B811-BD30BBAF672A}"/>
              </a:ext>
            </a:extLst>
          </p:cNvPr>
          <p:cNvSpPr txBox="1">
            <a:spLocks/>
          </p:cNvSpPr>
          <p:nvPr/>
        </p:nvSpPr>
        <p:spPr>
          <a:xfrm>
            <a:off x="3809486" y="2157733"/>
            <a:ext cx="672083" cy="265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ASISTENCIA CURSOS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030DD43-FFCC-4BBE-9860-06D89AA2BE06}"/>
              </a:ext>
            </a:extLst>
          </p:cNvPr>
          <p:cNvSpPr/>
          <p:nvPr/>
        </p:nvSpPr>
        <p:spPr>
          <a:xfrm>
            <a:off x="1809356" y="6962538"/>
            <a:ext cx="1971587" cy="675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Buenas habilidades sociales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E15D5C-C59D-48A6-AA32-2797E2F1F7A1}"/>
              </a:ext>
            </a:extLst>
          </p:cNvPr>
          <p:cNvSpPr/>
          <p:nvPr/>
        </p:nvSpPr>
        <p:spPr>
          <a:xfrm>
            <a:off x="1809355" y="7694270"/>
            <a:ext cx="1971587" cy="675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Buenas habilidades sociales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D8BA36-430B-4F4D-9F1C-86BF67777585}"/>
              </a:ext>
            </a:extLst>
          </p:cNvPr>
          <p:cNvSpPr/>
          <p:nvPr/>
        </p:nvSpPr>
        <p:spPr>
          <a:xfrm>
            <a:off x="1810400" y="8426002"/>
            <a:ext cx="1971587" cy="675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900" dirty="0"/>
              <a:t>Buenas habilidades sociales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B88F0F-F3E9-4C37-8C4A-078603A37E32}"/>
              </a:ext>
            </a:extLst>
          </p:cNvPr>
          <p:cNvSpPr/>
          <p:nvPr/>
        </p:nvSpPr>
        <p:spPr>
          <a:xfrm>
            <a:off x="300960" y="4742315"/>
            <a:ext cx="3080524" cy="5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293EA7-76BD-41E6-A2CF-317A20B9AE50}"/>
              </a:ext>
            </a:extLst>
          </p:cNvPr>
          <p:cNvSpPr/>
          <p:nvPr/>
        </p:nvSpPr>
        <p:spPr>
          <a:xfrm>
            <a:off x="3446364" y="4170605"/>
            <a:ext cx="3080524" cy="5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4766F45-67AA-4C94-A57C-C893FA00FB97}"/>
              </a:ext>
            </a:extLst>
          </p:cNvPr>
          <p:cNvSpPr/>
          <p:nvPr/>
        </p:nvSpPr>
        <p:spPr>
          <a:xfrm>
            <a:off x="3446664" y="4726816"/>
            <a:ext cx="3080524" cy="5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Marcador de texto 46">
            <a:extLst>
              <a:ext uri="{FF2B5EF4-FFF2-40B4-BE49-F238E27FC236}">
                <a16:creationId xmlns:a16="http://schemas.microsoft.com/office/drawing/2014/main" id="{40620A15-06C9-4FCC-B9D2-EB86DD781D2A}"/>
              </a:ext>
            </a:extLst>
          </p:cNvPr>
          <p:cNvSpPr txBox="1">
            <a:spLocks/>
          </p:cNvSpPr>
          <p:nvPr/>
        </p:nvSpPr>
        <p:spPr>
          <a:xfrm>
            <a:off x="3530411" y="5253929"/>
            <a:ext cx="3080524" cy="13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OPORTUNIDADES DE MEJORA A LARGO PLAZO</a:t>
            </a:r>
          </a:p>
        </p:txBody>
      </p:sp>
      <p:sp>
        <p:nvSpPr>
          <p:cNvPr id="23" name="Marcador de texto 46">
            <a:extLst>
              <a:ext uri="{FF2B5EF4-FFF2-40B4-BE49-F238E27FC236}">
                <a16:creationId xmlns:a16="http://schemas.microsoft.com/office/drawing/2014/main" id="{3164C7D8-6700-46EF-AA68-F11BBC9612D0}"/>
              </a:ext>
            </a:extLst>
          </p:cNvPr>
          <p:cNvSpPr txBox="1">
            <a:spLocks/>
          </p:cNvSpPr>
          <p:nvPr/>
        </p:nvSpPr>
        <p:spPr>
          <a:xfrm>
            <a:off x="209816" y="5253424"/>
            <a:ext cx="3080524" cy="13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FORTALEZAS DESCONOCIDAS</a:t>
            </a:r>
          </a:p>
        </p:txBody>
      </p:sp>
    </p:spTree>
    <p:extLst>
      <p:ext uri="{BB962C8B-B14F-4D97-AF65-F5344CB8AC3E}">
        <p14:creationId xmlns:p14="http://schemas.microsoft.com/office/powerpoint/2010/main" val="2249697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1">
      <a:dk1>
        <a:sysClr val="windowText" lastClr="000000"/>
      </a:dk1>
      <a:lt1>
        <a:sysClr val="window" lastClr="FFFFFF"/>
      </a:lt1>
      <a:dk2>
        <a:srgbClr val="C1272D"/>
      </a:dk2>
      <a:lt2>
        <a:srgbClr val="788086"/>
      </a:lt2>
      <a:accent1>
        <a:srgbClr val="A3AFB5"/>
      </a:accent1>
      <a:accent2>
        <a:srgbClr val="ED7D31"/>
      </a:accent2>
      <a:accent3>
        <a:srgbClr val="EEF2F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7543871_TF67228363.potx" id="{D10C90B9-192F-4C6B-BBF0-13622DA8F666}" vid="{1C7232EC-B9E2-41B9-9164-56DC8E234F5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F1BF1B-6F12-4D01-8AE0-3F0996FDBF0C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DDBBB0-B5DD-4698-B882-E83022A81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2B4BA-2E4F-4E34-B47A-2087DAE15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8911</TotalTime>
  <Words>325</Words>
  <Application>Microsoft Macintosh PowerPoint</Application>
  <PresentationFormat>Panorámica</PresentationFormat>
  <Paragraphs>84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Nombre Profesión u ocupación Última Institución Académica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VÍCTOR ALCALÁ</dc:title>
  <dc:creator>Maricell Muñoz</dc:creator>
  <cp:lastModifiedBy>Octavio Vera Tornero</cp:lastModifiedBy>
  <cp:revision>33</cp:revision>
  <dcterms:created xsi:type="dcterms:W3CDTF">2020-07-15T19:28:30Z</dcterms:created>
  <dcterms:modified xsi:type="dcterms:W3CDTF">2020-08-24T00:48:01Z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