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268" r:id="rId3"/>
    <p:sldId id="264" r:id="rId4"/>
    <p:sldId id="271" r:id="rId5"/>
    <p:sldId id="259" r:id="rId6"/>
    <p:sldId id="260" r:id="rId7"/>
    <p:sldId id="274" r:id="rId8"/>
    <p:sldId id="294" r:id="rId9"/>
    <p:sldId id="267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Bellota Text" panose="020B0604020202020204" charset="-52"/>
      <p:regular r:id="rId13"/>
      <p:bold r:id="rId14"/>
      <p:italic r:id="rId15"/>
      <p:boldItalic r:id="rId16"/>
    </p:embeddedFont>
    <p:embeddedFont>
      <p:font typeface="Playfair Display" panose="00000500000000000000" pitchFamily="2" charset="-52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C0B388-EF54-4999-A299-01D8394F751A}">
  <a:tblStyle styleId="{63C0B388-EF54-4999-A299-01D8394F75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B3028DF-5F48-46A9-B875-C101B43D7D8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>
          <a:extLst>
            <a:ext uri="{FF2B5EF4-FFF2-40B4-BE49-F238E27FC236}">
              <a16:creationId xmlns:a16="http://schemas.microsoft.com/office/drawing/2014/main" id="{519A8B5B-BC07-04AB-9479-C6B6010B2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4dda1946d_0_3:notes">
            <a:extLst>
              <a:ext uri="{FF2B5EF4-FFF2-40B4-BE49-F238E27FC236}">
                <a16:creationId xmlns:a16="http://schemas.microsoft.com/office/drawing/2014/main" id="{0D79B7CB-22E4-3BA1-C5C1-1261BD7205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4dda1946d_0_3:notes">
            <a:extLst>
              <a:ext uri="{FF2B5EF4-FFF2-40B4-BE49-F238E27FC236}">
                <a16:creationId xmlns:a16="http://schemas.microsoft.com/office/drawing/2014/main" id="{671BE54A-3852-12B3-4E80-DA181B87AF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11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49000"/>
          </a:blip>
          <a:srcRect l="6854" t="5077" r="7886" b="2237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713250" y="539550"/>
            <a:ext cx="7717500" cy="4064400"/>
          </a:xfrm>
          <a:prstGeom prst="roundRect">
            <a:avLst>
              <a:gd name="adj" fmla="val 2734"/>
            </a:avLst>
          </a:prstGeom>
          <a:solidFill>
            <a:srgbClr val="0D0D0D"/>
          </a:solidFill>
          <a:ln>
            <a:noFill/>
          </a:ln>
          <a:effectLst>
            <a:outerShdw blurRad="142875" dist="104775" dir="2880000" algn="bl" rotWithShape="0">
              <a:srgbClr val="0D0D0D">
                <a:alpha val="7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98350" y="764025"/>
            <a:ext cx="6350100" cy="22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92450" y="3730000"/>
            <a:ext cx="2547900" cy="61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llota Text"/>
              <a:buNone/>
              <a:defRPr>
                <a:solidFill>
                  <a:srgbClr val="C3C3C3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ota Text"/>
              <a:buNone/>
              <a:defRPr sz="1800">
                <a:latin typeface="Bellota Text"/>
                <a:ea typeface="Bellota Text"/>
                <a:cs typeface="Bellota Text"/>
                <a:sym typeface="Bellota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ota Text"/>
              <a:buNone/>
              <a:defRPr sz="1800">
                <a:latin typeface="Bellota Text"/>
                <a:ea typeface="Bellota Text"/>
                <a:cs typeface="Bellota Text"/>
                <a:sym typeface="Bellota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ota Text"/>
              <a:buNone/>
              <a:defRPr sz="1800">
                <a:latin typeface="Bellota Text"/>
                <a:ea typeface="Bellota Text"/>
                <a:cs typeface="Bellota Text"/>
                <a:sym typeface="Bellota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ota Text"/>
              <a:buNone/>
              <a:defRPr sz="1800">
                <a:latin typeface="Bellota Text"/>
                <a:ea typeface="Bellota Text"/>
                <a:cs typeface="Bellota Text"/>
                <a:sym typeface="Bellota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ota Text"/>
              <a:buNone/>
              <a:defRPr sz="1800">
                <a:latin typeface="Bellota Text"/>
                <a:ea typeface="Bellota Text"/>
                <a:cs typeface="Bellota Text"/>
                <a:sym typeface="Bellota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ota Text"/>
              <a:buNone/>
              <a:defRPr sz="1800">
                <a:latin typeface="Bellota Text"/>
                <a:ea typeface="Bellota Text"/>
                <a:cs typeface="Bellota Text"/>
                <a:sym typeface="Bellota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ota Text"/>
              <a:buNone/>
              <a:defRPr sz="1800">
                <a:latin typeface="Bellota Text"/>
                <a:ea typeface="Bellota Text"/>
                <a:cs typeface="Bellota Text"/>
                <a:sym typeface="Bellota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ota Text"/>
              <a:buNone/>
              <a:defRPr sz="1800"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0"/>
          <p:cNvPicPr preferRelativeResize="0"/>
          <p:nvPr/>
        </p:nvPicPr>
        <p:blipFill rotWithShape="1">
          <a:blip r:embed="rId2">
            <a:alphaModFix amt="49000"/>
          </a:blip>
          <a:srcRect l="6854" t="5077" r="7886" b="2237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/>
          <p:nvPr/>
        </p:nvSpPr>
        <p:spPr>
          <a:xfrm>
            <a:off x="713250" y="192075"/>
            <a:ext cx="8430900" cy="4759500"/>
          </a:xfrm>
          <a:prstGeom prst="roundRect">
            <a:avLst>
              <a:gd name="adj" fmla="val 2734"/>
            </a:avLst>
          </a:prstGeom>
          <a:solidFill>
            <a:srgbClr val="0D0D0D"/>
          </a:solidFill>
          <a:ln>
            <a:noFill/>
          </a:ln>
          <a:effectLst>
            <a:outerShdw blurRad="142875" dist="104775" dir="2880000" algn="bl" rotWithShape="0">
              <a:srgbClr val="0D0D0D">
                <a:alpha val="7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1"/>
          <p:cNvPicPr preferRelativeResize="0"/>
          <p:nvPr/>
        </p:nvPicPr>
        <p:blipFill rotWithShape="1">
          <a:blip r:embed="rId2">
            <a:alphaModFix amt="49000"/>
          </a:blip>
          <a:srcRect l="6854" t="5077" r="7886" b="22379"/>
          <a:stretch/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/>
          <p:nvPr/>
        </p:nvSpPr>
        <p:spPr>
          <a:xfrm>
            <a:off x="713250" y="-154725"/>
            <a:ext cx="7717500" cy="5453100"/>
          </a:xfrm>
          <a:prstGeom prst="roundRect">
            <a:avLst>
              <a:gd name="adj" fmla="val 2734"/>
            </a:avLst>
          </a:prstGeom>
          <a:solidFill>
            <a:srgbClr val="0D0D0D"/>
          </a:solidFill>
          <a:ln>
            <a:noFill/>
          </a:ln>
          <a:effectLst>
            <a:outerShdw blurRad="142875" dist="104775" dir="2880000" algn="bl" rotWithShape="0">
              <a:srgbClr val="0D0D0D">
                <a:alpha val="7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 amt="49000"/>
          </a:blip>
          <a:srcRect l="6854" t="5077" r="7886" b="2237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>
            <a:off x="713250" y="539550"/>
            <a:ext cx="7717500" cy="4064400"/>
          </a:xfrm>
          <a:prstGeom prst="roundRect">
            <a:avLst>
              <a:gd name="adj" fmla="val 2734"/>
            </a:avLst>
          </a:prstGeom>
          <a:solidFill>
            <a:srgbClr val="0D0D0D"/>
          </a:solidFill>
          <a:ln>
            <a:noFill/>
          </a:ln>
          <a:effectLst>
            <a:outerShdw blurRad="142875" dist="104775" dir="2880000" algn="bl" rotWithShape="0">
              <a:srgbClr val="0D0D0D">
                <a:alpha val="7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057125" y="1763100"/>
            <a:ext cx="4011600" cy="168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028764" y="827163"/>
            <a:ext cx="1347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5448975" y="3566600"/>
            <a:ext cx="26199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 rotWithShape="1">
          <a:blip r:embed="rId2">
            <a:alphaModFix amt="49000"/>
          </a:blip>
          <a:srcRect l="6854" t="5077" r="7886" b="22379"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/>
          <p:nvPr/>
        </p:nvSpPr>
        <p:spPr>
          <a:xfrm>
            <a:off x="713250" y="539550"/>
            <a:ext cx="7717500" cy="4064400"/>
          </a:xfrm>
          <a:prstGeom prst="roundRect">
            <a:avLst>
              <a:gd name="adj" fmla="val 2734"/>
            </a:avLst>
          </a:prstGeom>
          <a:solidFill>
            <a:srgbClr val="0D0D0D"/>
          </a:solidFill>
          <a:ln>
            <a:noFill/>
          </a:ln>
          <a:effectLst>
            <a:outerShdw blurRad="142875" dist="104775" dir="2880000" algn="bl" rotWithShape="0">
              <a:srgbClr val="0D0D0D">
                <a:alpha val="7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2722950" y="1609650"/>
            <a:ext cx="3698100" cy="19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 rotWithShape="1">
          <a:blip r:embed="rId2">
            <a:alphaModFix amt="49000"/>
          </a:blip>
          <a:srcRect l="6854" t="5077" r="7886" b="22379"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/>
          <p:nvPr/>
        </p:nvSpPr>
        <p:spPr>
          <a:xfrm>
            <a:off x="713250" y="539550"/>
            <a:ext cx="7717500" cy="4064400"/>
          </a:xfrm>
          <a:prstGeom prst="roundRect">
            <a:avLst>
              <a:gd name="adj" fmla="val 2734"/>
            </a:avLst>
          </a:prstGeom>
          <a:solidFill>
            <a:srgbClr val="0D0D0D"/>
          </a:solidFill>
          <a:ln>
            <a:noFill/>
          </a:ln>
          <a:effectLst>
            <a:outerShdw blurRad="142875" dist="104775" dir="2880000" algn="bl" rotWithShape="0">
              <a:srgbClr val="0D0D0D">
                <a:alpha val="7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988162" y="2099463"/>
            <a:ext cx="4872900" cy="14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988162" y="3619238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 amt="49000"/>
          </a:blip>
          <a:srcRect l="6854" t="5077" r="7886" b="22379"/>
          <a:stretch/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/>
          <p:nvPr/>
        </p:nvSpPr>
        <p:spPr>
          <a:xfrm>
            <a:off x="713250" y="539550"/>
            <a:ext cx="7717500" cy="4064400"/>
          </a:xfrm>
          <a:prstGeom prst="roundRect">
            <a:avLst>
              <a:gd name="adj" fmla="val 2734"/>
            </a:avLst>
          </a:prstGeom>
          <a:solidFill>
            <a:srgbClr val="0D0D0D"/>
          </a:solidFill>
          <a:ln>
            <a:noFill/>
          </a:ln>
          <a:effectLst>
            <a:outerShdw blurRad="142875" dist="104775" dir="2880000" algn="bl" rotWithShape="0">
              <a:srgbClr val="0D0D0D">
                <a:alpha val="7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 hasCustomPrompt="1"/>
          </p:nvPr>
        </p:nvSpPr>
        <p:spPr>
          <a:xfrm>
            <a:off x="953200" y="803900"/>
            <a:ext cx="65760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>
            <a:spLocks noGrp="1"/>
          </p:cNvSpPr>
          <p:nvPr>
            <p:ph type="subTitle" idx="1"/>
          </p:nvPr>
        </p:nvSpPr>
        <p:spPr>
          <a:xfrm>
            <a:off x="5470750" y="3626400"/>
            <a:ext cx="2768100" cy="7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 rotWithShape="1">
          <a:blip r:embed="rId2">
            <a:alphaModFix amt="49000"/>
          </a:blip>
          <a:srcRect l="6854" t="5077" r="7886" b="2237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/>
          <p:nvPr/>
        </p:nvSpPr>
        <p:spPr>
          <a:xfrm>
            <a:off x="713250" y="539550"/>
            <a:ext cx="7717500" cy="4064400"/>
          </a:xfrm>
          <a:prstGeom prst="roundRect">
            <a:avLst>
              <a:gd name="adj" fmla="val 2734"/>
            </a:avLst>
          </a:prstGeom>
          <a:solidFill>
            <a:srgbClr val="0D0D0D"/>
          </a:solidFill>
          <a:ln>
            <a:noFill/>
          </a:ln>
          <a:effectLst>
            <a:outerShdw blurRad="142875" dist="104775" dir="2880000" algn="bl" rotWithShape="0">
              <a:srgbClr val="0D0D0D">
                <a:alpha val="7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3557400" y="3100303"/>
            <a:ext cx="43602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 rotWithShape="1">
          <a:blip r:embed="rId2">
            <a:alphaModFix amt="49000"/>
          </a:blip>
          <a:srcRect l="6854" t="5077" r="7886" b="22379"/>
          <a:stretch/>
        </p:blipFill>
        <p:spPr>
          <a:xfrm rot="10800000"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>
            <a:off x="713250" y="539550"/>
            <a:ext cx="7717500" cy="4064400"/>
          </a:xfrm>
          <a:prstGeom prst="roundRect">
            <a:avLst>
              <a:gd name="adj" fmla="val 2734"/>
            </a:avLst>
          </a:prstGeom>
          <a:solidFill>
            <a:srgbClr val="0D0D0D"/>
          </a:solidFill>
          <a:ln>
            <a:noFill/>
          </a:ln>
          <a:effectLst>
            <a:outerShdw blurRad="142875" dist="104775" dir="2880000" algn="bl" rotWithShape="0">
              <a:srgbClr val="0D0D0D">
                <a:alpha val="7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835025" y="722325"/>
            <a:ext cx="3965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1"/>
          </p:nvPr>
        </p:nvSpPr>
        <p:spPr>
          <a:xfrm>
            <a:off x="835025" y="1218825"/>
            <a:ext cx="39654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4"/>
          <p:cNvPicPr preferRelativeResize="0"/>
          <p:nvPr/>
        </p:nvPicPr>
        <p:blipFill rotWithShape="1">
          <a:blip r:embed="rId2">
            <a:alphaModFix amt="49000"/>
          </a:blip>
          <a:srcRect l="6854" t="5077" r="7886" b="22379"/>
          <a:stretch/>
        </p:blipFill>
        <p:spPr>
          <a:xfrm rot="10800000"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/>
          <p:nvPr/>
        </p:nvSpPr>
        <p:spPr>
          <a:xfrm>
            <a:off x="443150" y="397300"/>
            <a:ext cx="8257800" cy="4348800"/>
          </a:xfrm>
          <a:prstGeom prst="roundRect">
            <a:avLst>
              <a:gd name="adj" fmla="val 2734"/>
            </a:avLst>
          </a:prstGeom>
          <a:solidFill>
            <a:srgbClr val="0D0D0D"/>
          </a:solidFill>
          <a:ln>
            <a:noFill/>
          </a:ln>
          <a:effectLst>
            <a:outerShdw blurRad="142875" dist="104775" dir="2880000" algn="bl" rotWithShape="0">
              <a:srgbClr val="0D0D0D">
                <a:alpha val="7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subTitle" idx="1"/>
          </p:nvPr>
        </p:nvSpPr>
        <p:spPr>
          <a:xfrm>
            <a:off x="937625" y="319500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subTitle" idx="2"/>
          </p:nvPr>
        </p:nvSpPr>
        <p:spPr>
          <a:xfrm>
            <a:off x="3484348" y="319500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ubTitle" idx="3"/>
          </p:nvPr>
        </p:nvSpPr>
        <p:spPr>
          <a:xfrm>
            <a:off x="6031075" y="319500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subTitle" idx="4"/>
          </p:nvPr>
        </p:nvSpPr>
        <p:spPr>
          <a:xfrm>
            <a:off x="937625" y="274042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subTitle" idx="5"/>
          </p:nvPr>
        </p:nvSpPr>
        <p:spPr>
          <a:xfrm>
            <a:off x="3484348" y="274042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subTitle" idx="6"/>
          </p:nvPr>
        </p:nvSpPr>
        <p:spPr>
          <a:xfrm>
            <a:off x="6031075" y="274042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●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○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■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●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○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■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●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○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ellota Text"/>
              <a:buChar char="■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7" r:id="rId5"/>
    <p:sldLayoutId id="2147483658" r:id="rId6"/>
    <p:sldLayoutId id="2147483660" r:id="rId7"/>
    <p:sldLayoutId id="2147483662" r:id="rId8"/>
    <p:sldLayoutId id="2147483670" r:id="rId9"/>
    <p:sldLayoutId id="2147483676" r:id="rId10"/>
    <p:sldLayoutId id="214748367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>
            <a:spLocks noGrp="1"/>
          </p:cNvSpPr>
          <p:nvPr>
            <p:ph type="ctrTitle"/>
          </p:nvPr>
        </p:nvSpPr>
        <p:spPr>
          <a:xfrm>
            <a:off x="1687167" y="1666336"/>
            <a:ext cx="5769665" cy="18108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/>
              <a:t>Разработка клиент-лаунчера для игры </a:t>
            </a:r>
            <a:br>
              <a:rPr lang="ru-RU" sz="4000" dirty="0"/>
            </a:br>
            <a:r>
              <a:rPr lang="en-US" sz="4200" i="1" dirty="0"/>
              <a:t>World of Warcraft Sirus</a:t>
            </a:r>
            <a:endParaRPr sz="4200" i="1" dirty="0"/>
          </a:p>
        </p:txBody>
      </p:sp>
      <p:sp>
        <p:nvSpPr>
          <p:cNvPr id="216" name="Google Shape;216;p35"/>
          <p:cNvSpPr txBox="1">
            <a:spLocks noGrp="1"/>
          </p:cNvSpPr>
          <p:nvPr>
            <p:ph type="subTitle" idx="1"/>
          </p:nvPr>
        </p:nvSpPr>
        <p:spPr>
          <a:xfrm>
            <a:off x="5756403" y="3586762"/>
            <a:ext cx="2611420" cy="9742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Выполнили студенты: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Группы 9ИС-325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Кутаков С.В.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Ильина А.А.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CCA6C-823A-32D1-B5B3-CDE9EB4A50B4}"/>
              </a:ext>
            </a:extLst>
          </p:cNvPr>
          <p:cNvSpPr txBox="1"/>
          <p:nvPr/>
        </p:nvSpPr>
        <p:spPr>
          <a:xfrm>
            <a:off x="776177" y="582503"/>
            <a:ext cx="75916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Министерство образования Новосибирской области</a:t>
            </a:r>
            <a:br>
              <a:rPr lang="ru-RU" sz="1200" dirty="0">
                <a:solidFill>
                  <a:schemeClr val="tx1"/>
                </a:solidFill>
              </a:rPr>
            </a:br>
            <a:r>
              <a:rPr lang="ru-RU" sz="1200" dirty="0">
                <a:solidFill>
                  <a:schemeClr val="tx1"/>
                </a:solidFill>
              </a:rPr>
              <a:t>Государственное бюджетное профессиональное образовательное учреждение Новосибирской области </a:t>
            </a:r>
          </a:p>
          <a:p>
            <a:pPr algn="ctr"/>
            <a:r>
              <a:rPr lang="ru-RU" sz="1200" dirty="0">
                <a:solidFill>
                  <a:schemeClr val="tx1"/>
                </a:solidFill>
              </a:rPr>
              <a:t>“Новосибирский колледж электроники и вычислительной техники” (ГБПОУ НСО “Новосибирский колледж электроники и вычислительной техники”)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B43EB-54BF-5F2F-2641-12C62BE6BE31}"/>
              </a:ext>
            </a:extLst>
          </p:cNvPr>
          <p:cNvSpPr txBox="1"/>
          <p:nvPr/>
        </p:nvSpPr>
        <p:spPr>
          <a:xfrm>
            <a:off x="3647851" y="4283998"/>
            <a:ext cx="18482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tx1"/>
                </a:solidFill>
              </a:rPr>
              <a:t>г. Новосибирск, 2025 г.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7"/>
          <p:cNvSpPr txBox="1">
            <a:spLocks noGrp="1"/>
          </p:cNvSpPr>
          <p:nvPr>
            <p:ph type="subTitle" idx="1"/>
          </p:nvPr>
        </p:nvSpPr>
        <p:spPr>
          <a:xfrm>
            <a:off x="1375255" y="1772093"/>
            <a:ext cx="6691200" cy="21380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/>
              <a:t>Создать удобный клиент-лаунчер, который облегчит доступ пользователей к игре </a:t>
            </a:r>
            <a:r>
              <a:rPr lang="en-US" sz="2600" dirty="0"/>
              <a:t>Worls of Warcraft</a:t>
            </a:r>
            <a:r>
              <a:rPr lang="ru-RU" sz="2600" dirty="0"/>
              <a:t> на сервере </a:t>
            </a:r>
            <a:r>
              <a:rPr lang="en-US" sz="2600" dirty="0"/>
              <a:t>Sirus</a:t>
            </a:r>
            <a:r>
              <a:rPr lang="ru-RU" sz="2600" dirty="0"/>
              <a:t>,  улучшит пользовательский опыт и предоставит дополнительные функции.</a:t>
            </a:r>
            <a:endParaRPr sz="2600" dirty="0"/>
          </a:p>
        </p:txBody>
      </p:sp>
      <p:sp>
        <p:nvSpPr>
          <p:cNvPr id="509" name="Google Shape;509;p47"/>
          <p:cNvSpPr txBox="1">
            <a:spLocks noGrp="1"/>
          </p:cNvSpPr>
          <p:nvPr>
            <p:ph type="title"/>
          </p:nvPr>
        </p:nvSpPr>
        <p:spPr>
          <a:xfrm>
            <a:off x="1105785" y="888730"/>
            <a:ext cx="2197397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ru-RU" dirty="0"/>
              <a:t>Цель</a:t>
            </a:r>
            <a:r>
              <a:rPr lang="en" dirty="0"/>
              <a:t> —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>
            <a:spLocks noGrp="1"/>
          </p:cNvSpPr>
          <p:nvPr>
            <p:ph type="title"/>
          </p:nvPr>
        </p:nvSpPr>
        <p:spPr>
          <a:xfrm>
            <a:off x="720000" y="59686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Используемые инструменты</a:t>
            </a:r>
            <a:endParaRPr dirty="0"/>
          </a:p>
        </p:txBody>
      </p:sp>
      <p:sp>
        <p:nvSpPr>
          <p:cNvPr id="307" name="Google Shape;307;p43"/>
          <p:cNvSpPr txBox="1">
            <a:spLocks noGrp="1"/>
          </p:cNvSpPr>
          <p:nvPr>
            <p:ph type="subTitle" idx="1"/>
          </p:nvPr>
        </p:nvSpPr>
        <p:spPr>
          <a:xfrm>
            <a:off x="3456598" y="3221088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Язык программирования</a:t>
            </a:r>
            <a:endParaRPr dirty="0"/>
          </a:p>
        </p:txBody>
      </p:sp>
      <p:sp>
        <p:nvSpPr>
          <p:cNvPr id="308" name="Google Shape;308;p43"/>
          <p:cNvSpPr txBox="1">
            <a:spLocks noGrp="1"/>
          </p:cNvSpPr>
          <p:nvPr>
            <p:ph type="subTitle" idx="2"/>
          </p:nvPr>
        </p:nvSpPr>
        <p:spPr>
          <a:xfrm>
            <a:off x="864607" y="3556444"/>
            <a:ext cx="1980787" cy="417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Среда разработки</a:t>
            </a:r>
            <a:endParaRPr dirty="0"/>
          </a:p>
        </p:txBody>
      </p:sp>
      <p:sp>
        <p:nvSpPr>
          <p:cNvPr id="309" name="Google Shape;309;p43"/>
          <p:cNvSpPr txBox="1">
            <a:spLocks noGrp="1"/>
          </p:cNvSpPr>
          <p:nvPr>
            <p:ph type="subTitle" idx="3"/>
          </p:nvPr>
        </p:nvSpPr>
        <p:spPr>
          <a:xfrm>
            <a:off x="6048588" y="3420956"/>
            <a:ext cx="2175300" cy="417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Среда верстки</a:t>
            </a:r>
            <a:endParaRPr dirty="0"/>
          </a:p>
        </p:txBody>
      </p:sp>
      <p:sp>
        <p:nvSpPr>
          <p:cNvPr id="310" name="Google Shape;310;p43"/>
          <p:cNvSpPr txBox="1">
            <a:spLocks noGrp="1"/>
          </p:cNvSpPr>
          <p:nvPr>
            <p:ph type="subTitle" idx="4"/>
          </p:nvPr>
        </p:nvSpPr>
        <p:spPr>
          <a:xfrm>
            <a:off x="4066763" y="2728083"/>
            <a:ext cx="954970" cy="4545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C#</a:t>
            </a:r>
            <a:endParaRPr dirty="0"/>
          </a:p>
        </p:txBody>
      </p:sp>
      <p:sp>
        <p:nvSpPr>
          <p:cNvPr id="311" name="Google Shape;311;p43"/>
          <p:cNvSpPr txBox="1">
            <a:spLocks noGrp="1"/>
          </p:cNvSpPr>
          <p:nvPr>
            <p:ph type="subTitle" idx="5"/>
          </p:nvPr>
        </p:nvSpPr>
        <p:spPr>
          <a:xfrm>
            <a:off x="767351" y="2955372"/>
            <a:ext cx="2175300" cy="6998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Microsoft Visual Studio </a:t>
            </a:r>
            <a:endParaRPr dirty="0"/>
          </a:p>
        </p:txBody>
      </p:sp>
      <p:sp>
        <p:nvSpPr>
          <p:cNvPr id="312" name="Google Shape;312;p43"/>
          <p:cNvSpPr txBox="1">
            <a:spLocks noGrp="1"/>
          </p:cNvSpPr>
          <p:nvPr>
            <p:ph type="subTitle" idx="6"/>
          </p:nvPr>
        </p:nvSpPr>
        <p:spPr>
          <a:xfrm>
            <a:off x="6579695" y="2748936"/>
            <a:ext cx="1197562" cy="4545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WPF</a:t>
            </a:r>
            <a:endParaRPr dirty="0"/>
          </a:p>
        </p:txBody>
      </p:sp>
      <p:sp>
        <p:nvSpPr>
          <p:cNvPr id="2" name="Google Shape;10881;p85">
            <a:extLst>
              <a:ext uri="{FF2B5EF4-FFF2-40B4-BE49-F238E27FC236}">
                <a16:creationId xmlns:a16="http://schemas.microsoft.com/office/drawing/2014/main" id="{6D47F51F-2C0B-E2FE-13A0-E8EABBE97BA2}"/>
              </a:ext>
            </a:extLst>
          </p:cNvPr>
          <p:cNvSpPr/>
          <p:nvPr/>
        </p:nvSpPr>
        <p:spPr>
          <a:xfrm>
            <a:off x="4242626" y="1844970"/>
            <a:ext cx="530053" cy="530008"/>
          </a:xfrm>
          <a:custGeom>
            <a:avLst/>
            <a:gdLst/>
            <a:ahLst/>
            <a:cxnLst/>
            <a:rect l="l" t="t" r="r" b="b"/>
            <a:pathLst>
              <a:path w="11574" h="11573" extrusionOk="0">
                <a:moveTo>
                  <a:pt x="10680" y="333"/>
                </a:moveTo>
                <a:cubicBezTo>
                  <a:pt x="10990" y="333"/>
                  <a:pt x="11228" y="583"/>
                  <a:pt x="11228" y="881"/>
                </a:cubicBezTo>
                <a:lnTo>
                  <a:pt x="11228" y="5620"/>
                </a:lnTo>
                <a:lnTo>
                  <a:pt x="11037" y="5620"/>
                </a:lnTo>
                <a:cubicBezTo>
                  <a:pt x="10954" y="5620"/>
                  <a:pt x="10871" y="5691"/>
                  <a:pt x="10871" y="5787"/>
                </a:cubicBezTo>
                <a:cubicBezTo>
                  <a:pt x="10871" y="5870"/>
                  <a:pt x="10954" y="5953"/>
                  <a:pt x="11037" y="5953"/>
                </a:cubicBezTo>
                <a:lnTo>
                  <a:pt x="11228" y="5953"/>
                </a:lnTo>
                <a:lnTo>
                  <a:pt x="11228" y="10680"/>
                </a:lnTo>
                <a:cubicBezTo>
                  <a:pt x="11228" y="10990"/>
                  <a:pt x="10978" y="11228"/>
                  <a:pt x="10680" y="11228"/>
                </a:cubicBezTo>
                <a:lnTo>
                  <a:pt x="5953" y="11228"/>
                </a:lnTo>
                <a:lnTo>
                  <a:pt x="5953" y="9406"/>
                </a:lnTo>
                <a:cubicBezTo>
                  <a:pt x="5953" y="9108"/>
                  <a:pt x="5715" y="8870"/>
                  <a:pt x="5418" y="8870"/>
                </a:cubicBezTo>
                <a:lnTo>
                  <a:pt x="5060" y="8870"/>
                </a:lnTo>
                <a:cubicBezTo>
                  <a:pt x="4834" y="8870"/>
                  <a:pt x="4644" y="8954"/>
                  <a:pt x="4525" y="9108"/>
                </a:cubicBezTo>
                <a:cubicBezTo>
                  <a:pt x="4358" y="9299"/>
                  <a:pt x="4132" y="9406"/>
                  <a:pt x="3882" y="9406"/>
                </a:cubicBezTo>
                <a:cubicBezTo>
                  <a:pt x="3632" y="9406"/>
                  <a:pt x="3382" y="9287"/>
                  <a:pt x="3239" y="9085"/>
                </a:cubicBezTo>
                <a:cubicBezTo>
                  <a:pt x="3072" y="8894"/>
                  <a:pt x="3013" y="8644"/>
                  <a:pt x="3072" y="8394"/>
                </a:cubicBezTo>
                <a:cubicBezTo>
                  <a:pt x="3132" y="8073"/>
                  <a:pt x="3405" y="7822"/>
                  <a:pt x="3727" y="7751"/>
                </a:cubicBezTo>
                <a:cubicBezTo>
                  <a:pt x="3781" y="7740"/>
                  <a:pt x="3835" y="7735"/>
                  <a:pt x="3889" y="7735"/>
                </a:cubicBezTo>
                <a:cubicBezTo>
                  <a:pt x="4129" y="7735"/>
                  <a:pt x="4357" y="7842"/>
                  <a:pt x="4513" y="8037"/>
                </a:cubicBezTo>
                <a:cubicBezTo>
                  <a:pt x="4656" y="8192"/>
                  <a:pt x="4846" y="8287"/>
                  <a:pt x="5049" y="8287"/>
                </a:cubicBezTo>
                <a:lnTo>
                  <a:pt x="5430" y="8287"/>
                </a:lnTo>
                <a:cubicBezTo>
                  <a:pt x="5727" y="8287"/>
                  <a:pt x="5965" y="8049"/>
                  <a:pt x="5965" y="7751"/>
                </a:cubicBezTo>
                <a:lnTo>
                  <a:pt x="5965" y="5917"/>
                </a:lnTo>
                <a:lnTo>
                  <a:pt x="7799" y="5917"/>
                </a:lnTo>
                <a:cubicBezTo>
                  <a:pt x="7894" y="5917"/>
                  <a:pt x="7989" y="6001"/>
                  <a:pt x="7989" y="6108"/>
                </a:cubicBezTo>
                <a:lnTo>
                  <a:pt x="7989" y="6477"/>
                </a:lnTo>
                <a:cubicBezTo>
                  <a:pt x="7989" y="6584"/>
                  <a:pt x="7942" y="6691"/>
                  <a:pt x="7858" y="6763"/>
                </a:cubicBezTo>
                <a:cubicBezTo>
                  <a:pt x="7525" y="7037"/>
                  <a:pt x="7382" y="7453"/>
                  <a:pt x="7454" y="7882"/>
                </a:cubicBezTo>
                <a:cubicBezTo>
                  <a:pt x="7537" y="8346"/>
                  <a:pt x="7894" y="8704"/>
                  <a:pt x="8347" y="8799"/>
                </a:cubicBezTo>
                <a:cubicBezTo>
                  <a:pt x="8430" y="8823"/>
                  <a:pt x="8513" y="8835"/>
                  <a:pt x="8597" y="8835"/>
                </a:cubicBezTo>
                <a:cubicBezTo>
                  <a:pt x="8870" y="8835"/>
                  <a:pt x="9120" y="8739"/>
                  <a:pt x="9347" y="8561"/>
                </a:cubicBezTo>
                <a:cubicBezTo>
                  <a:pt x="9609" y="8346"/>
                  <a:pt x="9775" y="8013"/>
                  <a:pt x="9775" y="7656"/>
                </a:cubicBezTo>
                <a:cubicBezTo>
                  <a:pt x="9775" y="7311"/>
                  <a:pt x="9621" y="6977"/>
                  <a:pt x="9347" y="6751"/>
                </a:cubicBezTo>
                <a:cubicBezTo>
                  <a:pt x="9263" y="6691"/>
                  <a:pt x="9228" y="6584"/>
                  <a:pt x="9228" y="6465"/>
                </a:cubicBezTo>
                <a:lnTo>
                  <a:pt x="9228" y="6108"/>
                </a:lnTo>
                <a:cubicBezTo>
                  <a:pt x="9228" y="6001"/>
                  <a:pt x="9311" y="5917"/>
                  <a:pt x="9418" y="5917"/>
                </a:cubicBezTo>
                <a:lnTo>
                  <a:pt x="10323" y="5917"/>
                </a:lnTo>
                <a:cubicBezTo>
                  <a:pt x="10418" y="5917"/>
                  <a:pt x="10490" y="5846"/>
                  <a:pt x="10490" y="5751"/>
                </a:cubicBezTo>
                <a:cubicBezTo>
                  <a:pt x="10490" y="5667"/>
                  <a:pt x="10418" y="5584"/>
                  <a:pt x="10323" y="5584"/>
                </a:cubicBezTo>
                <a:lnTo>
                  <a:pt x="9418" y="5584"/>
                </a:lnTo>
                <a:cubicBezTo>
                  <a:pt x="9120" y="5584"/>
                  <a:pt x="8882" y="5822"/>
                  <a:pt x="8882" y="6120"/>
                </a:cubicBezTo>
                <a:lnTo>
                  <a:pt x="8882" y="6477"/>
                </a:lnTo>
                <a:cubicBezTo>
                  <a:pt x="8882" y="6703"/>
                  <a:pt x="8966" y="6894"/>
                  <a:pt x="9120" y="7013"/>
                </a:cubicBezTo>
                <a:cubicBezTo>
                  <a:pt x="9311" y="7180"/>
                  <a:pt x="9418" y="7406"/>
                  <a:pt x="9418" y="7656"/>
                </a:cubicBezTo>
                <a:cubicBezTo>
                  <a:pt x="9418" y="7906"/>
                  <a:pt x="9299" y="8144"/>
                  <a:pt x="9109" y="8299"/>
                </a:cubicBezTo>
                <a:cubicBezTo>
                  <a:pt x="8957" y="8423"/>
                  <a:pt x="8780" y="8488"/>
                  <a:pt x="8595" y="8488"/>
                </a:cubicBezTo>
                <a:cubicBezTo>
                  <a:pt x="8533" y="8488"/>
                  <a:pt x="8469" y="8480"/>
                  <a:pt x="8406" y="8465"/>
                </a:cubicBezTo>
                <a:cubicBezTo>
                  <a:pt x="8097" y="8406"/>
                  <a:pt x="7835" y="8132"/>
                  <a:pt x="7763" y="7811"/>
                </a:cubicBezTo>
                <a:cubicBezTo>
                  <a:pt x="7704" y="7513"/>
                  <a:pt x="7811" y="7215"/>
                  <a:pt x="8049" y="7013"/>
                </a:cubicBezTo>
                <a:cubicBezTo>
                  <a:pt x="8216" y="6882"/>
                  <a:pt x="8299" y="6691"/>
                  <a:pt x="8299" y="6477"/>
                </a:cubicBezTo>
                <a:lnTo>
                  <a:pt x="8299" y="6108"/>
                </a:lnTo>
                <a:cubicBezTo>
                  <a:pt x="8299" y="5810"/>
                  <a:pt x="8061" y="5572"/>
                  <a:pt x="7763" y="5572"/>
                </a:cubicBezTo>
                <a:lnTo>
                  <a:pt x="5953" y="5572"/>
                </a:lnTo>
                <a:lnTo>
                  <a:pt x="5953" y="3739"/>
                </a:lnTo>
                <a:cubicBezTo>
                  <a:pt x="5953" y="3643"/>
                  <a:pt x="6037" y="3548"/>
                  <a:pt x="6144" y="3548"/>
                </a:cubicBezTo>
                <a:lnTo>
                  <a:pt x="6513" y="3548"/>
                </a:lnTo>
                <a:cubicBezTo>
                  <a:pt x="6620" y="3548"/>
                  <a:pt x="6727" y="3596"/>
                  <a:pt x="6799" y="3679"/>
                </a:cubicBezTo>
                <a:cubicBezTo>
                  <a:pt x="7017" y="3956"/>
                  <a:pt x="7342" y="4102"/>
                  <a:pt x="7698" y="4102"/>
                </a:cubicBezTo>
                <a:cubicBezTo>
                  <a:pt x="7770" y="4102"/>
                  <a:pt x="7844" y="4096"/>
                  <a:pt x="7918" y="4084"/>
                </a:cubicBezTo>
                <a:cubicBezTo>
                  <a:pt x="8370" y="4001"/>
                  <a:pt x="8728" y="3643"/>
                  <a:pt x="8835" y="3191"/>
                </a:cubicBezTo>
                <a:cubicBezTo>
                  <a:pt x="8906" y="2834"/>
                  <a:pt x="8823" y="2477"/>
                  <a:pt x="8597" y="2215"/>
                </a:cubicBezTo>
                <a:cubicBezTo>
                  <a:pt x="8370" y="1941"/>
                  <a:pt x="8049" y="1774"/>
                  <a:pt x="7692" y="1774"/>
                </a:cubicBezTo>
                <a:cubicBezTo>
                  <a:pt x="7346" y="1774"/>
                  <a:pt x="7001" y="1929"/>
                  <a:pt x="6775" y="2215"/>
                </a:cubicBezTo>
                <a:cubicBezTo>
                  <a:pt x="6715" y="2286"/>
                  <a:pt x="6620" y="2334"/>
                  <a:pt x="6501" y="2334"/>
                </a:cubicBezTo>
                <a:lnTo>
                  <a:pt x="6144" y="2334"/>
                </a:lnTo>
                <a:cubicBezTo>
                  <a:pt x="6037" y="2334"/>
                  <a:pt x="5941" y="2238"/>
                  <a:pt x="5941" y="2131"/>
                </a:cubicBezTo>
                <a:lnTo>
                  <a:pt x="5941" y="1226"/>
                </a:lnTo>
                <a:cubicBezTo>
                  <a:pt x="5941" y="1143"/>
                  <a:pt x="5870" y="1060"/>
                  <a:pt x="5787" y="1060"/>
                </a:cubicBezTo>
                <a:cubicBezTo>
                  <a:pt x="5691" y="1060"/>
                  <a:pt x="5620" y="1143"/>
                  <a:pt x="5620" y="1226"/>
                </a:cubicBezTo>
                <a:lnTo>
                  <a:pt x="5620" y="2131"/>
                </a:lnTo>
                <a:cubicBezTo>
                  <a:pt x="5620" y="2429"/>
                  <a:pt x="5858" y="2667"/>
                  <a:pt x="6156" y="2667"/>
                </a:cubicBezTo>
                <a:lnTo>
                  <a:pt x="6513" y="2667"/>
                </a:lnTo>
                <a:cubicBezTo>
                  <a:pt x="6739" y="2667"/>
                  <a:pt x="6930" y="2584"/>
                  <a:pt x="7049" y="2429"/>
                </a:cubicBezTo>
                <a:cubicBezTo>
                  <a:pt x="7215" y="2238"/>
                  <a:pt x="7430" y="2131"/>
                  <a:pt x="7692" y="2131"/>
                </a:cubicBezTo>
                <a:cubicBezTo>
                  <a:pt x="7942" y="2131"/>
                  <a:pt x="8180" y="2250"/>
                  <a:pt x="8323" y="2453"/>
                </a:cubicBezTo>
                <a:cubicBezTo>
                  <a:pt x="8489" y="2643"/>
                  <a:pt x="8549" y="2893"/>
                  <a:pt x="8489" y="3143"/>
                </a:cubicBezTo>
                <a:cubicBezTo>
                  <a:pt x="8430" y="3465"/>
                  <a:pt x="8168" y="3715"/>
                  <a:pt x="7835" y="3786"/>
                </a:cubicBezTo>
                <a:cubicBezTo>
                  <a:pt x="7780" y="3797"/>
                  <a:pt x="7726" y="3802"/>
                  <a:pt x="7673" y="3802"/>
                </a:cubicBezTo>
                <a:cubicBezTo>
                  <a:pt x="7432" y="3802"/>
                  <a:pt x="7205" y="3695"/>
                  <a:pt x="7049" y="3501"/>
                </a:cubicBezTo>
                <a:cubicBezTo>
                  <a:pt x="6918" y="3346"/>
                  <a:pt x="6727" y="3250"/>
                  <a:pt x="6513" y="3250"/>
                </a:cubicBezTo>
                <a:lnTo>
                  <a:pt x="6144" y="3250"/>
                </a:lnTo>
                <a:cubicBezTo>
                  <a:pt x="5846" y="3250"/>
                  <a:pt x="5608" y="3489"/>
                  <a:pt x="5608" y="3786"/>
                </a:cubicBezTo>
                <a:lnTo>
                  <a:pt x="5608" y="5620"/>
                </a:lnTo>
                <a:lnTo>
                  <a:pt x="3775" y="5620"/>
                </a:lnTo>
                <a:cubicBezTo>
                  <a:pt x="3667" y="5620"/>
                  <a:pt x="3584" y="5525"/>
                  <a:pt x="3584" y="5429"/>
                </a:cubicBezTo>
                <a:lnTo>
                  <a:pt x="3584" y="5048"/>
                </a:lnTo>
                <a:cubicBezTo>
                  <a:pt x="3584" y="4953"/>
                  <a:pt x="3620" y="4846"/>
                  <a:pt x="3715" y="4774"/>
                </a:cubicBezTo>
                <a:cubicBezTo>
                  <a:pt x="4036" y="4501"/>
                  <a:pt x="4191" y="4084"/>
                  <a:pt x="4120" y="3655"/>
                </a:cubicBezTo>
                <a:cubicBezTo>
                  <a:pt x="4025" y="3191"/>
                  <a:pt x="3667" y="2834"/>
                  <a:pt x="3227" y="2727"/>
                </a:cubicBezTo>
                <a:cubicBezTo>
                  <a:pt x="3148" y="2711"/>
                  <a:pt x="3069" y="2703"/>
                  <a:pt x="2991" y="2703"/>
                </a:cubicBezTo>
                <a:cubicBezTo>
                  <a:pt x="2716" y="2703"/>
                  <a:pt x="2452" y="2798"/>
                  <a:pt x="2239" y="2965"/>
                </a:cubicBezTo>
                <a:cubicBezTo>
                  <a:pt x="1977" y="3191"/>
                  <a:pt x="1810" y="3524"/>
                  <a:pt x="1810" y="3882"/>
                </a:cubicBezTo>
                <a:cubicBezTo>
                  <a:pt x="1810" y="4215"/>
                  <a:pt x="1953" y="4560"/>
                  <a:pt x="2239" y="4786"/>
                </a:cubicBezTo>
                <a:cubicBezTo>
                  <a:pt x="2310" y="4846"/>
                  <a:pt x="2358" y="4953"/>
                  <a:pt x="2358" y="5072"/>
                </a:cubicBezTo>
                <a:lnTo>
                  <a:pt x="2358" y="5429"/>
                </a:lnTo>
                <a:cubicBezTo>
                  <a:pt x="2358" y="5525"/>
                  <a:pt x="2274" y="5620"/>
                  <a:pt x="2167" y="5620"/>
                </a:cubicBezTo>
                <a:lnTo>
                  <a:pt x="334" y="5620"/>
                </a:lnTo>
                <a:lnTo>
                  <a:pt x="334" y="881"/>
                </a:lnTo>
                <a:cubicBezTo>
                  <a:pt x="334" y="572"/>
                  <a:pt x="584" y="333"/>
                  <a:pt x="881" y="333"/>
                </a:cubicBezTo>
                <a:lnTo>
                  <a:pt x="5620" y="333"/>
                </a:lnTo>
                <a:lnTo>
                  <a:pt x="5620" y="524"/>
                </a:lnTo>
                <a:cubicBezTo>
                  <a:pt x="5620" y="619"/>
                  <a:pt x="5691" y="691"/>
                  <a:pt x="5787" y="691"/>
                </a:cubicBezTo>
                <a:cubicBezTo>
                  <a:pt x="5870" y="691"/>
                  <a:pt x="5941" y="619"/>
                  <a:pt x="5941" y="524"/>
                </a:cubicBezTo>
                <a:lnTo>
                  <a:pt x="5941" y="333"/>
                </a:lnTo>
                <a:close/>
                <a:moveTo>
                  <a:pt x="2976" y="3061"/>
                </a:moveTo>
                <a:cubicBezTo>
                  <a:pt x="3040" y="3061"/>
                  <a:pt x="3104" y="3069"/>
                  <a:pt x="3167" y="3084"/>
                </a:cubicBezTo>
                <a:cubicBezTo>
                  <a:pt x="3477" y="3143"/>
                  <a:pt x="3727" y="3417"/>
                  <a:pt x="3810" y="3739"/>
                </a:cubicBezTo>
                <a:cubicBezTo>
                  <a:pt x="3870" y="4036"/>
                  <a:pt x="3763" y="4334"/>
                  <a:pt x="3525" y="4536"/>
                </a:cubicBezTo>
                <a:cubicBezTo>
                  <a:pt x="3358" y="4667"/>
                  <a:pt x="3274" y="4858"/>
                  <a:pt x="3274" y="5072"/>
                </a:cubicBezTo>
                <a:lnTo>
                  <a:pt x="3274" y="5441"/>
                </a:lnTo>
                <a:cubicBezTo>
                  <a:pt x="3274" y="5739"/>
                  <a:pt x="3513" y="5977"/>
                  <a:pt x="3810" y="5977"/>
                </a:cubicBezTo>
                <a:lnTo>
                  <a:pt x="5632" y="5977"/>
                </a:lnTo>
                <a:lnTo>
                  <a:pt x="5632" y="7811"/>
                </a:lnTo>
                <a:cubicBezTo>
                  <a:pt x="5632" y="7918"/>
                  <a:pt x="5549" y="8001"/>
                  <a:pt x="5441" y="8001"/>
                </a:cubicBezTo>
                <a:lnTo>
                  <a:pt x="5072" y="8001"/>
                </a:lnTo>
                <a:cubicBezTo>
                  <a:pt x="4965" y="8001"/>
                  <a:pt x="4858" y="7953"/>
                  <a:pt x="4787" y="7870"/>
                </a:cubicBezTo>
                <a:cubicBezTo>
                  <a:pt x="4569" y="7593"/>
                  <a:pt x="4244" y="7447"/>
                  <a:pt x="3887" y="7447"/>
                </a:cubicBezTo>
                <a:cubicBezTo>
                  <a:pt x="3815" y="7447"/>
                  <a:pt x="3741" y="7453"/>
                  <a:pt x="3667" y="7465"/>
                </a:cubicBezTo>
                <a:cubicBezTo>
                  <a:pt x="3215" y="7561"/>
                  <a:pt x="2858" y="7918"/>
                  <a:pt x="2751" y="8358"/>
                </a:cubicBezTo>
                <a:cubicBezTo>
                  <a:pt x="2679" y="8715"/>
                  <a:pt x="2763" y="9073"/>
                  <a:pt x="2989" y="9346"/>
                </a:cubicBezTo>
                <a:cubicBezTo>
                  <a:pt x="3215" y="9608"/>
                  <a:pt x="3536" y="9775"/>
                  <a:pt x="3894" y="9775"/>
                </a:cubicBezTo>
                <a:cubicBezTo>
                  <a:pt x="4239" y="9775"/>
                  <a:pt x="4584" y="9620"/>
                  <a:pt x="4798" y="9346"/>
                </a:cubicBezTo>
                <a:cubicBezTo>
                  <a:pt x="4858" y="9263"/>
                  <a:pt x="4965" y="9227"/>
                  <a:pt x="5084" y="9227"/>
                </a:cubicBezTo>
                <a:lnTo>
                  <a:pt x="5441" y="9227"/>
                </a:lnTo>
                <a:cubicBezTo>
                  <a:pt x="5549" y="9227"/>
                  <a:pt x="5632" y="9311"/>
                  <a:pt x="5632" y="9418"/>
                </a:cubicBezTo>
                <a:lnTo>
                  <a:pt x="5632" y="11251"/>
                </a:lnTo>
                <a:lnTo>
                  <a:pt x="869" y="11251"/>
                </a:lnTo>
                <a:cubicBezTo>
                  <a:pt x="560" y="11251"/>
                  <a:pt x="322" y="10990"/>
                  <a:pt x="322" y="10692"/>
                </a:cubicBezTo>
                <a:lnTo>
                  <a:pt x="322" y="5965"/>
                </a:lnTo>
                <a:lnTo>
                  <a:pt x="2155" y="5965"/>
                </a:lnTo>
                <a:cubicBezTo>
                  <a:pt x="2453" y="5965"/>
                  <a:pt x="2691" y="5727"/>
                  <a:pt x="2691" y="5429"/>
                </a:cubicBezTo>
                <a:lnTo>
                  <a:pt x="2691" y="5072"/>
                </a:lnTo>
                <a:cubicBezTo>
                  <a:pt x="2691" y="4846"/>
                  <a:pt x="2596" y="4655"/>
                  <a:pt x="2453" y="4536"/>
                </a:cubicBezTo>
                <a:cubicBezTo>
                  <a:pt x="2262" y="4370"/>
                  <a:pt x="2155" y="4143"/>
                  <a:pt x="2155" y="3893"/>
                </a:cubicBezTo>
                <a:cubicBezTo>
                  <a:pt x="2155" y="3643"/>
                  <a:pt x="2274" y="3405"/>
                  <a:pt x="2465" y="3250"/>
                </a:cubicBezTo>
                <a:cubicBezTo>
                  <a:pt x="2607" y="3126"/>
                  <a:pt x="2789" y="3061"/>
                  <a:pt x="2976" y="3061"/>
                </a:cubicBezTo>
                <a:close/>
                <a:moveTo>
                  <a:pt x="893" y="0"/>
                </a:moveTo>
                <a:cubicBezTo>
                  <a:pt x="393" y="0"/>
                  <a:pt x="0" y="393"/>
                  <a:pt x="0" y="893"/>
                </a:cubicBezTo>
                <a:lnTo>
                  <a:pt x="0" y="10680"/>
                </a:lnTo>
                <a:cubicBezTo>
                  <a:pt x="0" y="11168"/>
                  <a:pt x="393" y="11573"/>
                  <a:pt x="893" y="11573"/>
                </a:cubicBezTo>
                <a:lnTo>
                  <a:pt x="10680" y="11573"/>
                </a:lnTo>
                <a:cubicBezTo>
                  <a:pt x="11168" y="11573"/>
                  <a:pt x="11573" y="11168"/>
                  <a:pt x="11573" y="10680"/>
                </a:cubicBezTo>
                <a:lnTo>
                  <a:pt x="11573" y="893"/>
                </a:lnTo>
                <a:cubicBezTo>
                  <a:pt x="11573" y="393"/>
                  <a:pt x="11168" y="0"/>
                  <a:pt x="10680" y="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9924;p83">
            <a:extLst>
              <a:ext uri="{FF2B5EF4-FFF2-40B4-BE49-F238E27FC236}">
                <a16:creationId xmlns:a16="http://schemas.microsoft.com/office/drawing/2014/main" id="{3483FB4D-C85C-95F3-0070-29704E92FA8B}"/>
              </a:ext>
            </a:extLst>
          </p:cNvPr>
          <p:cNvGrpSpPr/>
          <p:nvPr/>
        </p:nvGrpSpPr>
        <p:grpSpPr>
          <a:xfrm>
            <a:off x="1549603" y="1917692"/>
            <a:ext cx="593282" cy="541411"/>
            <a:chOff x="1958520" y="2302574"/>
            <a:chExt cx="359213" cy="327807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8" name="Google Shape;9925;p83">
              <a:extLst>
                <a:ext uri="{FF2B5EF4-FFF2-40B4-BE49-F238E27FC236}">
                  <a16:creationId xmlns:a16="http://schemas.microsoft.com/office/drawing/2014/main" id="{0041F4D9-D6D5-C166-293D-049A9744ED68}"/>
                </a:ext>
              </a:extLst>
            </p:cNvPr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926;p83">
              <a:extLst>
                <a:ext uri="{FF2B5EF4-FFF2-40B4-BE49-F238E27FC236}">
                  <a16:creationId xmlns:a16="http://schemas.microsoft.com/office/drawing/2014/main" id="{5C996D2D-ABB6-1453-1737-852AC9328203}"/>
                </a:ext>
              </a:extLst>
            </p:cNvPr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927;p83">
              <a:extLst>
                <a:ext uri="{FF2B5EF4-FFF2-40B4-BE49-F238E27FC236}">
                  <a16:creationId xmlns:a16="http://schemas.microsoft.com/office/drawing/2014/main" id="{B7522CB3-150C-AFDE-CF35-8E9AC721A7A2}"/>
                </a:ext>
              </a:extLst>
            </p:cNvPr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1931;p86">
            <a:extLst>
              <a:ext uri="{FF2B5EF4-FFF2-40B4-BE49-F238E27FC236}">
                <a16:creationId xmlns:a16="http://schemas.microsoft.com/office/drawing/2014/main" id="{D7D28313-2260-1785-6F34-93BBA3F9FE25}"/>
              </a:ext>
            </a:extLst>
          </p:cNvPr>
          <p:cNvGrpSpPr/>
          <p:nvPr/>
        </p:nvGrpSpPr>
        <p:grpSpPr>
          <a:xfrm>
            <a:off x="6872420" y="1789713"/>
            <a:ext cx="700100" cy="633302"/>
            <a:chOff x="2633105" y="2431859"/>
            <a:chExt cx="363243" cy="328585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2" name="Google Shape;11932;p86">
              <a:extLst>
                <a:ext uri="{FF2B5EF4-FFF2-40B4-BE49-F238E27FC236}">
                  <a16:creationId xmlns:a16="http://schemas.microsoft.com/office/drawing/2014/main" id="{B3846B8B-E675-AE1F-514D-8DFF5728620D}"/>
                </a:ext>
              </a:extLst>
            </p:cNvPr>
            <p:cNvSpPr/>
            <p:nvPr/>
          </p:nvSpPr>
          <p:spPr>
            <a:xfrm>
              <a:off x="2633105" y="2498260"/>
              <a:ext cx="250462" cy="262184"/>
            </a:xfrm>
            <a:custGeom>
              <a:avLst/>
              <a:gdLst/>
              <a:ahLst/>
              <a:cxnLst/>
              <a:rect l="l" t="t" r="r" b="b"/>
              <a:pathLst>
                <a:path w="7906" h="8276" extrusionOk="0">
                  <a:moveTo>
                    <a:pt x="5322" y="6644"/>
                  </a:moveTo>
                  <a:lnTo>
                    <a:pt x="5465" y="7263"/>
                  </a:lnTo>
                  <a:lnTo>
                    <a:pt x="4560" y="7263"/>
                  </a:lnTo>
                  <a:lnTo>
                    <a:pt x="4691" y="6644"/>
                  </a:lnTo>
                  <a:close/>
                  <a:moveTo>
                    <a:pt x="6465" y="7608"/>
                  </a:moveTo>
                  <a:lnTo>
                    <a:pt x="6465" y="7954"/>
                  </a:lnTo>
                  <a:lnTo>
                    <a:pt x="3548" y="7954"/>
                  </a:lnTo>
                  <a:lnTo>
                    <a:pt x="3548" y="7608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6489"/>
                  </a:lnTo>
                  <a:cubicBezTo>
                    <a:pt x="0" y="6585"/>
                    <a:pt x="84" y="6656"/>
                    <a:pt x="167" y="6656"/>
                  </a:cubicBezTo>
                  <a:lnTo>
                    <a:pt x="4346" y="6656"/>
                  </a:lnTo>
                  <a:lnTo>
                    <a:pt x="4203" y="7287"/>
                  </a:lnTo>
                  <a:lnTo>
                    <a:pt x="3370" y="7287"/>
                  </a:lnTo>
                  <a:cubicBezTo>
                    <a:pt x="3274" y="7287"/>
                    <a:pt x="3203" y="7358"/>
                    <a:pt x="3203" y="7442"/>
                  </a:cubicBezTo>
                  <a:lnTo>
                    <a:pt x="3203" y="8120"/>
                  </a:lnTo>
                  <a:cubicBezTo>
                    <a:pt x="3203" y="8204"/>
                    <a:pt x="3274" y="8275"/>
                    <a:pt x="3370" y="8275"/>
                  </a:cubicBezTo>
                  <a:lnTo>
                    <a:pt x="6632" y="8275"/>
                  </a:lnTo>
                  <a:cubicBezTo>
                    <a:pt x="6715" y="8275"/>
                    <a:pt x="6787" y="8204"/>
                    <a:pt x="6787" y="8120"/>
                  </a:cubicBezTo>
                  <a:lnTo>
                    <a:pt x="6787" y="7442"/>
                  </a:lnTo>
                  <a:cubicBezTo>
                    <a:pt x="6787" y="7358"/>
                    <a:pt x="6715" y="7287"/>
                    <a:pt x="6632" y="7287"/>
                  </a:cubicBezTo>
                  <a:lnTo>
                    <a:pt x="5787" y="7287"/>
                  </a:lnTo>
                  <a:lnTo>
                    <a:pt x="5644" y="6656"/>
                  </a:lnTo>
                  <a:lnTo>
                    <a:pt x="7727" y="6656"/>
                  </a:lnTo>
                  <a:cubicBezTo>
                    <a:pt x="7823" y="6656"/>
                    <a:pt x="7894" y="6585"/>
                    <a:pt x="7894" y="6489"/>
                  </a:cubicBezTo>
                  <a:cubicBezTo>
                    <a:pt x="7906" y="6394"/>
                    <a:pt x="7834" y="6311"/>
                    <a:pt x="7739" y="6311"/>
                  </a:cubicBezTo>
                  <a:lnTo>
                    <a:pt x="345" y="6311"/>
                  </a:lnTo>
                  <a:lnTo>
                    <a:pt x="345" y="334"/>
                  </a:lnTo>
                  <a:lnTo>
                    <a:pt x="4763" y="334"/>
                  </a:lnTo>
                  <a:cubicBezTo>
                    <a:pt x="4858" y="334"/>
                    <a:pt x="4929" y="262"/>
                    <a:pt x="4929" y="167"/>
                  </a:cubicBezTo>
                  <a:cubicBezTo>
                    <a:pt x="4929" y="72"/>
                    <a:pt x="4858" y="0"/>
                    <a:pt x="4763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933;p86">
              <a:extLst>
                <a:ext uri="{FF2B5EF4-FFF2-40B4-BE49-F238E27FC236}">
                  <a16:creationId xmlns:a16="http://schemas.microsoft.com/office/drawing/2014/main" id="{7EDF0F0B-9202-7335-8BF2-D7F899E1377C}"/>
                </a:ext>
              </a:extLst>
            </p:cNvPr>
            <p:cNvSpPr/>
            <p:nvPr/>
          </p:nvSpPr>
          <p:spPr>
            <a:xfrm>
              <a:off x="2772655" y="2680800"/>
              <a:ext cx="38491" cy="10613"/>
            </a:xfrm>
            <a:custGeom>
              <a:avLst/>
              <a:gdLst/>
              <a:ahLst/>
              <a:cxnLst/>
              <a:rect l="l" t="t" r="r" b="b"/>
              <a:pathLst>
                <a:path w="1215" h="335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1048" y="334"/>
                  </a:lnTo>
                  <a:cubicBezTo>
                    <a:pt x="1132" y="334"/>
                    <a:pt x="1215" y="251"/>
                    <a:pt x="1215" y="168"/>
                  </a:cubicBezTo>
                  <a:cubicBezTo>
                    <a:pt x="1215" y="72"/>
                    <a:pt x="1132" y="1"/>
                    <a:pt x="1048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934;p86">
              <a:extLst>
                <a:ext uri="{FF2B5EF4-FFF2-40B4-BE49-F238E27FC236}">
                  <a16:creationId xmlns:a16="http://schemas.microsoft.com/office/drawing/2014/main" id="{EB07A9C4-E9AF-4DEE-1CFA-0AF9902E4C54}"/>
                </a:ext>
              </a:extLst>
            </p:cNvPr>
            <p:cNvSpPr/>
            <p:nvPr/>
          </p:nvSpPr>
          <p:spPr>
            <a:xfrm>
              <a:off x="272928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935;p86">
              <a:extLst>
                <a:ext uri="{FF2B5EF4-FFF2-40B4-BE49-F238E27FC236}">
                  <a16:creationId xmlns:a16="http://schemas.microsoft.com/office/drawing/2014/main" id="{CDA637A0-0206-3D38-8F33-F237E34999B6}"/>
                </a:ext>
              </a:extLst>
            </p:cNvPr>
            <p:cNvSpPr/>
            <p:nvPr/>
          </p:nvSpPr>
          <p:spPr>
            <a:xfrm>
              <a:off x="2774176" y="2583131"/>
              <a:ext cx="35482" cy="35862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786" y="334"/>
                  </a:moveTo>
                  <a:lnTo>
                    <a:pt x="786" y="810"/>
                  </a:lnTo>
                  <a:lnTo>
                    <a:pt x="333" y="810"/>
                  </a:lnTo>
                  <a:lnTo>
                    <a:pt x="333" y="334"/>
                  </a:lnTo>
                  <a:close/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72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19" y="84"/>
                    <a:pt x="1036" y="0"/>
                    <a:pt x="953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936;p86">
              <a:extLst>
                <a:ext uri="{FF2B5EF4-FFF2-40B4-BE49-F238E27FC236}">
                  <a16:creationId xmlns:a16="http://schemas.microsoft.com/office/drawing/2014/main" id="{81AE17F2-9148-666F-E3F9-5F5F4BF2A183}"/>
                </a:ext>
              </a:extLst>
            </p:cNvPr>
            <p:cNvSpPr/>
            <p:nvPr/>
          </p:nvSpPr>
          <p:spPr>
            <a:xfrm>
              <a:off x="281792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937;p86">
              <a:extLst>
                <a:ext uri="{FF2B5EF4-FFF2-40B4-BE49-F238E27FC236}">
                  <a16:creationId xmlns:a16="http://schemas.microsoft.com/office/drawing/2014/main" id="{2E7A3DED-EA85-BB75-0F3F-9ABF6E54C097}"/>
                </a:ext>
              </a:extLst>
            </p:cNvPr>
            <p:cNvSpPr/>
            <p:nvPr/>
          </p:nvSpPr>
          <p:spPr>
            <a:xfrm>
              <a:off x="2653475" y="2431859"/>
              <a:ext cx="342873" cy="275394"/>
            </a:xfrm>
            <a:custGeom>
              <a:avLst/>
              <a:gdLst/>
              <a:ahLst/>
              <a:cxnLst/>
              <a:rect l="l" t="t" r="r" b="b"/>
              <a:pathLst>
                <a:path w="10823" h="8693" extrusionOk="0">
                  <a:moveTo>
                    <a:pt x="6429" y="3001"/>
                  </a:moveTo>
                  <a:cubicBezTo>
                    <a:pt x="6715" y="3870"/>
                    <a:pt x="7489" y="4513"/>
                    <a:pt x="8406" y="4585"/>
                  </a:cubicBezTo>
                  <a:lnTo>
                    <a:pt x="8406" y="7359"/>
                  </a:lnTo>
                  <a:lnTo>
                    <a:pt x="310" y="7359"/>
                  </a:lnTo>
                  <a:lnTo>
                    <a:pt x="310" y="3001"/>
                  </a:lnTo>
                  <a:close/>
                  <a:moveTo>
                    <a:pt x="8608" y="1"/>
                  </a:moveTo>
                  <a:cubicBezTo>
                    <a:pt x="7430" y="1"/>
                    <a:pt x="6477" y="906"/>
                    <a:pt x="6358" y="2073"/>
                  </a:cubicBezTo>
                  <a:lnTo>
                    <a:pt x="4798" y="2073"/>
                  </a:lnTo>
                  <a:cubicBezTo>
                    <a:pt x="4703" y="2073"/>
                    <a:pt x="4632" y="2144"/>
                    <a:pt x="4632" y="2239"/>
                  </a:cubicBezTo>
                  <a:cubicBezTo>
                    <a:pt x="4632" y="2323"/>
                    <a:pt x="4703" y="2394"/>
                    <a:pt x="4798" y="2394"/>
                  </a:cubicBezTo>
                  <a:lnTo>
                    <a:pt x="6334" y="2394"/>
                  </a:lnTo>
                  <a:cubicBezTo>
                    <a:pt x="6334" y="2489"/>
                    <a:pt x="6358" y="2561"/>
                    <a:pt x="6370" y="2656"/>
                  </a:cubicBezTo>
                  <a:lnTo>
                    <a:pt x="167" y="2656"/>
                  </a:lnTo>
                  <a:cubicBezTo>
                    <a:pt x="72" y="2656"/>
                    <a:pt x="0" y="2727"/>
                    <a:pt x="0" y="2811"/>
                  </a:cubicBezTo>
                  <a:lnTo>
                    <a:pt x="0" y="7502"/>
                  </a:lnTo>
                  <a:cubicBezTo>
                    <a:pt x="0" y="7597"/>
                    <a:pt x="72" y="7668"/>
                    <a:pt x="167" y="7668"/>
                  </a:cubicBezTo>
                  <a:lnTo>
                    <a:pt x="8608" y="7668"/>
                  </a:lnTo>
                  <a:cubicBezTo>
                    <a:pt x="8692" y="7668"/>
                    <a:pt x="8763" y="7597"/>
                    <a:pt x="8763" y="7502"/>
                  </a:cubicBezTo>
                  <a:lnTo>
                    <a:pt x="8763" y="4561"/>
                  </a:lnTo>
                  <a:cubicBezTo>
                    <a:pt x="8858" y="4561"/>
                    <a:pt x="8966" y="4537"/>
                    <a:pt x="9049" y="4513"/>
                  </a:cubicBezTo>
                  <a:lnTo>
                    <a:pt x="9049" y="8371"/>
                  </a:lnTo>
                  <a:lnTo>
                    <a:pt x="7787" y="8371"/>
                  </a:lnTo>
                  <a:cubicBezTo>
                    <a:pt x="7692" y="8371"/>
                    <a:pt x="7620" y="8442"/>
                    <a:pt x="7620" y="8526"/>
                  </a:cubicBezTo>
                  <a:cubicBezTo>
                    <a:pt x="7620" y="8621"/>
                    <a:pt x="7692" y="8692"/>
                    <a:pt x="7787" y="8692"/>
                  </a:cubicBezTo>
                  <a:lnTo>
                    <a:pt x="9216" y="8692"/>
                  </a:lnTo>
                  <a:cubicBezTo>
                    <a:pt x="9299" y="8692"/>
                    <a:pt x="9382" y="8621"/>
                    <a:pt x="9382" y="8526"/>
                  </a:cubicBezTo>
                  <a:lnTo>
                    <a:pt x="9382" y="4406"/>
                  </a:lnTo>
                  <a:cubicBezTo>
                    <a:pt x="9632" y="4323"/>
                    <a:pt x="9858" y="4180"/>
                    <a:pt x="10061" y="4001"/>
                  </a:cubicBezTo>
                  <a:cubicBezTo>
                    <a:pt x="10466" y="3644"/>
                    <a:pt x="10728" y="3168"/>
                    <a:pt x="10823" y="2632"/>
                  </a:cubicBezTo>
                  <a:cubicBezTo>
                    <a:pt x="10823" y="2596"/>
                    <a:pt x="10763" y="2501"/>
                    <a:pt x="10668" y="2489"/>
                  </a:cubicBezTo>
                  <a:cubicBezTo>
                    <a:pt x="10656" y="2486"/>
                    <a:pt x="10643" y="2484"/>
                    <a:pt x="10630" y="2484"/>
                  </a:cubicBezTo>
                  <a:cubicBezTo>
                    <a:pt x="10558" y="2484"/>
                    <a:pt x="10488" y="2539"/>
                    <a:pt x="10478" y="2620"/>
                  </a:cubicBezTo>
                  <a:cubicBezTo>
                    <a:pt x="10359" y="3358"/>
                    <a:pt x="9835" y="3942"/>
                    <a:pt x="9168" y="4156"/>
                  </a:cubicBezTo>
                  <a:lnTo>
                    <a:pt x="9144" y="4156"/>
                  </a:lnTo>
                  <a:cubicBezTo>
                    <a:pt x="8966" y="4216"/>
                    <a:pt x="8763" y="4239"/>
                    <a:pt x="8573" y="4239"/>
                  </a:cubicBezTo>
                  <a:cubicBezTo>
                    <a:pt x="7513" y="4239"/>
                    <a:pt x="6656" y="3358"/>
                    <a:pt x="6656" y="2287"/>
                  </a:cubicBezTo>
                  <a:cubicBezTo>
                    <a:pt x="6656" y="1215"/>
                    <a:pt x="7513" y="346"/>
                    <a:pt x="8573" y="346"/>
                  </a:cubicBezTo>
                  <a:cubicBezTo>
                    <a:pt x="9513" y="346"/>
                    <a:pt x="10335" y="1061"/>
                    <a:pt x="10478" y="1989"/>
                  </a:cubicBezTo>
                  <a:cubicBezTo>
                    <a:pt x="10490" y="2084"/>
                    <a:pt x="10585" y="2144"/>
                    <a:pt x="10668" y="2144"/>
                  </a:cubicBezTo>
                  <a:cubicBezTo>
                    <a:pt x="10763" y="2132"/>
                    <a:pt x="10823" y="2037"/>
                    <a:pt x="10823" y="1953"/>
                  </a:cubicBezTo>
                  <a:cubicBezTo>
                    <a:pt x="10751" y="1418"/>
                    <a:pt x="10478" y="918"/>
                    <a:pt x="10073" y="572"/>
                  </a:cubicBezTo>
                  <a:cubicBezTo>
                    <a:pt x="9656" y="215"/>
                    <a:pt x="9144" y="1"/>
                    <a:pt x="8608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938;p86">
              <a:extLst>
                <a:ext uri="{FF2B5EF4-FFF2-40B4-BE49-F238E27FC236}">
                  <a16:creationId xmlns:a16="http://schemas.microsoft.com/office/drawing/2014/main" id="{EA6D85F1-8472-8B15-9ACE-008117520DBB}"/>
                </a:ext>
              </a:extLst>
            </p:cNvPr>
            <p:cNvSpPr/>
            <p:nvPr/>
          </p:nvSpPr>
          <p:spPr>
            <a:xfrm>
              <a:off x="2881286" y="2460529"/>
              <a:ext cx="87532" cy="87912"/>
            </a:xfrm>
            <a:custGeom>
              <a:avLst/>
              <a:gdLst/>
              <a:ahLst/>
              <a:cxnLst/>
              <a:rect l="l" t="t" r="r" b="b"/>
              <a:pathLst>
                <a:path w="2763" h="2775" extrusionOk="0">
                  <a:moveTo>
                    <a:pt x="1414" y="703"/>
                  </a:moveTo>
                  <a:cubicBezTo>
                    <a:pt x="1786" y="703"/>
                    <a:pt x="2084" y="1020"/>
                    <a:pt x="2084" y="1406"/>
                  </a:cubicBezTo>
                  <a:cubicBezTo>
                    <a:pt x="2084" y="1787"/>
                    <a:pt x="1775" y="2108"/>
                    <a:pt x="1394" y="2108"/>
                  </a:cubicBezTo>
                  <a:cubicBezTo>
                    <a:pt x="1013" y="2108"/>
                    <a:pt x="715" y="1787"/>
                    <a:pt x="715" y="1406"/>
                  </a:cubicBezTo>
                  <a:cubicBezTo>
                    <a:pt x="715" y="1013"/>
                    <a:pt x="1024" y="703"/>
                    <a:pt x="1394" y="703"/>
                  </a:cubicBezTo>
                  <a:cubicBezTo>
                    <a:pt x="1400" y="703"/>
                    <a:pt x="1407" y="703"/>
                    <a:pt x="1414" y="703"/>
                  </a:cubicBezTo>
                  <a:close/>
                  <a:moveTo>
                    <a:pt x="1382" y="1"/>
                  </a:moveTo>
                  <a:cubicBezTo>
                    <a:pt x="1286" y="1"/>
                    <a:pt x="1215" y="72"/>
                    <a:pt x="1215" y="167"/>
                  </a:cubicBezTo>
                  <a:lnTo>
                    <a:pt x="1215" y="370"/>
                  </a:lnTo>
                  <a:cubicBezTo>
                    <a:pt x="1048" y="406"/>
                    <a:pt x="917" y="465"/>
                    <a:pt x="786" y="560"/>
                  </a:cubicBezTo>
                  <a:lnTo>
                    <a:pt x="632" y="406"/>
                  </a:lnTo>
                  <a:cubicBezTo>
                    <a:pt x="607" y="374"/>
                    <a:pt x="559" y="356"/>
                    <a:pt x="511" y="356"/>
                  </a:cubicBezTo>
                  <a:cubicBezTo>
                    <a:pt x="467" y="356"/>
                    <a:pt x="422" y="371"/>
                    <a:pt x="393" y="406"/>
                  </a:cubicBezTo>
                  <a:cubicBezTo>
                    <a:pt x="334" y="465"/>
                    <a:pt x="322" y="584"/>
                    <a:pt x="393" y="644"/>
                  </a:cubicBezTo>
                  <a:lnTo>
                    <a:pt x="548" y="798"/>
                  </a:lnTo>
                  <a:cubicBezTo>
                    <a:pt x="453" y="929"/>
                    <a:pt x="393" y="1072"/>
                    <a:pt x="370" y="1227"/>
                  </a:cubicBezTo>
                  <a:lnTo>
                    <a:pt x="155" y="1227"/>
                  </a:lnTo>
                  <a:cubicBezTo>
                    <a:pt x="72" y="1227"/>
                    <a:pt x="0" y="1299"/>
                    <a:pt x="0" y="1394"/>
                  </a:cubicBezTo>
                  <a:cubicBezTo>
                    <a:pt x="0" y="1477"/>
                    <a:pt x="72" y="1549"/>
                    <a:pt x="155" y="1549"/>
                  </a:cubicBezTo>
                  <a:lnTo>
                    <a:pt x="370" y="1549"/>
                  </a:lnTo>
                  <a:cubicBezTo>
                    <a:pt x="393" y="1715"/>
                    <a:pt x="453" y="1870"/>
                    <a:pt x="548" y="1989"/>
                  </a:cubicBezTo>
                  <a:lnTo>
                    <a:pt x="393" y="2132"/>
                  </a:lnTo>
                  <a:cubicBezTo>
                    <a:pt x="334" y="2191"/>
                    <a:pt x="334" y="2311"/>
                    <a:pt x="393" y="2370"/>
                  </a:cubicBezTo>
                  <a:cubicBezTo>
                    <a:pt x="429" y="2406"/>
                    <a:pt x="477" y="2418"/>
                    <a:pt x="512" y="2418"/>
                  </a:cubicBezTo>
                  <a:cubicBezTo>
                    <a:pt x="560" y="2418"/>
                    <a:pt x="608" y="2394"/>
                    <a:pt x="632" y="2370"/>
                  </a:cubicBezTo>
                  <a:lnTo>
                    <a:pt x="786" y="2227"/>
                  </a:lnTo>
                  <a:cubicBezTo>
                    <a:pt x="905" y="2311"/>
                    <a:pt x="1048" y="2370"/>
                    <a:pt x="1215" y="2406"/>
                  </a:cubicBezTo>
                  <a:lnTo>
                    <a:pt x="1215" y="2608"/>
                  </a:lnTo>
                  <a:cubicBezTo>
                    <a:pt x="1215" y="2703"/>
                    <a:pt x="1286" y="2775"/>
                    <a:pt x="1382" y="2775"/>
                  </a:cubicBezTo>
                  <a:cubicBezTo>
                    <a:pt x="1465" y="2775"/>
                    <a:pt x="1548" y="2703"/>
                    <a:pt x="1548" y="2608"/>
                  </a:cubicBezTo>
                  <a:lnTo>
                    <a:pt x="1548" y="2430"/>
                  </a:lnTo>
                  <a:cubicBezTo>
                    <a:pt x="1703" y="2394"/>
                    <a:pt x="1846" y="2346"/>
                    <a:pt x="1977" y="2251"/>
                  </a:cubicBezTo>
                  <a:lnTo>
                    <a:pt x="2120" y="2394"/>
                  </a:lnTo>
                  <a:cubicBezTo>
                    <a:pt x="2156" y="2430"/>
                    <a:pt x="2203" y="2442"/>
                    <a:pt x="2239" y="2442"/>
                  </a:cubicBezTo>
                  <a:cubicBezTo>
                    <a:pt x="2286" y="2442"/>
                    <a:pt x="2334" y="2430"/>
                    <a:pt x="2358" y="2394"/>
                  </a:cubicBezTo>
                  <a:cubicBezTo>
                    <a:pt x="2417" y="2346"/>
                    <a:pt x="2441" y="2215"/>
                    <a:pt x="2358" y="2156"/>
                  </a:cubicBezTo>
                  <a:lnTo>
                    <a:pt x="2215" y="2013"/>
                  </a:lnTo>
                  <a:cubicBezTo>
                    <a:pt x="2298" y="1882"/>
                    <a:pt x="2358" y="1727"/>
                    <a:pt x="2394" y="1584"/>
                  </a:cubicBezTo>
                  <a:lnTo>
                    <a:pt x="2596" y="1584"/>
                  </a:lnTo>
                  <a:cubicBezTo>
                    <a:pt x="2691" y="1584"/>
                    <a:pt x="2763" y="1501"/>
                    <a:pt x="2763" y="1418"/>
                  </a:cubicBezTo>
                  <a:cubicBezTo>
                    <a:pt x="2763" y="1299"/>
                    <a:pt x="2691" y="1227"/>
                    <a:pt x="2608" y="1227"/>
                  </a:cubicBezTo>
                  <a:lnTo>
                    <a:pt x="2394" y="1227"/>
                  </a:lnTo>
                  <a:cubicBezTo>
                    <a:pt x="2370" y="1060"/>
                    <a:pt x="2310" y="906"/>
                    <a:pt x="2215" y="798"/>
                  </a:cubicBezTo>
                  <a:lnTo>
                    <a:pt x="2370" y="644"/>
                  </a:lnTo>
                  <a:cubicBezTo>
                    <a:pt x="2417" y="584"/>
                    <a:pt x="2417" y="465"/>
                    <a:pt x="2370" y="406"/>
                  </a:cubicBezTo>
                  <a:cubicBezTo>
                    <a:pt x="2340" y="376"/>
                    <a:pt x="2292" y="361"/>
                    <a:pt x="2245" y="361"/>
                  </a:cubicBezTo>
                  <a:cubicBezTo>
                    <a:pt x="2197" y="361"/>
                    <a:pt x="2150" y="376"/>
                    <a:pt x="2120" y="406"/>
                  </a:cubicBezTo>
                  <a:lnTo>
                    <a:pt x="1977" y="560"/>
                  </a:lnTo>
                  <a:cubicBezTo>
                    <a:pt x="1858" y="465"/>
                    <a:pt x="1715" y="406"/>
                    <a:pt x="1548" y="370"/>
                  </a:cubicBezTo>
                  <a:lnTo>
                    <a:pt x="1548" y="167"/>
                  </a:lnTo>
                  <a:cubicBezTo>
                    <a:pt x="1548" y="72"/>
                    <a:pt x="1477" y="1"/>
                    <a:pt x="1382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939;p86">
              <a:extLst>
                <a:ext uri="{FF2B5EF4-FFF2-40B4-BE49-F238E27FC236}">
                  <a16:creationId xmlns:a16="http://schemas.microsoft.com/office/drawing/2014/main" id="{447C8946-1B2E-3040-B9AB-10A418320361}"/>
                </a:ext>
              </a:extLst>
            </p:cNvPr>
            <p:cNvSpPr/>
            <p:nvPr/>
          </p:nvSpPr>
          <p:spPr>
            <a:xfrm>
              <a:off x="2908436" y="2488059"/>
              <a:ext cx="33612" cy="33993"/>
            </a:xfrm>
            <a:custGeom>
              <a:avLst/>
              <a:gdLst/>
              <a:ahLst/>
              <a:cxnLst/>
              <a:rect l="l" t="t" r="r" b="b"/>
              <a:pathLst>
                <a:path w="1061" h="1073" extrusionOk="0">
                  <a:moveTo>
                    <a:pt x="525" y="346"/>
                  </a:moveTo>
                  <a:cubicBezTo>
                    <a:pt x="632" y="346"/>
                    <a:pt x="715" y="430"/>
                    <a:pt x="715" y="537"/>
                  </a:cubicBezTo>
                  <a:cubicBezTo>
                    <a:pt x="715" y="632"/>
                    <a:pt x="632" y="727"/>
                    <a:pt x="525" y="727"/>
                  </a:cubicBezTo>
                  <a:cubicBezTo>
                    <a:pt x="417" y="727"/>
                    <a:pt x="334" y="632"/>
                    <a:pt x="334" y="537"/>
                  </a:cubicBezTo>
                  <a:cubicBezTo>
                    <a:pt x="334" y="430"/>
                    <a:pt x="417" y="346"/>
                    <a:pt x="525" y="346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37"/>
                  </a:cubicBezTo>
                  <a:cubicBezTo>
                    <a:pt x="1" y="834"/>
                    <a:pt x="239" y="1072"/>
                    <a:pt x="525" y="1072"/>
                  </a:cubicBezTo>
                  <a:cubicBezTo>
                    <a:pt x="810" y="1072"/>
                    <a:pt x="1048" y="834"/>
                    <a:pt x="1048" y="537"/>
                  </a:cubicBezTo>
                  <a:cubicBezTo>
                    <a:pt x="1060" y="239"/>
                    <a:pt x="822" y="1"/>
                    <a:pt x="525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6B05E8-3AE0-A0EA-8CB2-8A069DDB2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1048" y="552702"/>
            <a:ext cx="7161904" cy="40380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E87EB2E-02C8-F7DF-57D7-E17C13118F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86" t="5789" r="774" b="1326"/>
          <a:stretch/>
        </p:blipFill>
        <p:spPr>
          <a:xfrm>
            <a:off x="1198820" y="586141"/>
            <a:ext cx="6746359" cy="3971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011F250-52D5-A880-854C-43A5813C3F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02" t="5513" r="888" b="1050"/>
          <a:stretch/>
        </p:blipFill>
        <p:spPr>
          <a:xfrm>
            <a:off x="1387549" y="645739"/>
            <a:ext cx="6368902" cy="38520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31B3E1-CE0C-14E1-D7BF-08E79909CB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23" t="6819" r="2686" b="3764"/>
          <a:stretch/>
        </p:blipFill>
        <p:spPr>
          <a:xfrm>
            <a:off x="1541580" y="756462"/>
            <a:ext cx="6060839" cy="3630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>
          <a:extLst>
            <a:ext uri="{FF2B5EF4-FFF2-40B4-BE49-F238E27FC236}">
              <a16:creationId xmlns:a16="http://schemas.microsoft.com/office/drawing/2014/main" id="{298FF96D-55E2-B149-2840-F3545525A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D34BA5C-631F-2E14-8150-F35284C6AB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91" t="10056" r="4484" b="8097"/>
          <a:stretch/>
        </p:blipFill>
        <p:spPr>
          <a:xfrm>
            <a:off x="1429340" y="771535"/>
            <a:ext cx="6285320" cy="3600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25735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6"/>
          <p:cNvSpPr txBox="1">
            <a:spLocks noGrp="1"/>
          </p:cNvSpPr>
          <p:nvPr>
            <p:ph type="title"/>
          </p:nvPr>
        </p:nvSpPr>
        <p:spPr>
          <a:xfrm>
            <a:off x="2389289" y="1609650"/>
            <a:ext cx="4365422" cy="19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</a:t>
            </a:r>
            <a:r>
              <a:rPr lang="en" dirty="0"/>
              <a:t> </a:t>
            </a:r>
            <a:r>
              <a:rPr lang="ru-RU" i="1" dirty="0"/>
              <a:t>за внимание!</a:t>
            </a:r>
            <a:endParaRPr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rk Style Theme by Slidesgo">
  <a:themeElements>
    <a:clrScheme name="Simple Light">
      <a:dk1>
        <a:srgbClr val="C3C3C3"/>
      </a:dk1>
      <a:lt1>
        <a:srgbClr val="191919"/>
      </a:lt1>
      <a:dk2>
        <a:srgbClr val="434343"/>
      </a:dk2>
      <a:lt2>
        <a:srgbClr val="666666"/>
      </a:lt2>
      <a:accent1>
        <a:srgbClr val="F3F3F3"/>
      </a:accent1>
      <a:accent2>
        <a:srgbClr val="D9D9D9"/>
      </a:accent2>
      <a:accent3>
        <a:srgbClr val="9E9E9E"/>
      </a:accent3>
      <a:accent4>
        <a:srgbClr val="FFFFFF"/>
      </a:accent4>
      <a:accent5>
        <a:srgbClr val="FFFFFF"/>
      </a:accent5>
      <a:accent6>
        <a:srgbClr val="FFFFFF"/>
      </a:accent6>
      <a:hlink>
        <a:srgbClr val="C3C3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108</Words>
  <Application>Microsoft Office PowerPoint</Application>
  <PresentationFormat>Экран (16:9)</PresentationFormat>
  <Paragraphs>18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Bebas Neue</vt:lpstr>
      <vt:lpstr>Bellota Text</vt:lpstr>
      <vt:lpstr>Playfair Display</vt:lpstr>
      <vt:lpstr>Dark Style Theme by Slidesgo</vt:lpstr>
      <vt:lpstr>Разработка клиент-лаунчера для игры  World of Warcraft Sirus</vt:lpstr>
      <vt:lpstr>—Цель —</vt:lpstr>
      <vt:lpstr>Используемые инструменты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User</cp:lastModifiedBy>
  <cp:revision>4</cp:revision>
  <dcterms:modified xsi:type="dcterms:W3CDTF">2025-03-05T06:27:38Z</dcterms:modified>
</cp:coreProperties>
</file>