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7" r:id="rId3"/>
    <p:sldId id="257" r:id="rId4"/>
    <p:sldId id="339" r:id="rId5"/>
    <p:sldId id="258" r:id="rId6"/>
    <p:sldId id="322" r:id="rId7"/>
    <p:sldId id="333" r:id="rId8"/>
    <p:sldId id="334" r:id="rId9"/>
    <p:sldId id="335" r:id="rId10"/>
    <p:sldId id="336" r:id="rId11"/>
    <p:sldId id="261" r:id="rId12"/>
    <p:sldId id="315" r:id="rId13"/>
    <p:sldId id="259" r:id="rId14"/>
    <p:sldId id="260" r:id="rId15"/>
    <p:sldId id="262" r:id="rId16"/>
    <p:sldId id="328" r:id="rId17"/>
    <p:sldId id="263" r:id="rId18"/>
    <p:sldId id="264" r:id="rId19"/>
    <p:sldId id="265" r:id="rId20"/>
    <p:sldId id="329" r:id="rId21"/>
    <p:sldId id="278" r:id="rId22"/>
    <p:sldId id="318" r:id="rId23"/>
    <p:sldId id="316" r:id="rId24"/>
    <p:sldId id="317" r:id="rId25"/>
    <p:sldId id="319" r:id="rId26"/>
    <p:sldId id="320" r:id="rId27"/>
    <p:sldId id="321" r:id="rId28"/>
    <p:sldId id="267" r:id="rId29"/>
    <p:sldId id="268" r:id="rId30"/>
    <p:sldId id="330" r:id="rId31"/>
    <p:sldId id="331" r:id="rId32"/>
    <p:sldId id="275" r:id="rId33"/>
    <p:sldId id="269" r:id="rId34"/>
    <p:sldId id="270" r:id="rId35"/>
    <p:sldId id="274" r:id="rId36"/>
    <p:sldId id="276" r:id="rId37"/>
    <p:sldId id="277" r:id="rId38"/>
    <p:sldId id="279" r:id="rId39"/>
    <p:sldId id="280" r:id="rId40"/>
    <p:sldId id="281" r:id="rId41"/>
    <p:sldId id="282" r:id="rId42"/>
    <p:sldId id="283" r:id="rId43"/>
    <p:sldId id="284" r:id="rId44"/>
    <p:sldId id="285" r:id="rId45"/>
    <p:sldId id="286" r:id="rId46"/>
    <p:sldId id="287" r:id="rId47"/>
    <p:sldId id="288" r:id="rId48"/>
    <p:sldId id="289" r:id="rId49"/>
    <p:sldId id="290" r:id="rId50"/>
    <p:sldId id="291" r:id="rId51"/>
    <p:sldId id="292" r:id="rId52"/>
    <p:sldId id="293" r:id="rId53"/>
    <p:sldId id="294" r:id="rId54"/>
    <p:sldId id="295" r:id="rId55"/>
    <p:sldId id="296" r:id="rId56"/>
    <p:sldId id="297" r:id="rId57"/>
    <p:sldId id="299" r:id="rId58"/>
    <p:sldId id="300" r:id="rId59"/>
    <p:sldId id="301" r:id="rId60"/>
    <p:sldId id="302" r:id="rId61"/>
    <p:sldId id="303" r:id="rId62"/>
    <p:sldId id="304" r:id="rId63"/>
    <p:sldId id="305" r:id="rId64"/>
    <p:sldId id="332" r:id="rId65"/>
    <p:sldId id="323" r:id="rId66"/>
    <p:sldId id="314" r:id="rId67"/>
    <p:sldId id="308" r:id="rId68"/>
    <p:sldId id="337" r:id="rId69"/>
    <p:sldId id="338" r:id="rId70"/>
    <p:sldId id="307" r:id="rId71"/>
    <p:sldId id="309" r:id="rId72"/>
    <p:sldId id="310" r:id="rId73"/>
    <p:sldId id="311" r:id="rId74"/>
    <p:sldId id="313" r:id="rId75"/>
    <p:sldId id="324" r:id="rId76"/>
    <p:sldId id="325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julian" initials="mj" lastIdx="1" clrIdx="0">
    <p:extLst>
      <p:ext uri="{19B8F6BF-5375-455C-9EA6-DF929625EA0E}">
        <p15:presenceInfo xmlns:p15="http://schemas.microsoft.com/office/powerpoint/2012/main" userId="ed2f5fcc8c1d25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9" autoAdjust="0"/>
    <p:restoredTop sz="94660"/>
  </p:normalViewPr>
  <p:slideViewPr>
    <p:cSldViewPr snapToGrid="0">
      <p:cViewPr>
        <p:scale>
          <a:sx n="85" d="100"/>
          <a:sy n="85" d="100"/>
        </p:scale>
        <p:origin x="-98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commentAuthors" Target="commentAuthors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57B1-81DC-4A27-9505-F911122EA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D56E9-98F7-4BEA-BBD3-C8E478A41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6CC72-EB27-4FC8-A92C-BA566365F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9544-B076-4CA9-8BB1-D79580A0846B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97B74-872E-4609-8412-378D401F2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865A6-55A6-4889-92AB-4573983EA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33B58-894D-4C69-8B92-54AD84855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4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D43D6-9DBD-40F3-BAC5-8407813B3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DB493-92FE-4B6E-9BA7-DBD9CE51F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D9A5E-4E36-46D5-A08A-96ECE53F5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9544-B076-4CA9-8BB1-D79580A0846B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5F454-A567-40ED-B733-736220CB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088DA-04F2-4334-91E1-B8AA98EDF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33B58-894D-4C69-8B92-54AD84855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90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E6D7F8-90D7-41CE-A414-C6276E8DD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4ADFDE-D2EF-454C-A93D-276FE029C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161E8-EC9C-4715-A609-90671C98C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9544-B076-4CA9-8BB1-D79580A0846B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07939-48E2-468E-967E-158B490D0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99C11-E0DF-45F4-8AE4-2850C4401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33B58-894D-4C69-8B92-54AD84855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7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387F8-8BEF-436C-9B52-722C6DEFE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A38D8-92EA-4197-A6BB-A6D0C7C3D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F35F7-5600-4A0D-A39E-706FC39B4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9544-B076-4CA9-8BB1-D79580A0846B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0A576-819A-4137-ABFF-CE698A8CF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5AF46-BE48-43CC-B593-9FC3382A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33B58-894D-4C69-8B92-54AD84855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3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450BD-E582-4418-A814-BC1B774A6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CB9D6-3849-4E8D-944E-AA78C1B53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33B3E-F65E-488F-9E0C-EAB0B5C53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9544-B076-4CA9-8BB1-D79580A0846B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719FD-0C67-4219-814E-38AED71B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2B3AA-83E0-4794-A902-92184853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33B58-894D-4C69-8B92-54AD84855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68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49E32-604F-45CE-8247-33C706438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13ABD-C3C7-4E17-9072-E8B05BBBA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219F2-954B-42AB-881B-A4951CE2A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0DA7B-99D9-4EDE-9C79-20BCA69BE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9544-B076-4CA9-8BB1-D79580A0846B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F3F15-9C4B-4D45-9465-70F27F95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5D6FE-3E1C-4231-BC6F-FDAA9B5B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33B58-894D-4C69-8B92-54AD84855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8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D5E8-5657-41B6-99B9-D64E285D3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E4BC1-5213-4D32-9D09-D5A9F142E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4ABFA-1323-447D-A84C-DC1B656D5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9DAE6-B335-4989-BCC1-1B0687A68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E9FC07-3D3A-41E4-B709-66CBB22477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501A80-F4C1-408A-B41F-C21B084BB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9544-B076-4CA9-8BB1-D79580A0846B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2E87EC-E87B-4522-870F-A6D4FDAC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A1E266-6301-43C1-922B-DBEFEFD8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33B58-894D-4C69-8B92-54AD84855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1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0C902-C6B6-4F07-8195-A56685CF8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C197B0-F9BF-4A20-9F60-287EC8310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9544-B076-4CA9-8BB1-D79580A0846B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8885E-5CFB-4306-B499-DA6166130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3DA0F-F901-45C5-A338-18AA7CC2C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33B58-894D-4C69-8B92-54AD84855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6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9AF695-D0EA-45A1-A72A-A70A95705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9544-B076-4CA9-8BB1-D79580A0846B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12C200-0AF7-4150-B702-CA07B565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E4D76-450D-4718-8CFA-0DAB2D49F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33B58-894D-4C69-8B92-54AD84855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5DA90-4E89-46B6-8BE2-039FA8FE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D0B9-1487-49AD-BE6F-E7FFA9049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CA374-04DA-41F6-8328-B063C0FD5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D2AC5-8E30-4BA9-9BCC-0F15C9E3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9544-B076-4CA9-8BB1-D79580A0846B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FD9DA-12C8-4882-A456-22F269050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D8340-C387-4119-B02B-0F7F8B89A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33B58-894D-4C69-8B92-54AD84855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0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FD4DD-9818-48F6-A729-351A0B12D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1945AC-D46D-487A-93A3-40622B60C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337F9-714F-49F5-ABF2-958124AE4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B8A3C-45BB-42DE-83DA-C49C4A261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9544-B076-4CA9-8BB1-D79580A0846B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77452-4366-4687-A4A6-600FC90B0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41163-E20B-43EB-A558-B5860B255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33B58-894D-4C69-8B92-54AD84855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9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FC83AC-A675-4B25-9BA8-B75A9090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55E87-AFA6-4717-BCC6-DB07872C5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2E798-173C-4318-91CB-EA368E035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39544-B076-4CA9-8BB1-D79580A0846B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48181-6B20-4888-85AD-61DA122DA2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15280-267E-4DA3-9D5D-375C1DA97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33B58-894D-4C69-8B92-54AD84855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4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28.xml"/><Relationship Id="rId7" Type="http://schemas.openxmlformats.org/officeDocument/2006/relationships/slide" Target="slide1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11" Type="http://schemas.openxmlformats.org/officeDocument/2006/relationships/image" Target="../media/image5.png"/><Relationship Id="rId5" Type="http://schemas.openxmlformats.org/officeDocument/2006/relationships/slide" Target="slide63.xml"/><Relationship Id="rId10" Type="http://schemas.openxmlformats.org/officeDocument/2006/relationships/image" Target="../media/image4.png"/><Relationship Id="rId4" Type="http://schemas.openxmlformats.org/officeDocument/2006/relationships/slide" Target="slide38.xml"/><Relationship Id="rId9" Type="http://schemas.openxmlformats.org/officeDocument/2006/relationships/slide" Target="slide1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63.xml"/><Relationship Id="rId3" Type="http://schemas.openxmlformats.org/officeDocument/2006/relationships/slide" Target="slide13.xml"/><Relationship Id="rId7" Type="http://schemas.openxmlformats.org/officeDocument/2006/relationships/slide" Target="slide38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15.xml"/><Relationship Id="rId4" Type="http://schemas.openxmlformats.org/officeDocument/2006/relationships/slide" Target="slide14.xml"/><Relationship Id="rId9" Type="http://schemas.openxmlformats.org/officeDocument/2006/relationships/slide" Target="slide1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63.xml"/><Relationship Id="rId3" Type="http://schemas.openxmlformats.org/officeDocument/2006/relationships/slide" Target="slide13.xml"/><Relationship Id="rId7" Type="http://schemas.openxmlformats.org/officeDocument/2006/relationships/slide" Target="slide38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15.xml"/><Relationship Id="rId10" Type="http://schemas.openxmlformats.org/officeDocument/2006/relationships/image" Target="../media/image3.png"/><Relationship Id="rId4" Type="http://schemas.openxmlformats.org/officeDocument/2006/relationships/slide" Target="slide14.xml"/><Relationship Id="rId9" Type="http://schemas.openxmlformats.org/officeDocument/2006/relationships/slide" Target="slide1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63.xml"/><Relationship Id="rId3" Type="http://schemas.openxmlformats.org/officeDocument/2006/relationships/slide" Target="slide13.xml"/><Relationship Id="rId7" Type="http://schemas.openxmlformats.org/officeDocument/2006/relationships/slide" Target="slide38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15.xml"/><Relationship Id="rId4" Type="http://schemas.openxmlformats.org/officeDocument/2006/relationships/slide" Target="slide14.xml"/><Relationship Id="rId9" Type="http://schemas.openxmlformats.org/officeDocument/2006/relationships/slide" Target="slide1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63.xml"/><Relationship Id="rId3" Type="http://schemas.openxmlformats.org/officeDocument/2006/relationships/slide" Target="slide13.xml"/><Relationship Id="rId7" Type="http://schemas.openxmlformats.org/officeDocument/2006/relationships/slide" Target="slide38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15.xml"/><Relationship Id="rId4" Type="http://schemas.openxmlformats.org/officeDocument/2006/relationships/slide" Target="slide14.xml"/><Relationship Id="rId9" Type="http://schemas.openxmlformats.org/officeDocument/2006/relationships/slide" Target="slide1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63.xml"/><Relationship Id="rId3" Type="http://schemas.openxmlformats.org/officeDocument/2006/relationships/slide" Target="slide13.xml"/><Relationship Id="rId7" Type="http://schemas.openxmlformats.org/officeDocument/2006/relationships/slide" Target="slide38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15.xml"/><Relationship Id="rId4" Type="http://schemas.openxmlformats.org/officeDocument/2006/relationships/slide" Target="slide14.xml"/><Relationship Id="rId9" Type="http://schemas.openxmlformats.org/officeDocument/2006/relationships/slide" Target="slide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63.xml"/><Relationship Id="rId4" Type="http://schemas.openxmlformats.org/officeDocument/2006/relationships/slide" Target="slide3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slide" Target="slide6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8.xml"/><Relationship Id="rId5" Type="http://schemas.openxmlformats.org/officeDocument/2006/relationships/slide" Target="slide28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3.xml"/><Relationship Id="rId5" Type="http://schemas.openxmlformats.org/officeDocument/2006/relationships/slide" Target="slide38.xml"/><Relationship Id="rId4" Type="http://schemas.openxmlformats.org/officeDocument/2006/relationships/slide" Target="slide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3.xml"/><Relationship Id="rId5" Type="http://schemas.openxmlformats.org/officeDocument/2006/relationships/slide" Target="slide38.xml"/><Relationship Id="rId4" Type="http://schemas.openxmlformats.org/officeDocument/2006/relationships/slide" Target="slide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63.xml"/><Relationship Id="rId4" Type="http://schemas.openxmlformats.org/officeDocument/2006/relationships/slide" Target="slide3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7" Type="http://schemas.openxmlformats.org/officeDocument/2006/relationships/image" Target="../media/image10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63.xml"/><Relationship Id="rId4" Type="http://schemas.openxmlformats.org/officeDocument/2006/relationships/slide" Target="slide3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7" Type="http://schemas.openxmlformats.org/officeDocument/2006/relationships/image" Target="../media/image10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63.xml"/><Relationship Id="rId4" Type="http://schemas.openxmlformats.org/officeDocument/2006/relationships/slide" Target="slide3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7" Type="http://schemas.openxmlformats.org/officeDocument/2006/relationships/image" Target="../media/image10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63.xml"/><Relationship Id="rId4" Type="http://schemas.openxmlformats.org/officeDocument/2006/relationships/slide" Target="slide3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7" Type="http://schemas.openxmlformats.org/officeDocument/2006/relationships/image" Target="../media/image10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63.xml"/><Relationship Id="rId4" Type="http://schemas.openxmlformats.org/officeDocument/2006/relationships/slide" Target="slide3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7" Type="http://schemas.openxmlformats.org/officeDocument/2006/relationships/image" Target="../media/image10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63.xml"/><Relationship Id="rId4" Type="http://schemas.openxmlformats.org/officeDocument/2006/relationships/slide" Target="slide3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7" Type="http://schemas.openxmlformats.org/officeDocument/2006/relationships/image" Target="../media/image10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63.xml"/><Relationship Id="rId4" Type="http://schemas.openxmlformats.org/officeDocument/2006/relationships/slide" Target="slide3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7" Type="http://schemas.openxmlformats.org/officeDocument/2006/relationships/image" Target="../media/image10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63.xml"/><Relationship Id="rId4" Type="http://schemas.openxmlformats.org/officeDocument/2006/relationships/slide" Target="slide3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7" Type="http://schemas.openxmlformats.org/officeDocument/2006/relationships/image" Target="../media/image10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3.xml"/><Relationship Id="rId5" Type="http://schemas.openxmlformats.org/officeDocument/2006/relationships/slide" Target="slide38.xml"/><Relationship Id="rId4" Type="http://schemas.openxmlformats.org/officeDocument/2006/relationships/slide" Target="slide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7" Type="http://schemas.openxmlformats.org/officeDocument/2006/relationships/image" Target="../media/image10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63.xml"/><Relationship Id="rId4" Type="http://schemas.openxmlformats.org/officeDocument/2006/relationships/slide" Target="slide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63.xml"/><Relationship Id="rId4" Type="http://schemas.openxmlformats.org/officeDocument/2006/relationships/slide" Target="slide3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7" Type="http://schemas.openxmlformats.org/officeDocument/2006/relationships/image" Target="../media/image10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63.xml"/><Relationship Id="rId4" Type="http://schemas.openxmlformats.org/officeDocument/2006/relationships/slide" Target="slide3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7" Type="http://schemas.openxmlformats.org/officeDocument/2006/relationships/image" Target="../media/image10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63.xml"/><Relationship Id="rId4" Type="http://schemas.openxmlformats.org/officeDocument/2006/relationships/slide" Target="slide3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7" Type="http://schemas.openxmlformats.org/officeDocument/2006/relationships/image" Target="../media/image10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63.xml"/><Relationship Id="rId4" Type="http://schemas.openxmlformats.org/officeDocument/2006/relationships/slide" Target="slide3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7" Type="http://schemas.openxmlformats.org/officeDocument/2006/relationships/image" Target="../media/image10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63.xml"/><Relationship Id="rId4" Type="http://schemas.openxmlformats.org/officeDocument/2006/relationships/slide" Target="slide3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7" Type="http://schemas.openxmlformats.org/officeDocument/2006/relationships/image" Target="../media/image10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63.xml"/><Relationship Id="rId4" Type="http://schemas.openxmlformats.org/officeDocument/2006/relationships/slide" Target="slide3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7" Type="http://schemas.openxmlformats.org/officeDocument/2006/relationships/image" Target="../media/image10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63.xml"/><Relationship Id="rId4" Type="http://schemas.openxmlformats.org/officeDocument/2006/relationships/slide" Target="slide3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7" Type="http://schemas.openxmlformats.org/officeDocument/2006/relationships/image" Target="../media/image10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63.xml"/><Relationship Id="rId4" Type="http://schemas.openxmlformats.org/officeDocument/2006/relationships/slide" Target="slide3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7" Type="http://schemas.openxmlformats.org/officeDocument/2006/relationships/image" Target="../media/image10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63.xml"/><Relationship Id="rId4" Type="http://schemas.openxmlformats.org/officeDocument/2006/relationships/slide" Target="slide3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7" Type="http://schemas.openxmlformats.org/officeDocument/2006/relationships/image" Target="../media/image10.png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63.xml"/><Relationship Id="rId4" Type="http://schemas.openxmlformats.org/officeDocument/2006/relationships/slide" Target="slide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7" Type="http://schemas.openxmlformats.org/officeDocument/2006/relationships/image" Target="../media/image10.png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63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63.xml"/><Relationship Id="rId4" Type="http://schemas.openxmlformats.org/officeDocument/2006/relationships/slide" Target="slide3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7" Type="http://schemas.openxmlformats.org/officeDocument/2006/relationships/image" Target="../media/image10.png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63.xml"/><Relationship Id="rId4" Type="http://schemas.openxmlformats.org/officeDocument/2006/relationships/slide" Target="slide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7" Type="http://schemas.openxmlformats.org/officeDocument/2006/relationships/image" Target="../media/image10.png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63.xml"/><Relationship Id="rId4" Type="http://schemas.openxmlformats.org/officeDocument/2006/relationships/slide" Target="slide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7" Type="http://schemas.openxmlformats.org/officeDocument/2006/relationships/image" Target="../media/image10.png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63.xml"/><Relationship Id="rId4" Type="http://schemas.openxmlformats.org/officeDocument/2006/relationships/slide" Target="slide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7" Type="http://schemas.openxmlformats.org/officeDocument/2006/relationships/image" Target="../media/image10.png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63.xml"/><Relationship Id="rId4" Type="http://schemas.openxmlformats.org/officeDocument/2006/relationships/slide" Target="slide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7" Type="http://schemas.openxmlformats.org/officeDocument/2006/relationships/image" Target="../media/image10.png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63.xml"/><Relationship Id="rId4" Type="http://schemas.openxmlformats.org/officeDocument/2006/relationships/slide" Target="slide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7" Type="http://schemas.openxmlformats.org/officeDocument/2006/relationships/image" Target="../media/image10.png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63.xml"/><Relationship Id="rId4" Type="http://schemas.openxmlformats.org/officeDocument/2006/relationships/slide" Target="slide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7" Type="http://schemas.openxmlformats.org/officeDocument/2006/relationships/image" Target="../media/image10.png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63.xml"/><Relationship Id="rId4" Type="http://schemas.openxmlformats.org/officeDocument/2006/relationships/slide" Target="slide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7" Type="http://schemas.openxmlformats.org/officeDocument/2006/relationships/image" Target="../media/image10.png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63.xml"/><Relationship Id="rId4" Type="http://schemas.openxmlformats.org/officeDocument/2006/relationships/slide" Target="slide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7" Type="http://schemas.openxmlformats.org/officeDocument/2006/relationships/image" Target="../media/image10.png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63.xml"/><Relationship Id="rId4" Type="http://schemas.openxmlformats.org/officeDocument/2006/relationships/slide" Target="slide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7" Type="http://schemas.openxmlformats.org/officeDocument/2006/relationships/image" Target="../media/image10.png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63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28.xml"/><Relationship Id="rId7" Type="http://schemas.openxmlformats.org/officeDocument/2006/relationships/slide" Target="slide1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63.xml"/><Relationship Id="rId10" Type="http://schemas.openxmlformats.org/officeDocument/2006/relationships/image" Target="../media/image2.png"/><Relationship Id="rId4" Type="http://schemas.openxmlformats.org/officeDocument/2006/relationships/slide" Target="slide38.xml"/><Relationship Id="rId9" Type="http://schemas.openxmlformats.org/officeDocument/2006/relationships/slide" Target="slide1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7" Type="http://schemas.openxmlformats.org/officeDocument/2006/relationships/image" Target="../media/image10.png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63.xml"/><Relationship Id="rId4" Type="http://schemas.openxmlformats.org/officeDocument/2006/relationships/slide" Target="slide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7" Type="http://schemas.openxmlformats.org/officeDocument/2006/relationships/image" Target="../media/image10.png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63.xml"/><Relationship Id="rId4" Type="http://schemas.openxmlformats.org/officeDocument/2006/relationships/slide" Target="slide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7" Type="http://schemas.openxmlformats.org/officeDocument/2006/relationships/image" Target="../media/image10.png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63.xml"/><Relationship Id="rId4" Type="http://schemas.openxmlformats.org/officeDocument/2006/relationships/slide" Target="slide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7" Type="http://schemas.openxmlformats.org/officeDocument/2006/relationships/image" Target="../media/image10.png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63.xml"/><Relationship Id="rId4" Type="http://schemas.openxmlformats.org/officeDocument/2006/relationships/slide" Target="slide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7" Type="http://schemas.openxmlformats.org/officeDocument/2006/relationships/image" Target="../media/image10.png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63.xml"/><Relationship Id="rId4" Type="http://schemas.openxmlformats.org/officeDocument/2006/relationships/slide" Target="slide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7" Type="http://schemas.openxmlformats.org/officeDocument/2006/relationships/image" Target="../media/image10.png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63.xml"/><Relationship Id="rId4" Type="http://schemas.openxmlformats.org/officeDocument/2006/relationships/slide" Target="slide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7" Type="http://schemas.openxmlformats.org/officeDocument/2006/relationships/image" Target="../media/image10.png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63.xml"/><Relationship Id="rId4" Type="http://schemas.openxmlformats.org/officeDocument/2006/relationships/slide" Target="slide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7" Type="http://schemas.openxmlformats.org/officeDocument/2006/relationships/image" Target="../media/image10.png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63.xml"/><Relationship Id="rId4" Type="http://schemas.openxmlformats.org/officeDocument/2006/relationships/slide" Target="slide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7" Type="http://schemas.openxmlformats.org/officeDocument/2006/relationships/image" Target="../media/image10.png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63.xml"/><Relationship Id="rId4" Type="http://schemas.openxmlformats.org/officeDocument/2006/relationships/slide" Target="slide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7" Type="http://schemas.openxmlformats.org/officeDocument/2006/relationships/image" Target="../media/image10.png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63.xml"/><Relationship Id="rId4" Type="http://schemas.openxmlformats.org/officeDocument/2006/relationships/slide" Target="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image" Target="../media/image3.png"/><Relationship Id="rId7" Type="http://schemas.openxmlformats.org/officeDocument/2006/relationships/slide" Target="slide1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3.xml"/><Relationship Id="rId5" Type="http://schemas.openxmlformats.org/officeDocument/2006/relationships/slide" Target="slide38.xml"/><Relationship Id="rId10" Type="http://schemas.openxmlformats.org/officeDocument/2006/relationships/slide" Target="slide17.xml"/><Relationship Id="rId4" Type="http://schemas.openxmlformats.org/officeDocument/2006/relationships/slide" Target="slide28.xml"/><Relationship Id="rId9" Type="http://schemas.openxmlformats.org/officeDocument/2006/relationships/slide" Target="slide1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7" Type="http://schemas.openxmlformats.org/officeDocument/2006/relationships/image" Target="../media/image10.png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63.xml"/><Relationship Id="rId4" Type="http://schemas.openxmlformats.org/officeDocument/2006/relationships/slide" Target="slide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7" Type="http://schemas.openxmlformats.org/officeDocument/2006/relationships/image" Target="../media/image10.png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63.xml"/><Relationship Id="rId4" Type="http://schemas.openxmlformats.org/officeDocument/2006/relationships/slide" Target="slide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7" Type="http://schemas.openxmlformats.org/officeDocument/2006/relationships/image" Target="../media/image10.png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63.xml"/><Relationship Id="rId4" Type="http://schemas.openxmlformats.org/officeDocument/2006/relationships/slide" Target="slide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7" Type="http://schemas.openxmlformats.org/officeDocument/2006/relationships/image" Target="../media/image90.png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63.xml"/><Relationship Id="rId4" Type="http://schemas.openxmlformats.org/officeDocument/2006/relationships/slide" Target="slide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63.xml"/><Relationship Id="rId4" Type="http://schemas.openxmlformats.org/officeDocument/2006/relationships/slide" Target="slide38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7" Type="http://schemas.openxmlformats.org/officeDocument/2006/relationships/slide" Target="slide1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slide" Target="slide63.xml"/><Relationship Id="rId4" Type="http://schemas.openxmlformats.org/officeDocument/2006/relationships/slide" Target="slide38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7" Type="http://schemas.openxmlformats.org/officeDocument/2006/relationships/image" Target="../media/image1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63.xml"/><Relationship Id="rId4" Type="http://schemas.openxmlformats.org/officeDocument/2006/relationships/slide" Target="slide38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" Target="slide28.xml"/><Relationship Id="rId7" Type="http://schemas.openxmlformats.org/officeDocument/2006/relationships/image" Target="../media/image13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63.xml"/><Relationship Id="rId4" Type="http://schemas.openxmlformats.org/officeDocument/2006/relationships/slide" Target="slide3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7" Type="http://schemas.openxmlformats.org/officeDocument/2006/relationships/slide" Target="slide1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slide" Target="slide63.xml"/><Relationship Id="rId4" Type="http://schemas.openxmlformats.org/officeDocument/2006/relationships/slide" Target="slide3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63.xml"/><Relationship Id="rId4" Type="http://schemas.openxmlformats.org/officeDocument/2006/relationships/slide" Target="slide3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28.xml"/><Relationship Id="rId7" Type="http://schemas.openxmlformats.org/officeDocument/2006/relationships/slide" Target="slide1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11" Type="http://schemas.openxmlformats.org/officeDocument/2006/relationships/image" Target="../media/image5.png"/><Relationship Id="rId5" Type="http://schemas.openxmlformats.org/officeDocument/2006/relationships/slide" Target="slide63.xml"/><Relationship Id="rId10" Type="http://schemas.openxmlformats.org/officeDocument/2006/relationships/image" Target="../media/image4.png"/><Relationship Id="rId4" Type="http://schemas.openxmlformats.org/officeDocument/2006/relationships/slide" Target="slide38.xml"/><Relationship Id="rId9" Type="http://schemas.openxmlformats.org/officeDocument/2006/relationships/slide" Target="slide1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28.xml"/><Relationship Id="rId7" Type="http://schemas.openxmlformats.org/officeDocument/2006/relationships/slide" Target="slide1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11" Type="http://schemas.openxmlformats.org/officeDocument/2006/relationships/image" Target="../media/image5.png"/><Relationship Id="rId5" Type="http://schemas.openxmlformats.org/officeDocument/2006/relationships/slide" Target="slide63.xml"/><Relationship Id="rId10" Type="http://schemas.openxmlformats.org/officeDocument/2006/relationships/image" Target="../media/image4.png"/><Relationship Id="rId4" Type="http://schemas.openxmlformats.org/officeDocument/2006/relationships/slide" Target="slide38.xml"/><Relationship Id="rId9" Type="http://schemas.openxmlformats.org/officeDocument/2006/relationships/slide" Target="slide1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28.xml"/><Relationship Id="rId7" Type="http://schemas.openxmlformats.org/officeDocument/2006/relationships/slide" Target="slide1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11" Type="http://schemas.openxmlformats.org/officeDocument/2006/relationships/image" Target="../media/image5.png"/><Relationship Id="rId5" Type="http://schemas.openxmlformats.org/officeDocument/2006/relationships/slide" Target="slide63.xml"/><Relationship Id="rId10" Type="http://schemas.openxmlformats.org/officeDocument/2006/relationships/image" Target="../media/image4.png"/><Relationship Id="rId4" Type="http://schemas.openxmlformats.org/officeDocument/2006/relationships/slide" Target="slide38.xml"/><Relationship Id="rId9" Type="http://schemas.openxmlformats.org/officeDocument/2006/relationships/slide" Target="slide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74CBDCF-30D6-4E46-AEE5-257ECA5E7582}"/>
              </a:ext>
            </a:extLst>
          </p:cNvPr>
          <p:cNvSpPr txBox="1">
            <a:spLocks/>
          </p:cNvSpPr>
          <p:nvPr/>
        </p:nvSpPr>
        <p:spPr>
          <a:xfrm>
            <a:off x="1524000" y="1354276"/>
            <a:ext cx="9144000" cy="23876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9CCE5A-7856-4DAA-BFEA-7154016C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4276"/>
            <a:ext cx="9144000" cy="2387600"/>
          </a:xfrm>
          <a:noFill/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DESAIN DAN ANALISIS ALGORITMA CONVEX HULL DAN LINE SWEEP PADA PROBLEM SPOJ 5637 ISUN1 – LL AND ERBAO</a:t>
            </a:r>
            <a:br>
              <a:rPr lang="en-US" sz="2800" b="1" dirty="0">
                <a:solidFill>
                  <a:schemeClr val="bg1"/>
                </a:solidFill>
              </a:rPr>
            </a:br>
            <a:br>
              <a:rPr lang="en-US" sz="2800" b="1" dirty="0">
                <a:solidFill>
                  <a:schemeClr val="bg1"/>
                </a:solidFill>
              </a:rPr>
            </a:b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3F081-A3C9-4777-95A3-6794B0EC7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9236"/>
            <a:ext cx="3268532" cy="1088297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/>
              <a:t>Dibuat</a:t>
            </a:r>
            <a:r>
              <a:rPr lang="en-US" sz="1800" dirty="0"/>
              <a:t> Oleh :</a:t>
            </a:r>
          </a:p>
          <a:p>
            <a:pPr algn="l"/>
            <a:r>
              <a:rPr lang="en-US" sz="1800" dirty="0"/>
              <a:t>Michael Julian Albertus</a:t>
            </a:r>
          </a:p>
          <a:p>
            <a:pPr algn="l"/>
            <a:r>
              <a:rPr lang="en-US" sz="1800" dirty="0"/>
              <a:t>05111640000097</a:t>
            </a:r>
          </a:p>
        </p:txBody>
      </p:sp>
      <p:pic>
        <p:nvPicPr>
          <p:cNvPr id="1030" name="Picture 6" descr="Image result for logo its">
            <a:extLst>
              <a:ext uri="{FF2B5EF4-FFF2-40B4-BE49-F238E27FC236}">
                <a16:creationId xmlns:a16="http://schemas.microsoft.com/office/drawing/2014/main" id="{1B0D45B2-42F9-4585-B894-132B51303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8768" y="-66293"/>
            <a:ext cx="2033463" cy="131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7840636F-1C72-49BD-9437-E75C78A2DC28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A35552-4312-4E5B-BB15-7189CFD035F1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72E072-7E57-4CB6-A837-57E9A78DBD14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IF184802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E48149-FE0E-40D9-9827-7E284185D405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17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395DE773-87E2-4249-AE3B-2F31DB26C169}"/>
              </a:ext>
            </a:extLst>
          </p:cNvPr>
          <p:cNvSpPr/>
          <p:nvPr/>
        </p:nvSpPr>
        <p:spPr>
          <a:xfrm>
            <a:off x="6874136" y="4059236"/>
            <a:ext cx="3793864" cy="1096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dirty="0" err="1"/>
              <a:t>Dibimbing</a:t>
            </a:r>
            <a:r>
              <a:rPr lang="en-US" dirty="0"/>
              <a:t> Oleh:</a:t>
            </a:r>
          </a:p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dirty="0" err="1"/>
              <a:t>Rully</a:t>
            </a:r>
            <a:r>
              <a:rPr lang="en-US" dirty="0"/>
              <a:t> </a:t>
            </a:r>
            <a:r>
              <a:rPr lang="en-US" dirty="0" err="1"/>
              <a:t>Soelaiman</a:t>
            </a:r>
            <a:r>
              <a:rPr lang="en-US" dirty="0"/>
              <a:t>, </a:t>
            </a:r>
            <a:r>
              <a:rPr lang="en-US" dirty="0" err="1"/>
              <a:t>S.Kom</a:t>
            </a:r>
            <a:r>
              <a:rPr lang="en-US" dirty="0"/>
              <a:t>., </a:t>
            </a:r>
            <a:r>
              <a:rPr lang="en-US" dirty="0" err="1"/>
              <a:t>M.Kom</a:t>
            </a:r>
            <a:r>
              <a:rPr lang="en-US" dirty="0"/>
              <a:t>.</a:t>
            </a:r>
          </a:p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dirty="0" err="1"/>
              <a:t>Yudhi</a:t>
            </a:r>
            <a:r>
              <a:rPr lang="en-US" dirty="0"/>
              <a:t> </a:t>
            </a:r>
            <a:r>
              <a:rPr lang="en-US" dirty="0" err="1"/>
              <a:t>Purwananto</a:t>
            </a:r>
            <a:r>
              <a:rPr lang="en-US" dirty="0"/>
              <a:t>, </a:t>
            </a:r>
            <a:r>
              <a:rPr lang="en-US" dirty="0" err="1"/>
              <a:t>S.Kom</a:t>
            </a:r>
            <a:r>
              <a:rPr lang="en-US" dirty="0"/>
              <a:t>., </a:t>
            </a:r>
            <a:r>
              <a:rPr lang="en-US" dirty="0" err="1"/>
              <a:t>M.Kom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2442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C9BA-02C1-4756-89D7-C5CB141C7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004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Pendahuluan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Arrow: Pentagon 3">
            <a:hlinkClick r:id="rId2" action="ppaction://hlinksldjump"/>
            <a:extLst>
              <a:ext uri="{FF2B5EF4-FFF2-40B4-BE49-F238E27FC236}">
                <a16:creationId xmlns:a16="http://schemas.microsoft.com/office/drawing/2014/main" id="{DCC3F906-52A9-4287-820C-27CA7DB1A0B2}"/>
              </a:ext>
            </a:extLst>
          </p:cNvPr>
          <p:cNvSpPr/>
          <p:nvPr/>
        </p:nvSpPr>
        <p:spPr>
          <a:xfrm>
            <a:off x="3200400" y="989129"/>
            <a:ext cx="1806082" cy="393690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14" name="Rectangle: Rounded Corners 13">
            <a:hlinkClick r:id="rId2" action="ppaction://hlinksldjump"/>
            <a:extLst>
              <a:ext uri="{FF2B5EF4-FFF2-40B4-BE49-F238E27FC236}">
                <a16:creationId xmlns:a16="http://schemas.microsoft.com/office/drawing/2014/main" id="{5E39A8D9-4C89-4F43-8208-900FD20DFF27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15" name="Rectangle: Rounded Corners 14">
            <a:hlinkClick r:id="rId3" action="ppaction://hlinksldjump"/>
            <a:extLst>
              <a:ext uri="{FF2B5EF4-FFF2-40B4-BE49-F238E27FC236}">
                <a16:creationId xmlns:a16="http://schemas.microsoft.com/office/drawing/2014/main" id="{B2953CEB-1135-4C65-A44E-2A3A78188FEF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16" name="Rectangle: Rounded Corners 15">
            <a:hlinkClick r:id="rId4" action="ppaction://hlinksldjump"/>
            <a:extLst>
              <a:ext uri="{FF2B5EF4-FFF2-40B4-BE49-F238E27FC236}">
                <a16:creationId xmlns:a16="http://schemas.microsoft.com/office/drawing/2014/main" id="{1B9F146A-3850-4D19-A217-37E18C4772CF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17" name="Rectangle: Rounded Corners 16">
            <a:hlinkClick r:id="rId5" action="ppaction://hlinksldjump"/>
            <a:extLst>
              <a:ext uri="{FF2B5EF4-FFF2-40B4-BE49-F238E27FC236}">
                <a16:creationId xmlns:a16="http://schemas.microsoft.com/office/drawing/2014/main" id="{43788B7D-8FCA-4A97-B50D-5F7B17DF3A26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19" name="Arrow: Chevron 18">
            <a:hlinkClick r:id="rId6" action="ppaction://hlinksldjump"/>
            <a:extLst>
              <a:ext uri="{FF2B5EF4-FFF2-40B4-BE49-F238E27FC236}">
                <a16:creationId xmlns:a16="http://schemas.microsoft.com/office/drawing/2014/main" id="{ABCB1931-26B2-4521-85BE-C3F491EFA31A}"/>
              </a:ext>
            </a:extLst>
          </p:cNvPr>
          <p:cNvSpPr/>
          <p:nvPr/>
        </p:nvSpPr>
        <p:spPr>
          <a:xfrm>
            <a:off x="4846316" y="989129"/>
            <a:ext cx="2286000" cy="39369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Rumusan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Masalah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Arrow: Chevron 19">
            <a:hlinkClick r:id="rId7" action="ppaction://hlinksldjump"/>
            <a:extLst>
              <a:ext uri="{FF2B5EF4-FFF2-40B4-BE49-F238E27FC236}">
                <a16:creationId xmlns:a16="http://schemas.microsoft.com/office/drawing/2014/main" id="{50959BC9-2E78-4ECB-B89D-F3D11B5B8D9F}"/>
              </a:ext>
            </a:extLst>
          </p:cNvPr>
          <p:cNvSpPr/>
          <p:nvPr/>
        </p:nvSpPr>
        <p:spPr>
          <a:xfrm>
            <a:off x="6972512" y="989129"/>
            <a:ext cx="2286000" cy="39369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Batasan</a:t>
            </a:r>
          </a:p>
        </p:txBody>
      </p:sp>
      <p:sp>
        <p:nvSpPr>
          <p:cNvPr id="21" name="Arrow: Chevron 20">
            <a:hlinkClick r:id="rId8" action="ppaction://hlinksldjump"/>
            <a:extLst>
              <a:ext uri="{FF2B5EF4-FFF2-40B4-BE49-F238E27FC236}">
                <a16:creationId xmlns:a16="http://schemas.microsoft.com/office/drawing/2014/main" id="{4BE2E7A9-8F66-4F1E-8261-ECFF3D1F8EE0}"/>
              </a:ext>
            </a:extLst>
          </p:cNvPr>
          <p:cNvSpPr/>
          <p:nvPr/>
        </p:nvSpPr>
        <p:spPr>
          <a:xfrm>
            <a:off x="9098346" y="989129"/>
            <a:ext cx="2286000" cy="39369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Tujuan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668A09-C2A2-4AB0-9BB9-2266CEBEA46B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A9414E8-2FA7-438E-AFF0-2B4DE951D64B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C0EE671-4750-48F8-9A51-2751BD100341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IF184802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ABA0261-53F2-496B-98A1-EBB8AB4CEB7E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17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30" name="Rectangle: Rounded Corners 29">
            <a:hlinkClick r:id="rId9" action="ppaction://hlinksldjump"/>
            <a:extLst>
              <a:ext uri="{FF2B5EF4-FFF2-40B4-BE49-F238E27FC236}">
                <a16:creationId xmlns:a16="http://schemas.microsoft.com/office/drawing/2014/main" id="{47BBD5EE-9689-49ED-98E3-2AF8A4A77BE2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A473B4-C584-44D5-963E-5BE081CCA5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00400" y="1710703"/>
            <a:ext cx="1046410" cy="41856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F592E66-0366-4E47-B2D4-793D851BEC0F}"/>
              </a:ext>
            </a:extLst>
          </p:cNvPr>
          <p:cNvSpPr/>
          <p:nvPr/>
        </p:nvSpPr>
        <p:spPr>
          <a:xfrm>
            <a:off x="3398349" y="4675491"/>
            <a:ext cx="573401" cy="113627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1C9121-DBA9-43E6-9E30-97286F94C8AE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971750" y="3250054"/>
            <a:ext cx="1464162" cy="19935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51DC8FA-F616-4D34-A6B8-5521CC4245E8}"/>
                  </a:ext>
                </a:extLst>
              </p:cNvPr>
              <p:cNvSpPr txBox="1"/>
              <p:nvPr/>
            </p:nvSpPr>
            <p:spPr>
              <a:xfrm>
                <a:off x="5368594" y="2208899"/>
                <a:ext cx="443608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M = </a:t>
                </a:r>
                <a:r>
                  <a:rPr lang="en-US" dirty="0" err="1"/>
                  <a:t>Banyaknya</a:t>
                </a:r>
                <a:r>
                  <a:rPr lang="en-US" dirty="0"/>
                  <a:t> vertex </a:t>
                </a:r>
                <a:r>
                  <a:rPr lang="en-US" dirty="0" err="1"/>
                  <a:t>pembentuk</a:t>
                </a:r>
                <a:r>
                  <a:rPr lang="en-US" dirty="0"/>
                  <a:t> </a:t>
                </a:r>
                <a:r>
                  <a:rPr lang="en-US" dirty="0" err="1"/>
                  <a:t>taman</a:t>
                </a:r>
                <a:endParaRPr lang="en-US" dirty="0"/>
              </a:p>
              <a:p>
                <a:r>
                  <a:rPr lang="en-US" i="1" dirty="0"/>
                  <a:t>N  =</a:t>
                </a:r>
                <a:r>
                  <a:rPr lang="en-US" dirty="0"/>
                  <a:t> </a:t>
                </a:r>
                <a:r>
                  <a:rPr lang="en-US" dirty="0" err="1"/>
                  <a:t>Banyaknya</a:t>
                </a:r>
                <a:r>
                  <a:rPr lang="en-US" dirty="0"/>
                  <a:t> </a:t>
                </a:r>
                <a:r>
                  <a:rPr lang="en-US" dirty="0" err="1"/>
                  <a:t>pohon</a:t>
                </a:r>
                <a:r>
                  <a:rPr lang="en-US" dirty="0"/>
                  <a:t> pada </a:t>
                </a:r>
                <a:r>
                  <a:rPr lang="en-US" dirty="0" err="1"/>
                  <a:t>taman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 err="1"/>
                  <a:t>Koordinat</a:t>
                </a:r>
                <a:r>
                  <a:rPr lang="en-US" dirty="0"/>
                  <a:t> vertex </a:t>
                </a:r>
                <a:r>
                  <a:rPr lang="en-US" i="1" dirty="0" err="1"/>
                  <a:t>ke-i</a:t>
                </a:r>
                <a:r>
                  <a:rPr lang="en-US" i="1" dirty="0"/>
                  <a:t> </a:t>
                </a:r>
                <a:r>
                  <a:rPr lang="en-US" i="1" dirty="0" err="1"/>
                  <a:t>pembentuk</a:t>
                </a:r>
                <a:r>
                  <a:rPr lang="en-US" dirty="0"/>
                  <a:t> </a:t>
                </a:r>
                <a:r>
                  <a:rPr lang="en-US" dirty="0" err="1"/>
                  <a:t>taman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 err="1"/>
                  <a:t>Koordinat</a:t>
                </a:r>
                <a:r>
                  <a:rPr lang="en-US" dirty="0"/>
                  <a:t> </a:t>
                </a:r>
                <a:r>
                  <a:rPr lang="en-US" dirty="0" err="1"/>
                  <a:t>pohon</a:t>
                </a:r>
                <a:r>
                  <a:rPr lang="en-US" dirty="0"/>
                  <a:t> </a:t>
                </a:r>
                <a:r>
                  <a:rPr lang="en-US" i="1" dirty="0" err="1"/>
                  <a:t>ke-i</a:t>
                </a:r>
                <a:r>
                  <a:rPr lang="en-US" i="1" dirty="0"/>
                  <a:t> </a:t>
                </a:r>
                <a:r>
                  <a:rPr lang="en-US" i="1" dirty="0" err="1"/>
                  <a:t>pembentuk</a:t>
                </a:r>
                <a:r>
                  <a:rPr lang="en-US" dirty="0"/>
                  <a:t> </a:t>
                </a:r>
                <a:r>
                  <a:rPr lang="en-US" dirty="0" err="1"/>
                  <a:t>taman</a:t>
                </a:r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51DC8FA-F616-4D34-A6B8-5521CC424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594" y="2208899"/>
                <a:ext cx="4436086" cy="1200329"/>
              </a:xfrm>
              <a:prstGeom prst="rect">
                <a:avLst/>
              </a:prstGeom>
              <a:blipFill>
                <a:blip r:embed="rId11"/>
                <a:stretch>
                  <a:fillRect l="-1238" t="-2538" r="-413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739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C9BA-02C1-4756-89D7-C5CB141C7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004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Pendahuluan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668A09-C2A2-4AB0-9BB9-2266CEBEA46B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A9414E8-2FA7-438E-AFF0-2B4DE951D64B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C0EE671-4750-48F8-9A51-2751BD100341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IF184802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ABA0261-53F2-496B-98A1-EBB8AB4CEB7E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17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3ABF55C-D485-4F46-9A7F-D682C434ACCD}"/>
              </a:ext>
            </a:extLst>
          </p:cNvPr>
          <p:cNvSpPr txBox="1"/>
          <p:nvPr/>
        </p:nvSpPr>
        <p:spPr>
          <a:xfrm>
            <a:off x="3200400" y="1545599"/>
            <a:ext cx="883511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Constraint </a:t>
            </a:r>
            <a:r>
              <a:rPr lang="en-US" dirty="0" err="1"/>
              <a:t>soal</a:t>
            </a:r>
            <a:r>
              <a:rPr lang="en-US" dirty="0"/>
              <a:t> 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3 &lt;= </a:t>
            </a:r>
            <a:r>
              <a:rPr lang="en-US" i="1" dirty="0"/>
              <a:t>M &lt;= 500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0 &lt;= </a:t>
            </a:r>
            <a:r>
              <a:rPr lang="en-US" i="1" dirty="0"/>
              <a:t>N &lt;= 500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Batas </a:t>
            </a:r>
            <a:r>
              <a:rPr lang="en-US" dirty="0" err="1"/>
              <a:t>maksimum</a:t>
            </a:r>
            <a:r>
              <a:rPr lang="en-US" dirty="0"/>
              <a:t> untuk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koordinat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(</a:t>
            </a:r>
            <a:r>
              <a:rPr lang="en-US" i="1" dirty="0"/>
              <a:t>x, y</a:t>
            </a:r>
            <a:r>
              <a:rPr lang="en-US" dirty="0"/>
              <a:t>) dimana </a:t>
            </a:r>
            <a:r>
              <a:rPr lang="en-US" dirty="0" err="1"/>
              <a:t>nilai</a:t>
            </a:r>
            <a:r>
              <a:rPr lang="en-US" dirty="0"/>
              <a:t> |</a:t>
            </a:r>
            <a:r>
              <a:rPr lang="en-US" i="1" dirty="0"/>
              <a:t>x</a:t>
            </a:r>
            <a:r>
              <a:rPr lang="en-US" dirty="0"/>
              <a:t>|, |</a:t>
            </a:r>
            <a:r>
              <a:rPr lang="en-US" i="1" dirty="0"/>
              <a:t>y</a:t>
            </a:r>
            <a:r>
              <a:rPr lang="en-US" dirty="0"/>
              <a:t>| &lt;= 10000.</a:t>
            </a:r>
          </a:p>
          <a:p>
            <a:endParaRPr lang="en-US" dirty="0"/>
          </a:p>
          <a:p>
            <a:r>
              <a:rPr lang="en-US" dirty="0" err="1"/>
              <a:t>Limitasi</a:t>
            </a:r>
            <a:r>
              <a:rPr lang="en-US" dirty="0"/>
              <a:t> 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Batas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0.142 </a:t>
            </a:r>
            <a:r>
              <a:rPr lang="en-US" dirty="0" err="1"/>
              <a:t>detik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Batas </a:t>
            </a:r>
            <a:r>
              <a:rPr lang="en-US" dirty="0" err="1"/>
              <a:t>memori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1536 MB.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Batas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50000 B.</a:t>
            </a:r>
          </a:p>
          <a:p>
            <a:endParaRPr lang="en-US" dirty="0"/>
          </a:p>
        </p:txBody>
      </p:sp>
      <p:sp>
        <p:nvSpPr>
          <p:cNvPr id="33" name="Arrow: Pentagon 32">
            <a:hlinkClick r:id="rId2" action="ppaction://hlinksldjump"/>
            <a:extLst>
              <a:ext uri="{FF2B5EF4-FFF2-40B4-BE49-F238E27FC236}">
                <a16:creationId xmlns:a16="http://schemas.microsoft.com/office/drawing/2014/main" id="{80835349-272F-4402-B2A0-D601E5EFFFB2}"/>
              </a:ext>
            </a:extLst>
          </p:cNvPr>
          <p:cNvSpPr/>
          <p:nvPr/>
        </p:nvSpPr>
        <p:spPr>
          <a:xfrm>
            <a:off x="3200400" y="989129"/>
            <a:ext cx="1806082" cy="393690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40" name="Arrow: Chevron 39">
            <a:hlinkClick r:id="rId3" action="ppaction://hlinksldjump"/>
            <a:extLst>
              <a:ext uri="{FF2B5EF4-FFF2-40B4-BE49-F238E27FC236}">
                <a16:creationId xmlns:a16="http://schemas.microsoft.com/office/drawing/2014/main" id="{863567CE-DB05-4748-8B56-B41FBF3E8323}"/>
              </a:ext>
            </a:extLst>
          </p:cNvPr>
          <p:cNvSpPr/>
          <p:nvPr/>
        </p:nvSpPr>
        <p:spPr>
          <a:xfrm>
            <a:off x="4846316" y="989129"/>
            <a:ext cx="2286000" cy="39369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Rumusan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Masalah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Arrow: Chevron 40">
            <a:hlinkClick r:id="rId4" action="ppaction://hlinksldjump"/>
            <a:extLst>
              <a:ext uri="{FF2B5EF4-FFF2-40B4-BE49-F238E27FC236}">
                <a16:creationId xmlns:a16="http://schemas.microsoft.com/office/drawing/2014/main" id="{2D102BD1-D2D2-46DC-91F6-560D6D93BC4F}"/>
              </a:ext>
            </a:extLst>
          </p:cNvPr>
          <p:cNvSpPr/>
          <p:nvPr/>
        </p:nvSpPr>
        <p:spPr>
          <a:xfrm>
            <a:off x="6972512" y="989129"/>
            <a:ext cx="2286000" cy="39369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Batasan</a:t>
            </a:r>
          </a:p>
        </p:txBody>
      </p:sp>
      <p:sp>
        <p:nvSpPr>
          <p:cNvPr id="42" name="Arrow: Chevron 41">
            <a:hlinkClick r:id="rId5" action="ppaction://hlinksldjump"/>
            <a:extLst>
              <a:ext uri="{FF2B5EF4-FFF2-40B4-BE49-F238E27FC236}">
                <a16:creationId xmlns:a16="http://schemas.microsoft.com/office/drawing/2014/main" id="{CD7C55EB-5E5B-41CD-AC89-3D833CB806C7}"/>
              </a:ext>
            </a:extLst>
          </p:cNvPr>
          <p:cNvSpPr/>
          <p:nvPr/>
        </p:nvSpPr>
        <p:spPr>
          <a:xfrm>
            <a:off x="9098346" y="989129"/>
            <a:ext cx="2286000" cy="39369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Tujuan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Rectangle: Rounded Corners 42">
            <a:hlinkClick r:id="rId2" action="ppaction://hlinksldjump"/>
            <a:extLst>
              <a:ext uri="{FF2B5EF4-FFF2-40B4-BE49-F238E27FC236}">
                <a16:creationId xmlns:a16="http://schemas.microsoft.com/office/drawing/2014/main" id="{7E35FA1A-E987-4FB3-8307-09443A646E2C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44" name="Rectangle: Rounded Corners 43">
            <a:hlinkClick r:id="rId6" action="ppaction://hlinksldjump"/>
            <a:extLst>
              <a:ext uri="{FF2B5EF4-FFF2-40B4-BE49-F238E27FC236}">
                <a16:creationId xmlns:a16="http://schemas.microsoft.com/office/drawing/2014/main" id="{A5F24459-F9D9-42C9-B1C6-7A63F74A7299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45" name="Rectangle: Rounded Corners 44">
            <a:hlinkClick r:id="rId7" action="ppaction://hlinksldjump"/>
            <a:extLst>
              <a:ext uri="{FF2B5EF4-FFF2-40B4-BE49-F238E27FC236}">
                <a16:creationId xmlns:a16="http://schemas.microsoft.com/office/drawing/2014/main" id="{2EAC1B7C-92EB-461A-8E0F-C5AD74D61CF8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46" name="Rectangle: Rounded Corners 45">
            <a:hlinkClick r:id="rId8" action="ppaction://hlinksldjump"/>
            <a:extLst>
              <a:ext uri="{FF2B5EF4-FFF2-40B4-BE49-F238E27FC236}">
                <a16:creationId xmlns:a16="http://schemas.microsoft.com/office/drawing/2014/main" id="{4CC7C98B-A92C-4D49-8BC9-B93D3B667DE8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48" name="Rectangle: Rounded Corners 47">
            <a:hlinkClick r:id="rId9" action="ppaction://hlinksldjump"/>
            <a:extLst>
              <a:ext uri="{FF2B5EF4-FFF2-40B4-BE49-F238E27FC236}">
                <a16:creationId xmlns:a16="http://schemas.microsoft.com/office/drawing/2014/main" id="{788F9729-4991-43D1-A01D-9C5EC5880E4A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184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C9BA-02C1-4756-89D7-C5CB141C7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004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Pendahuluan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668A09-C2A2-4AB0-9BB9-2266CEBEA46B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A9414E8-2FA7-438E-AFF0-2B4DE951D64B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C0EE671-4750-48F8-9A51-2751BD100341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IF184802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ABA0261-53F2-496B-98A1-EBB8AB4CEB7E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17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33" name="Arrow: Pentagon 32">
            <a:hlinkClick r:id="rId2" action="ppaction://hlinksldjump"/>
            <a:extLst>
              <a:ext uri="{FF2B5EF4-FFF2-40B4-BE49-F238E27FC236}">
                <a16:creationId xmlns:a16="http://schemas.microsoft.com/office/drawing/2014/main" id="{80835349-272F-4402-B2A0-D601E5EFFFB2}"/>
              </a:ext>
            </a:extLst>
          </p:cNvPr>
          <p:cNvSpPr/>
          <p:nvPr/>
        </p:nvSpPr>
        <p:spPr>
          <a:xfrm>
            <a:off x="3200400" y="989129"/>
            <a:ext cx="1806082" cy="393690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40" name="Arrow: Chevron 39">
            <a:hlinkClick r:id="rId3" action="ppaction://hlinksldjump"/>
            <a:extLst>
              <a:ext uri="{FF2B5EF4-FFF2-40B4-BE49-F238E27FC236}">
                <a16:creationId xmlns:a16="http://schemas.microsoft.com/office/drawing/2014/main" id="{863567CE-DB05-4748-8B56-B41FBF3E8323}"/>
              </a:ext>
            </a:extLst>
          </p:cNvPr>
          <p:cNvSpPr/>
          <p:nvPr/>
        </p:nvSpPr>
        <p:spPr>
          <a:xfrm>
            <a:off x="4846316" y="989129"/>
            <a:ext cx="2286000" cy="39369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Rumusan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Masalah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Arrow: Chevron 40">
            <a:hlinkClick r:id="rId4" action="ppaction://hlinksldjump"/>
            <a:extLst>
              <a:ext uri="{FF2B5EF4-FFF2-40B4-BE49-F238E27FC236}">
                <a16:creationId xmlns:a16="http://schemas.microsoft.com/office/drawing/2014/main" id="{2D102BD1-D2D2-46DC-91F6-560D6D93BC4F}"/>
              </a:ext>
            </a:extLst>
          </p:cNvPr>
          <p:cNvSpPr/>
          <p:nvPr/>
        </p:nvSpPr>
        <p:spPr>
          <a:xfrm>
            <a:off x="6972512" y="989129"/>
            <a:ext cx="2286000" cy="39369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Batasan</a:t>
            </a:r>
          </a:p>
        </p:txBody>
      </p:sp>
      <p:sp>
        <p:nvSpPr>
          <p:cNvPr id="42" name="Arrow: Chevron 41">
            <a:hlinkClick r:id="rId5" action="ppaction://hlinksldjump"/>
            <a:extLst>
              <a:ext uri="{FF2B5EF4-FFF2-40B4-BE49-F238E27FC236}">
                <a16:creationId xmlns:a16="http://schemas.microsoft.com/office/drawing/2014/main" id="{CD7C55EB-5E5B-41CD-AC89-3D833CB806C7}"/>
              </a:ext>
            </a:extLst>
          </p:cNvPr>
          <p:cNvSpPr/>
          <p:nvPr/>
        </p:nvSpPr>
        <p:spPr>
          <a:xfrm>
            <a:off x="9098346" y="989129"/>
            <a:ext cx="2286000" cy="39369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Tujuan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Rectangle: Rounded Corners 42">
            <a:hlinkClick r:id="rId2" action="ppaction://hlinksldjump"/>
            <a:extLst>
              <a:ext uri="{FF2B5EF4-FFF2-40B4-BE49-F238E27FC236}">
                <a16:creationId xmlns:a16="http://schemas.microsoft.com/office/drawing/2014/main" id="{7E35FA1A-E987-4FB3-8307-09443A646E2C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44" name="Rectangle: Rounded Corners 43">
            <a:hlinkClick r:id="rId6" action="ppaction://hlinksldjump"/>
            <a:extLst>
              <a:ext uri="{FF2B5EF4-FFF2-40B4-BE49-F238E27FC236}">
                <a16:creationId xmlns:a16="http://schemas.microsoft.com/office/drawing/2014/main" id="{A5F24459-F9D9-42C9-B1C6-7A63F74A7299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45" name="Rectangle: Rounded Corners 44">
            <a:hlinkClick r:id="rId7" action="ppaction://hlinksldjump"/>
            <a:extLst>
              <a:ext uri="{FF2B5EF4-FFF2-40B4-BE49-F238E27FC236}">
                <a16:creationId xmlns:a16="http://schemas.microsoft.com/office/drawing/2014/main" id="{2EAC1B7C-92EB-461A-8E0F-C5AD74D61CF8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46" name="Rectangle: Rounded Corners 45">
            <a:hlinkClick r:id="rId8" action="ppaction://hlinksldjump"/>
            <a:extLst>
              <a:ext uri="{FF2B5EF4-FFF2-40B4-BE49-F238E27FC236}">
                <a16:creationId xmlns:a16="http://schemas.microsoft.com/office/drawing/2014/main" id="{4CC7C98B-A92C-4D49-8BC9-B93D3B667DE8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48" name="Rectangle: Rounded Corners 47">
            <a:hlinkClick r:id="rId9" action="ppaction://hlinksldjump"/>
            <a:extLst>
              <a:ext uri="{FF2B5EF4-FFF2-40B4-BE49-F238E27FC236}">
                <a16:creationId xmlns:a16="http://schemas.microsoft.com/office/drawing/2014/main" id="{788F9729-4991-43D1-A01D-9C5EC5880E4A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1F38FAD-F63D-4F9C-9538-8B78CAD00169}"/>
              </a:ext>
            </a:extLst>
          </p:cNvPr>
          <p:cNvGrpSpPr/>
          <p:nvPr/>
        </p:nvGrpSpPr>
        <p:grpSpPr>
          <a:xfrm>
            <a:off x="4176145" y="2166807"/>
            <a:ext cx="2635533" cy="2917816"/>
            <a:chOff x="7226523" y="3577806"/>
            <a:chExt cx="2635533" cy="2917816"/>
          </a:xfrm>
        </p:grpSpPr>
        <p:pic>
          <p:nvPicPr>
            <p:cNvPr id="19" name="Picture 18" descr="A picture containing screenshot&#10;&#10;Description automatically generated">
              <a:extLst>
                <a:ext uri="{FF2B5EF4-FFF2-40B4-BE49-F238E27FC236}">
                  <a16:creationId xmlns:a16="http://schemas.microsoft.com/office/drawing/2014/main" id="{7DA2ED0B-FED8-4CAA-93DA-9134B1F20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6523" y="3577806"/>
              <a:ext cx="2635533" cy="2635533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277DD0A-E1EB-43C5-A0CE-3C14063F2847}"/>
                </a:ext>
              </a:extLst>
            </p:cNvPr>
            <p:cNvSpPr txBox="1"/>
            <p:nvPr/>
          </p:nvSpPr>
          <p:spPr>
            <a:xfrm>
              <a:off x="7391162" y="6218623"/>
              <a:ext cx="23869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Hasil </a:t>
              </a:r>
              <a:r>
                <a:rPr lang="en-US" sz="1200" dirty="0" err="1"/>
                <a:t>jika</a:t>
              </a:r>
              <a:r>
                <a:rPr lang="en-US" sz="1200" dirty="0"/>
                <a:t> </a:t>
              </a:r>
              <a:r>
                <a:rPr lang="en-US" sz="1200" dirty="0" err="1"/>
                <a:t>menggunakan</a:t>
              </a:r>
              <a:r>
                <a:rPr lang="en-US" sz="1200" dirty="0"/>
                <a:t> convex hull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D7850C4-1ADE-41C8-B5DA-4A3538F9639E}"/>
              </a:ext>
            </a:extLst>
          </p:cNvPr>
          <p:cNvGrpSpPr/>
          <p:nvPr/>
        </p:nvGrpSpPr>
        <p:grpSpPr>
          <a:xfrm>
            <a:off x="8348684" y="2166807"/>
            <a:ext cx="2635533" cy="2911515"/>
            <a:chOff x="7226523" y="3577806"/>
            <a:chExt cx="2635533" cy="2911515"/>
          </a:xfrm>
        </p:grpSpPr>
        <p:pic>
          <p:nvPicPr>
            <p:cNvPr id="22" name="Picture 21" descr="A picture containing screenshot&#10;&#10;Description automatically generated">
              <a:extLst>
                <a:ext uri="{FF2B5EF4-FFF2-40B4-BE49-F238E27FC236}">
                  <a16:creationId xmlns:a16="http://schemas.microsoft.com/office/drawing/2014/main" id="{9AEC94EA-85FA-4AF2-866C-F736F2244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6523" y="3577806"/>
              <a:ext cx="2635533" cy="2635533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71169AD-8E9D-4433-BB8D-ABC2F6ED6EBA}"/>
                </a:ext>
              </a:extLst>
            </p:cNvPr>
            <p:cNvSpPr txBox="1"/>
            <p:nvPr/>
          </p:nvSpPr>
          <p:spPr>
            <a:xfrm>
              <a:off x="7915406" y="6212322"/>
              <a:ext cx="13031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Solusi</a:t>
              </a:r>
              <a:r>
                <a:rPr lang="en-US" sz="1200" dirty="0"/>
                <a:t> </a:t>
              </a:r>
              <a:r>
                <a:rPr lang="en-US" sz="1200" dirty="0" err="1"/>
                <a:t>sebenarnya</a:t>
              </a:r>
              <a:endParaRPr lang="en-US" sz="1200" dirty="0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D11008-3F84-441A-A169-6E263B74B972}"/>
              </a:ext>
            </a:extLst>
          </p:cNvPr>
          <p:cNvCxnSpPr>
            <a:cxnSpLocks/>
          </p:cNvCxnSpPr>
          <p:nvPr/>
        </p:nvCxnSpPr>
        <p:spPr>
          <a:xfrm>
            <a:off x="4461376" y="3516465"/>
            <a:ext cx="994645" cy="998308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7D7AB3C-0298-4496-97AC-B773D4EAFAE9}"/>
              </a:ext>
            </a:extLst>
          </p:cNvPr>
          <p:cNvCxnSpPr>
            <a:cxnSpLocks/>
          </p:cNvCxnSpPr>
          <p:nvPr/>
        </p:nvCxnSpPr>
        <p:spPr>
          <a:xfrm>
            <a:off x="5534252" y="2453188"/>
            <a:ext cx="994645" cy="998308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85134C8-0BA5-497C-B98C-6FF6A6813FCA}"/>
              </a:ext>
            </a:extLst>
          </p:cNvPr>
          <p:cNvCxnSpPr>
            <a:cxnSpLocks/>
          </p:cNvCxnSpPr>
          <p:nvPr/>
        </p:nvCxnSpPr>
        <p:spPr>
          <a:xfrm flipH="1">
            <a:off x="4470490" y="2453187"/>
            <a:ext cx="985531" cy="975813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95532A9-CEDE-4AB5-9BF5-14E9FE5E58C6}"/>
              </a:ext>
            </a:extLst>
          </p:cNvPr>
          <p:cNvCxnSpPr>
            <a:cxnSpLocks/>
          </p:cNvCxnSpPr>
          <p:nvPr/>
        </p:nvCxnSpPr>
        <p:spPr>
          <a:xfrm flipH="1">
            <a:off x="5534252" y="3527712"/>
            <a:ext cx="985531" cy="975813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CC1AE53-EBA5-4A0C-A80C-FF78EA4C5966}"/>
              </a:ext>
            </a:extLst>
          </p:cNvPr>
          <p:cNvCxnSpPr>
            <a:cxnSpLocks/>
          </p:cNvCxnSpPr>
          <p:nvPr/>
        </p:nvCxnSpPr>
        <p:spPr>
          <a:xfrm flipH="1">
            <a:off x="9374020" y="2453187"/>
            <a:ext cx="264098" cy="738694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83FAEAA-C916-4BB9-91BE-F6F479044B64}"/>
              </a:ext>
            </a:extLst>
          </p:cNvPr>
          <p:cNvCxnSpPr>
            <a:cxnSpLocks/>
          </p:cNvCxnSpPr>
          <p:nvPr/>
        </p:nvCxnSpPr>
        <p:spPr>
          <a:xfrm flipH="1">
            <a:off x="9693965" y="3764831"/>
            <a:ext cx="264098" cy="738694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713AE77-1147-41A2-9700-65B759FCE9AC}"/>
              </a:ext>
            </a:extLst>
          </p:cNvPr>
          <p:cNvCxnSpPr>
            <a:cxnSpLocks/>
          </p:cNvCxnSpPr>
          <p:nvPr/>
        </p:nvCxnSpPr>
        <p:spPr>
          <a:xfrm flipH="1">
            <a:off x="8643029" y="3191881"/>
            <a:ext cx="730992" cy="259615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8E3505-14D0-40E2-B959-0BAE07593C72}"/>
              </a:ext>
            </a:extLst>
          </p:cNvPr>
          <p:cNvCxnSpPr>
            <a:cxnSpLocks/>
          </p:cNvCxnSpPr>
          <p:nvPr/>
        </p:nvCxnSpPr>
        <p:spPr>
          <a:xfrm flipH="1">
            <a:off x="9958063" y="3508624"/>
            <a:ext cx="730992" cy="259615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6ECA314-FEEE-47E5-9E7A-096BE6E5778C}"/>
              </a:ext>
            </a:extLst>
          </p:cNvPr>
          <p:cNvCxnSpPr>
            <a:cxnSpLocks/>
          </p:cNvCxnSpPr>
          <p:nvPr/>
        </p:nvCxnSpPr>
        <p:spPr>
          <a:xfrm flipH="1" flipV="1">
            <a:off x="9958063" y="3191881"/>
            <a:ext cx="730992" cy="268308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F5BD951-3111-42A5-9ECE-FD815BA1C4AE}"/>
              </a:ext>
            </a:extLst>
          </p:cNvPr>
          <p:cNvCxnSpPr>
            <a:cxnSpLocks/>
          </p:cNvCxnSpPr>
          <p:nvPr/>
        </p:nvCxnSpPr>
        <p:spPr>
          <a:xfrm flipH="1" flipV="1">
            <a:off x="8643028" y="3506900"/>
            <a:ext cx="730992" cy="268308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EEC8AFC-E12B-4D2A-BD52-2DDBD87A7EB3}"/>
              </a:ext>
            </a:extLst>
          </p:cNvPr>
          <p:cNvCxnSpPr>
            <a:cxnSpLocks/>
          </p:cNvCxnSpPr>
          <p:nvPr/>
        </p:nvCxnSpPr>
        <p:spPr>
          <a:xfrm flipH="1" flipV="1">
            <a:off x="9693965" y="2453187"/>
            <a:ext cx="264099" cy="74304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59AC8C1-965C-43F5-A619-C62A10A4EDDD}"/>
              </a:ext>
            </a:extLst>
          </p:cNvPr>
          <p:cNvCxnSpPr>
            <a:cxnSpLocks/>
          </p:cNvCxnSpPr>
          <p:nvPr/>
        </p:nvCxnSpPr>
        <p:spPr>
          <a:xfrm flipH="1" flipV="1">
            <a:off x="9374020" y="3775208"/>
            <a:ext cx="264099" cy="74304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011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C9BA-02C1-4756-89D7-C5CB141C7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515"/>
            <a:ext cx="32004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Pendahuluan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6ED87F-5CB1-4DB9-91DA-1946D7394F73}"/>
              </a:ext>
            </a:extLst>
          </p:cNvPr>
          <p:cNvSpPr txBox="1"/>
          <p:nvPr/>
        </p:nvSpPr>
        <p:spPr>
          <a:xfrm>
            <a:off x="3200400" y="2217809"/>
            <a:ext cx="8195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i="1" dirty="0"/>
              <a:t>relative convex hull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polygon?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reduksi</a:t>
            </a:r>
            <a:r>
              <a:rPr lang="en-US" dirty="0"/>
              <a:t> polygon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i="1" dirty="0"/>
              <a:t>relative convex hull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polygon?</a:t>
            </a:r>
          </a:p>
        </p:txBody>
      </p:sp>
      <p:sp>
        <p:nvSpPr>
          <p:cNvPr id="21" name="Arrow: Pentagon 20">
            <a:hlinkClick r:id="rId2" action="ppaction://hlinksldjump"/>
            <a:extLst>
              <a:ext uri="{FF2B5EF4-FFF2-40B4-BE49-F238E27FC236}">
                <a16:creationId xmlns:a16="http://schemas.microsoft.com/office/drawing/2014/main" id="{FA341004-51DD-4A9F-B2B0-E2A9281D8C12}"/>
              </a:ext>
            </a:extLst>
          </p:cNvPr>
          <p:cNvSpPr/>
          <p:nvPr/>
        </p:nvSpPr>
        <p:spPr>
          <a:xfrm>
            <a:off x="3200400" y="989129"/>
            <a:ext cx="1806082" cy="39369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22" name="Arrow: Chevron 21">
            <a:hlinkClick r:id="rId3" action="ppaction://hlinksldjump"/>
            <a:extLst>
              <a:ext uri="{FF2B5EF4-FFF2-40B4-BE49-F238E27FC236}">
                <a16:creationId xmlns:a16="http://schemas.microsoft.com/office/drawing/2014/main" id="{6D39D0E7-A40C-450C-BD8B-4FBFA7139C46}"/>
              </a:ext>
            </a:extLst>
          </p:cNvPr>
          <p:cNvSpPr/>
          <p:nvPr/>
        </p:nvSpPr>
        <p:spPr>
          <a:xfrm>
            <a:off x="4846316" y="989129"/>
            <a:ext cx="2286000" cy="393690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Rumusan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Masalah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Arrow: Chevron 22">
            <a:hlinkClick r:id="rId4" action="ppaction://hlinksldjump"/>
            <a:extLst>
              <a:ext uri="{FF2B5EF4-FFF2-40B4-BE49-F238E27FC236}">
                <a16:creationId xmlns:a16="http://schemas.microsoft.com/office/drawing/2014/main" id="{132DF7C7-8D99-4C48-A0D7-2EC6CAE5F936}"/>
              </a:ext>
            </a:extLst>
          </p:cNvPr>
          <p:cNvSpPr/>
          <p:nvPr/>
        </p:nvSpPr>
        <p:spPr>
          <a:xfrm>
            <a:off x="6972512" y="989129"/>
            <a:ext cx="2286000" cy="39369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Batasan</a:t>
            </a:r>
          </a:p>
        </p:txBody>
      </p:sp>
      <p:sp>
        <p:nvSpPr>
          <p:cNvPr id="24" name="Arrow: Chevron 23">
            <a:hlinkClick r:id="rId5" action="ppaction://hlinksldjump"/>
            <a:extLst>
              <a:ext uri="{FF2B5EF4-FFF2-40B4-BE49-F238E27FC236}">
                <a16:creationId xmlns:a16="http://schemas.microsoft.com/office/drawing/2014/main" id="{FCD6E471-A82A-47FD-947F-677492D16235}"/>
              </a:ext>
            </a:extLst>
          </p:cNvPr>
          <p:cNvSpPr/>
          <p:nvPr/>
        </p:nvSpPr>
        <p:spPr>
          <a:xfrm>
            <a:off x="9098346" y="989129"/>
            <a:ext cx="2286000" cy="39369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Tujuan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BE1604A-9CC2-4EA1-9176-8817C91F0A69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4BB7AD4-17B5-49D0-B3FA-7E7BCAB73A53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EA883C1-7574-4909-A30B-00EC25FFBCBE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IF184802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E90C021-C720-47BF-8F72-DF4C6C488BA5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17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28" name="Rectangle: Rounded Corners 27">
            <a:hlinkClick r:id="rId2" action="ppaction://hlinksldjump"/>
            <a:extLst>
              <a:ext uri="{FF2B5EF4-FFF2-40B4-BE49-F238E27FC236}">
                <a16:creationId xmlns:a16="http://schemas.microsoft.com/office/drawing/2014/main" id="{E5CC8B59-DC27-42FD-88F3-4188E0B704F8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33" name="Rectangle: Rounded Corners 32">
            <a:hlinkClick r:id="rId6" action="ppaction://hlinksldjump"/>
            <a:extLst>
              <a:ext uri="{FF2B5EF4-FFF2-40B4-BE49-F238E27FC236}">
                <a16:creationId xmlns:a16="http://schemas.microsoft.com/office/drawing/2014/main" id="{029BAC24-8088-4E1C-9D81-3194D0DF2E9E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34" name="Rectangle: Rounded Corners 33">
            <a:hlinkClick r:id="rId7" action="ppaction://hlinksldjump"/>
            <a:extLst>
              <a:ext uri="{FF2B5EF4-FFF2-40B4-BE49-F238E27FC236}">
                <a16:creationId xmlns:a16="http://schemas.microsoft.com/office/drawing/2014/main" id="{1C7942AD-2F96-4A30-9855-F2A354057D6A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35" name="Rectangle: Rounded Corners 34">
            <a:hlinkClick r:id="rId8" action="ppaction://hlinksldjump"/>
            <a:extLst>
              <a:ext uri="{FF2B5EF4-FFF2-40B4-BE49-F238E27FC236}">
                <a16:creationId xmlns:a16="http://schemas.microsoft.com/office/drawing/2014/main" id="{E5DCF338-61FA-4016-935C-5D208699E7ED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43" name="Rectangle: Rounded Corners 42">
            <a:hlinkClick r:id="rId9" action="ppaction://hlinksldjump"/>
            <a:extLst>
              <a:ext uri="{FF2B5EF4-FFF2-40B4-BE49-F238E27FC236}">
                <a16:creationId xmlns:a16="http://schemas.microsoft.com/office/drawing/2014/main" id="{8D2CCAA6-E8F9-4E93-93D9-66D12D9BA433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85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C9BA-02C1-4756-89D7-C5CB141C7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004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Pendahuluan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6ED87F-5CB1-4DB9-91DA-1946D7394F73}"/>
              </a:ext>
            </a:extLst>
          </p:cNvPr>
          <p:cNvSpPr txBox="1"/>
          <p:nvPr/>
        </p:nvSpPr>
        <p:spPr>
          <a:xfrm>
            <a:off x="3200400" y="1577729"/>
            <a:ext cx="81955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Batasan </a:t>
            </a:r>
            <a:r>
              <a:rPr lang="en-US" dirty="0" err="1"/>
              <a:t>Masalah</a:t>
            </a:r>
            <a:r>
              <a:rPr lang="en-US" dirty="0"/>
              <a:t> 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reduksi</a:t>
            </a:r>
            <a:r>
              <a:rPr lang="en-US" dirty="0"/>
              <a:t> polygon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i="1" dirty="0"/>
              <a:t>relative convex hull</a:t>
            </a:r>
            <a:r>
              <a:rPr lang="en-US" dirty="0"/>
              <a:t> pada </a:t>
            </a:r>
            <a:r>
              <a:rPr lang="en-US" dirty="0" err="1"/>
              <a:t>soal</a:t>
            </a:r>
            <a:r>
              <a:rPr lang="en-US" dirty="0"/>
              <a:t> ISUN1.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i="1" dirty="0"/>
              <a:t>relative convex hull </a:t>
            </a:r>
            <a:r>
              <a:rPr lang="en-US" dirty="0" err="1"/>
              <a:t>terbatas</a:t>
            </a:r>
            <a:r>
              <a:rPr lang="en-US" dirty="0"/>
              <a:t> pada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intuitif</a:t>
            </a:r>
            <a:r>
              <a:rPr lang="en-US" dirty="0"/>
              <a:t> yang </a:t>
            </a:r>
            <a:r>
              <a:rPr lang="en-US" dirty="0" err="1"/>
              <a:t>logis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C++.</a:t>
            </a:r>
          </a:p>
        </p:txBody>
      </p:sp>
      <p:sp>
        <p:nvSpPr>
          <p:cNvPr id="12" name="Arrow: Pentagon 11">
            <a:hlinkClick r:id="rId2" action="ppaction://hlinksldjump"/>
            <a:extLst>
              <a:ext uri="{FF2B5EF4-FFF2-40B4-BE49-F238E27FC236}">
                <a16:creationId xmlns:a16="http://schemas.microsoft.com/office/drawing/2014/main" id="{12078CB3-95ED-49E5-84E3-85CDB9A3F0FC}"/>
              </a:ext>
            </a:extLst>
          </p:cNvPr>
          <p:cNvSpPr/>
          <p:nvPr/>
        </p:nvSpPr>
        <p:spPr>
          <a:xfrm>
            <a:off x="3200400" y="989129"/>
            <a:ext cx="1806082" cy="39369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13" name="Arrow: Chevron 12">
            <a:hlinkClick r:id="rId3" action="ppaction://hlinksldjump"/>
            <a:extLst>
              <a:ext uri="{FF2B5EF4-FFF2-40B4-BE49-F238E27FC236}">
                <a16:creationId xmlns:a16="http://schemas.microsoft.com/office/drawing/2014/main" id="{BC0C6BAA-EA56-4D29-8FB7-536A625ADC1D}"/>
              </a:ext>
            </a:extLst>
          </p:cNvPr>
          <p:cNvSpPr/>
          <p:nvPr/>
        </p:nvSpPr>
        <p:spPr>
          <a:xfrm>
            <a:off x="4846316" y="989129"/>
            <a:ext cx="2286000" cy="39369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Rumusan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Masalah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Arrow: Chevron 20">
            <a:hlinkClick r:id="rId4" action="ppaction://hlinksldjump"/>
            <a:extLst>
              <a:ext uri="{FF2B5EF4-FFF2-40B4-BE49-F238E27FC236}">
                <a16:creationId xmlns:a16="http://schemas.microsoft.com/office/drawing/2014/main" id="{A558071C-A7AD-4EB0-874B-795BA6202F0F}"/>
              </a:ext>
            </a:extLst>
          </p:cNvPr>
          <p:cNvSpPr/>
          <p:nvPr/>
        </p:nvSpPr>
        <p:spPr>
          <a:xfrm>
            <a:off x="6972512" y="989129"/>
            <a:ext cx="2286000" cy="393690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Batasan</a:t>
            </a:r>
          </a:p>
        </p:txBody>
      </p:sp>
      <p:sp>
        <p:nvSpPr>
          <p:cNvPr id="22" name="Arrow: Chevron 21">
            <a:hlinkClick r:id="rId5" action="ppaction://hlinksldjump"/>
            <a:extLst>
              <a:ext uri="{FF2B5EF4-FFF2-40B4-BE49-F238E27FC236}">
                <a16:creationId xmlns:a16="http://schemas.microsoft.com/office/drawing/2014/main" id="{257E6288-17C6-4283-A6D0-33614DC985CE}"/>
              </a:ext>
            </a:extLst>
          </p:cNvPr>
          <p:cNvSpPr/>
          <p:nvPr/>
        </p:nvSpPr>
        <p:spPr>
          <a:xfrm>
            <a:off x="9098346" y="989129"/>
            <a:ext cx="2286000" cy="39369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Tujuan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IF184802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17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18" name="Rectangle: Rounded Corners 17">
            <a:hlinkClick r:id="rId2" action="ppaction://hlinksldjump"/>
            <a:extLst>
              <a:ext uri="{FF2B5EF4-FFF2-40B4-BE49-F238E27FC236}">
                <a16:creationId xmlns:a16="http://schemas.microsoft.com/office/drawing/2014/main" id="{64A12D76-AE76-43BC-8E65-5262D9D13176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19" name="Rectangle: Rounded Corners 18">
            <a:hlinkClick r:id="rId6" action="ppaction://hlinksldjump"/>
            <a:extLst>
              <a:ext uri="{FF2B5EF4-FFF2-40B4-BE49-F238E27FC236}">
                <a16:creationId xmlns:a16="http://schemas.microsoft.com/office/drawing/2014/main" id="{8E13E0AB-77D5-4047-AFB3-25346F95CD86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20" name="Rectangle: Rounded Corners 19">
            <a:hlinkClick r:id="rId7" action="ppaction://hlinksldjump"/>
            <a:extLst>
              <a:ext uri="{FF2B5EF4-FFF2-40B4-BE49-F238E27FC236}">
                <a16:creationId xmlns:a16="http://schemas.microsoft.com/office/drawing/2014/main" id="{F231F90E-FE8E-4F31-A1F7-04F3BF4C0E92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24" name="Rectangle: Rounded Corners 23">
            <a:hlinkClick r:id="rId8" action="ppaction://hlinksldjump"/>
            <a:extLst>
              <a:ext uri="{FF2B5EF4-FFF2-40B4-BE49-F238E27FC236}">
                <a16:creationId xmlns:a16="http://schemas.microsoft.com/office/drawing/2014/main" id="{72F54AB8-767F-489F-9C58-AFBE9F69021F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26" name="Rectangle: Rounded Corners 25">
            <a:hlinkClick r:id="rId9" action="ppaction://hlinksldjump"/>
            <a:extLst>
              <a:ext uri="{FF2B5EF4-FFF2-40B4-BE49-F238E27FC236}">
                <a16:creationId xmlns:a16="http://schemas.microsoft.com/office/drawing/2014/main" id="{E88C6DD7-2E9B-47F1-B43C-7AAF40F192B6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184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6ED87F-5CB1-4DB9-91DA-1946D7394F73}"/>
              </a:ext>
            </a:extLst>
          </p:cNvPr>
          <p:cNvSpPr txBox="1"/>
          <p:nvPr/>
        </p:nvSpPr>
        <p:spPr>
          <a:xfrm>
            <a:off x="3200400" y="1577729"/>
            <a:ext cx="8195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Tujuan</a:t>
            </a:r>
            <a:r>
              <a:rPr lang="en-US" dirty="0"/>
              <a:t> 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Mengevaluasi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reduksi</a:t>
            </a:r>
            <a:r>
              <a:rPr lang="en-US" dirty="0"/>
              <a:t> polygon untuk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i="1" dirty="0"/>
              <a:t>relative convex hull </a:t>
            </a:r>
            <a:r>
              <a:rPr lang="en-US" dirty="0"/>
              <a:t>pada LL and </a:t>
            </a:r>
            <a:r>
              <a:rPr lang="en-US" dirty="0" err="1"/>
              <a:t>ErBao</a:t>
            </a:r>
            <a:r>
              <a:rPr lang="en-US" dirty="0"/>
              <a:t>.</a:t>
            </a:r>
          </a:p>
        </p:txBody>
      </p:sp>
      <p:sp>
        <p:nvSpPr>
          <p:cNvPr id="12" name="Arrow: Pentagon 11">
            <a:hlinkClick r:id="rId2" action="ppaction://hlinksldjump"/>
            <a:extLst>
              <a:ext uri="{FF2B5EF4-FFF2-40B4-BE49-F238E27FC236}">
                <a16:creationId xmlns:a16="http://schemas.microsoft.com/office/drawing/2014/main" id="{12078CB3-95ED-49E5-84E3-85CDB9A3F0FC}"/>
              </a:ext>
            </a:extLst>
          </p:cNvPr>
          <p:cNvSpPr/>
          <p:nvPr/>
        </p:nvSpPr>
        <p:spPr>
          <a:xfrm>
            <a:off x="3200400" y="989129"/>
            <a:ext cx="1806082" cy="39369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13" name="Arrow: Chevron 12">
            <a:hlinkClick r:id="rId3" action="ppaction://hlinksldjump"/>
            <a:extLst>
              <a:ext uri="{FF2B5EF4-FFF2-40B4-BE49-F238E27FC236}">
                <a16:creationId xmlns:a16="http://schemas.microsoft.com/office/drawing/2014/main" id="{BC0C6BAA-EA56-4D29-8FB7-536A625ADC1D}"/>
              </a:ext>
            </a:extLst>
          </p:cNvPr>
          <p:cNvSpPr/>
          <p:nvPr/>
        </p:nvSpPr>
        <p:spPr>
          <a:xfrm>
            <a:off x="4846316" y="989129"/>
            <a:ext cx="2286000" cy="39369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Rumusan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Masalah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Arrow: Chevron 20">
            <a:hlinkClick r:id="rId4" action="ppaction://hlinksldjump"/>
            <a:extLst>
              <a:ext uri="{FF2B5EF4-FFF2-40B4-BE49-F238E27FC236}">
                <a16:creationId xmlns:a16="http://schemas.microsoft.com/office/drawing/2014/main" id="{A558071C-A7AD-4EB0-874B-795BA6202F0F}"/>
              </a:ext>
            </a:extLst>
          </p:cNvPr>
          <p:cNvSpPr/>
          <p:nvPr/>
        </p:nvSpPr>
        <p:spPr>
          <a:xfrm>
            <a:off x="6972512" y="989129"/>
            <a:ext cx="2286000" cy="39369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Batasan</a:t>
            </a:r>
          </a:p>
        </p:txBody>
      </p:sp>
      <p:sp>
        <p:nvSpPr>
          <p:cNvPr id="22" name="Arrow: Chevron 21">
            <a:hlinkClick r:id="rId5" action="ppaction://hlinksldjump"/>
            <a:extLst>
              <a:ext uri="{FF2B5EF4-FFF2-40B4-BE49-F238E27FC236}">
                <a16:creationId xmlns:a16="http://schemas.microsoft.com/office/drawing/2014/main" id="{257E6288-17C6-4283-A6D0-33614DC985CE}"/>
              </a:ext>
            </a:extLst>
          </p:cNvPr>
          <p:cNvSpPr/>
          <p:nvPr/>
        </p:nvSpPr>
        <p:spPr>
          <a:xfrm>
            <a:off x="9098346" y="989129"/>
            <a:ext cx="2286000" cy="393690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Tujuan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IF184802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17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24" name="Rectangle: Rounded Corners 23">
            <a:hlinkClick r:id="rId2" action="ppaction://hlinksldjump"/>
            <a:extLst>
              <a:ext uri="{FF2B5EF4-FFF2-40B4-BE49-F238E27FC236}">
                <a16:creationId xmlns:a16="http://schemas.microsoft.com/office/drawing/2014/main" id="{C5432D0A-B3E2-461D-BFBE-EEF4737F310B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25" name="Rectangle: Rounded Corners 24">
            <a:hlinkClick r:id="rId6" action="ppaction://hlinksldjump"/>
            <a:extLst>
              <a:ext uri="{FF2B5EF4-FFF2-40B4-BE49-F238E27FC236}">
                <a16:creationId xmlns:a16="http://schemas.microsoft.com/office/drawing/2014/main" id="{0A226FEC-54E9-4F8F-87BD-9FB9747DB8F8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26" name="Rectangle: Rounded Corners 25">
            <a:hlinkClick r:id="rId7" action="ppaction://hlinksldjump"/>
            <a:extLst>
              <a:ext uri="{FF2B5EF4-FFF2-40B4-BE49-F238E27FC236}">
                <a16:creationId xmlns:a16="http://schemas.microsoft.com/office/drawing/2014/main" id="{86D6354C-3CBD-4CB6-BBDB-9E7DA2BD9396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27" name="Rectangle: Rounded Corners 26">
            <a:hlinkClick r:id="rId8" action="ppaction://hlinksldjump"/>
            <a:extLst>
              <a:ext uri="{FF2B5EF4-FFF2-40B4-BE49-F238E27FC236}">
                <a16:creationId xmlns:a16="http://schemas.microsoft.com/office/drawing/2014/main" id="{44CF60AD-29DB-49B2-804D-D645824376A1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31" name="Rectangle: Rounded Corners 30">
            <a:hlinkClick r:id="rId9" action="ppaction://hlinksldjump"/>
            <a:extLst>
              <a:ext uri="{FF2B5EF4-FFF2-40B4-BE49-F238E27FC236}">
                <a16:creationId xmlns:a16="http://schemas.microsoft.com/office/drawing/2014/main" id="{2CC9CC00-C634-4D4E-B466-31CCD99BF4FB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1AA2B73C-949D-4624-8A13-7D70B4BC5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515"/>
            <a:ext cx="32004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Pendahuluan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975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D7F64-82E5-455A-B133-E8AA5603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39"/>
            <a:ext cx="3200400" cy="914400"/>
          </a:xfrm>
          <a:solidFill>
            <a:srgbClr val="0070C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4" name="Rectangle: Rounded Corners 3">
            <a:hlinkClick r:id="rId2" action="ppaction://hlinksldjump"/>
            <a:extLst>
              <a:ext uri="{FF2B5EF4-FFF2-40B4-BE49-F238E27FC236}">
                <a16:creationId xmlns:a16="http://schemas.microsoft.com/office/drawing/2014/main" id="{897FD1C2-3422-47E3-9DE5-F0EBE7ADEE6F}"/>
              </a:ext>
            </a:extLst>
          </p:cNvPr>
          <p:cNvSpPr/>
          <p:nvPr/>
        </p:nvSpPr>
        <p:spPr>
          <a:xfrm>
            <a:off x="2642949" y="2489326"/>
            <a:ext cx="7672061" cy="67254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  <p:sp>
        <p:nvSpPr>
          <p:cNvPr id="5" name="Rectangle: Rounded Corners 4">
            <a:hlinkClick r:id="rId3" action="ppaction://hlinksldjump"/>
            <a:extLst>
              <a:ext uri="{FF2B5EF4-FFF2-40B4-BE49-F238E27FC236}">
                <a16:creationId xmlns:a16="http://schemas.microsoft.com/office/drawing/2014/main" id="{5703C3D6-3C6D-4335-97D6-C99EC9E95A7D}"/>
              </a:ext>
            </a:extLst>
          </p:cNvPr>
          <p:cNvSpPr/>
          <p:nvPr/>
        </p:nvSpPr>
        <p:spPr>
          <a:xfrm>
            <a:off x="2642949" y="3381984"/>
            <a:ext cx="7672061" cy="6725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6" name="Rectangle: Rounded Corners 5">
            <a:hlinkClick r:id="rId4" action="ppaction://hlinksldjump"/>
            <a:extLst>
              <a:ext uri="{FF2B5EF4-FFF2-40B4-BE49-F238E27FC236}">
                <a16:creationId xmlns:a16="http://schemas.microsoft.com/office/drawing/2014/main" id="{F9C83497-793D-44BC-94C0-1D35BA83E7B3}"/>
              </a:ext>
            </a:extLst>
          </p:cNvPr>
          <p:cNvSpPr/>
          <p:nvPr/>
        </p:nvSpPr>
        <p:spPr>
          <a:xfrm>
            <a:off x="2642951" y="4274642"/>
            <a:ext cx="7672061" cy="6725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7" name="Rectangle: Rounded Corners 6">
            <a:hlinkClick r:id="rId5" action="ppaction://hlinksldjump"/>
            <a:extLst>
              <a:ext uri="{FF2B5EF4-FFF2-40B4-BE49-F238E27FC236}">
                <a16:creationId xmlns:a16="http://schemas.microsoft.com/office/drawing/2014/main" id="{FA406A2D-76C6-4779-8CC4-F3842F2477D9}"/>
              </a:ext>
            </a:extLst>
          </p:cNvPr>
          <p:cNvSpPr/>
          <p:nvPr/>
        </p:nvSpPr>
        <p:spPr>
          <a:xfrm>
            <a:off x="2642949" y="5167300"/>
            <a:ext cx="7672061" cy="6725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48C7D3-6256-4498-9844-4B0FA7F07FBA}"/>
              </a:ext>
            </a:extLst>
          </p:cNvPr>
          <p:cNvCxnSpPr>
            <a:cxnSpLocks/>
          </p:cNvCxnSpPr>
          <p:nvPr/>
        </p:nvCxnSpPr>
        <p:spPr>
          <a:xfrm>
            <a:off x="-987225" y="1199413"/>
            <a:ext cx="0" cy="4335014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50ED63-1A52-4659-A48F-012300073161}"/>
              </a:ext>
            </a:extLst>
          </p:cNvPr>
          <p:cNvCxnSpPr>
            <a:cxnSpLocks/>
          </p:cNvCxnSpPr>
          <p:nvPr/>
        </p:nvCxnSpPr>
        <p:spPr>
          <a:xfrm>
            <a:off x="-987225" y="1932942"/>
            <a:ext cx="72224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234F4C-9B78-4234-8C0B-BD4A3DE79CAB}"/>
              </a:ext>
            </a:extLst>
          </p:cNvPr>
          <p:cNvCxnSpPr>
            <a:cxnSpLocks/>
          </p:cNvCxnSpPr>
          <p:nvPr/>
        </p:nvCxnSpPr>
        <p:spPr>
          <a:xfrm>
            <a:off x="-987225" y="2825600"/>
            <a:ext cx="72224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D9B554-D35D-4594-9534-B13292FA3408}"/>
              </a:ext>
            </a:extLst>
          </p:cNvPr>
          <p:cNvCxnSpPr>
            <a:cxnSpLocks/>
          </p:cNvCxnSpPr>
          <p:nvPr/>
        </p:nvCxnSpPr>
        <p:spPr>
          <a:xfrm flipV="1">
            <a:off x="-987225" y="3718258"/>
            <a:ext cx="722242" cy="84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381613-BA13-467E-8AD2-2CDB0A7B088A}"/>
              </a:ext>
            </a:extLst>
          </p:cNvPr>
          <p:cNvCxnSpPr>
            <a:cxnSpLocks/>
          </p:cNvCxnSpPr>
          <p:nvPr/>
        </p:nvCxnSpPr>
        <p:spPr>
          <a:xfrm flipV="1">
            <a:off x="-987225" y="4610916"/>
            <a:ext cx="722240" cy="84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DDC6C4-2AD2-42DA-B37B-94F761F68F5E}"/>
              </a:ext>
            </a:extLst>
          </p:cNvPr>
          <p:cNvCxnSpPr>
            <a:cxnSpLocks/>
          </p:cNvCxnSpPr>
          <p:nvPr/>
        </p:nvCxnSpPr>
        <p:spPr>
          <a:xfrm>
            <a:off x="-987225" y="5503574"/>
            <a:ext cx="72224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row: Chevron 33">
            <a:extLst>
              <a:ext uri="{FF2B5EF4-FFF2-40B4-BE49-F238E27FC236}">
                <a16:creationId xmlns:a16="http://schemas.microsoft.com/office/drawing/2014/main" id="{730B1FFA-97BA-4D90-91F1-27FA60AAD753}"/>
              </a:ext>
            </a:extLst>
          </p:cNvPr>
          <p:cNvSpPr/>
          <p:nvPr/>
        </p:nvSpPr>
        <p:spPr>
          <a:xfrm rot="5400000">
            <a:off x="1878053" y="2631315"/>
            <a:ext cx="977667" cy="680648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Arrow: Chevron 34">
            <a:extLst>
              <a:ext uri="{FF2B5EF4-FFF2-40B4-BE49-F238E27FC236}">
                <a16:creationId xmlns:a16="http://schemas.microsoft.com/office/drawing/2014/main" id="{4082E07E-851C-4085-953C-7A5AB31C082F}"/>
              </a:ext>
            </a:extLst>
          </p:cNvPr>
          <p:cNvSpPr/>
          <p:nvPr/>
        </p:nvSpPr>
        <p:spPr>
          <a:xfrm rot="5400000">
            <a:off x="1878054" y="3539786"/>
            <a:ext cx="977667" cy="680648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376B4E08-113D-4F0A-8C76-8780D847C28C}"/>
              </a:ext>
            </a:extLst>
          </p:cNvPr>
          <p:cNvSpPr/>
          <p:nvPr/>
        </p:nvSpPr>
        <p:spPr>
          <a:xfrm rot="5400000">
            <a:off x="1878054" y="4430517"/>
            <a:ext cx="977667" cy="680648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rrow: Chevron 36">
            <a:extLst>
              <a:ext uri="{FF2B5EF4-FFF2-40B4-BE49-F238E27FC236}">
                <a16:creationId xmlns:a16="http://schemas.microsoft.com/office/drawing/2014/main" id="{37E104B2-2CFC-4BE4-B026-030BB1B50855}"/>
              </a:ext>
            </a:extLst>
          </p:cNvPr>
          <p:cNvSpPr/>
          <p:nvPr/>
        </p:nvSpPr>
        <p:spPr>
          <a:xfrm rot="5400000">
            <a:off x="1878054" y="5328785"/>
            <a:ext cx="977667" cy="680648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hlinkClick r:id="rId6" action="ppaction://hlinksldjump"/>
            <a:extLst>
              <a:ext uri="{FF2B5EF4-FFF2-40B4-BE49-F238E27FC236}">
                <a16:creationId xmlns:a16="http://schemas.microsoft.com/office/drawing/2014/main" id="{2C44AEB4-E6DB-49B7-8493-DA228B59D873}"/>
              </a:ext>
            </a:extLst>
          </p:cNvPr>
          <p:cNvSpPr/>
          <p:nvPr/>
        </p:nvSpPr>
        <p:spPr>
          <a:xfrm>
            <a:off x="2642949" y="1618735"/>
            <a:ext cx="7672061" cy="6725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CDBE32DA-11E9-43DA-917D-F84C8884EDDA}"/>
              </a:ext>
            </a:extLst>
          </p:cNvPr>
          <p:cNvSpPr/>
          <p:nvPr/>
        </p:nvSpPr>
        <p:spPr>
          <a:xfrm rot="5400000">
            <a:off x="1878053" y="1760724"/>
            <a:ext cx="977667" cy="680648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020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6ED87F-5CB1-4DB9-91DA-1946D7394F73}"/>
              </a:ext>
            </a:extLst>
          </p:cNvPr>
          <p:cNvSpPr txBox="1"/>
          <p:nvPr/>
        </p:nvSpPr>
        <p:spPr>
          <a:xfrm>
            <a:off x="3200400" y="1540496"/>
            <a:ext cx="81955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Convex Polygon</a:t>
            </a:r>
          </a:p>
          <a:p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polygon </a:t>
            </a:r>
            <a:r>
              <a:rPr lang="en-US" dirty="0" err="1"/>
              <a:t>sederhana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sudut</a:t>
            </a:r>
            <a:r>
              <a:rPr lang="en-US" dirty="0"/>
              <a:t> </a:t>
            </a:r>
            <a:r>
              <a:rPr lang="en-US" dirty="0" err="1"/>
              <a:t>maksimal</a:t>
            </a:r>
            <a:r>
              <a:rPr lang="en-US" dirty="0"/>
              <a:t> 180 </a:t>
            </a:r>
            <a:r>
              <a:rPr lang="en-US" dirty="0" err="1"/>
              <a:t>derajat</a:t>
            </a:r>
            <a:r>
              <a:rPr lang="en-US" dirty="0"/>
              <a:t> pada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edgenya</a:t>
            </a:r>
            <a:r>
              <a:rPr lang="en-US" dirty="0"/>
              <a:t>. Convex polygon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:</a:t>
            </a:r>
          </a:p>
          <a:p>
            <a:pPr marL="342900" indent="-342900">
              <a:buAutoNum type="arabicPeriod"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sembarang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polygon </a:t>
            </a:r>
            <a:r>
              <a:rPr lang="en-US" dirty="0" err="1"/>
              <a:t>ditarik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polygon.</a:t>
            </a:r>
          </a:p>
          <a:p>
            <a:pPr marL="342900" indent="-342900">
              <a:buAutoNum type="arabicPeriod"/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lurus</a:t>
            </a:r>
            <a:r>
              <a:rPr lang="en-US" dirty="0"/>
              <a:t> yang </a:t>
            </a:r>
            <a:r>
              <a:rPr lang="en-US" dirty="0" err="1"/>
              <a:t>melewati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convex polygon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berpotongan</a:t>
            </a:r>
            <a:r>
              <a:rPr lang="en-US" dirty="0"/>
              <a:t> </a:t>
            </a:r>
            <a:r>
              <a:rPr lang="en-US" dirty="0" err="1"/>
              <a:t>maksimal</a:t>
            </a:r>
            <a:r>
              <a:rPr lang="en-US" dirty="0"/>
              <a:t> 2 kali.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IF184802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17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17" name="Rectangle: Rounded Corners 16">
            <a:hlinkClick r:id="rId2" action="ppaction://hlinksldjump"/>
            <a:extLst>
              <a:ext uri="{FF2B5EF4-FFF2-40B4-BE49-F238E27FC236}">
                <a16:creationId xmlns:a16="http://schemas.microsoft.com/office/drawing/2014/main" id="{F58D0B04-8C96-4F0C-BEBD-835C44DC41B4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29" name="Rectangle: Rounded Corners 28">
            <a:hlinkClick r:id="rId2" action="ppaction://hlinksldjump"/>
            <a:extLst>
              <a:ext uri="{FF2B5EF4-FFF2-40B4-BE49-F238E27FC236}">
                <a16:creationId xmlns:a16="http://schemas.microsoft.com/office/drawing/2014/main" id="{5B277635-CBDC-4EEB-8071-C4B66724930F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BC203F3E-8605-458D-9D63-A8B6E9184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053" y="3927926"/>
            <a:ext cx="3438525" cy="1724025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192DD56-C654-4401-BBCC-ED2DD18E14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010" y="3647580"/>
            <a:ext cx="3438525" cy="20097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5A8E04-D730-4E9F-8447-DDFA2AF5421F}"/>
              </a:ext>
            </a:extLst>
          </p:cNvPr>
          <p:cNvSpPr txBox="1"/>
          <p:nvPr/>
        </p:nvSpPr>
        <p:spPr>
          <a:xfrm>
            <a:off x="4277160" y="5741912"/>
            <a:ext cx="1326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Ilustrasi</a:t>
            </a:r>
            <a:r>
              <a:rPr lang="en-US" sz="1200" dirty="0"/>
              <a:t> </a:t>
            </a:r>
            <a:r>
              <a:rPr lang="en-US" sz="1200" dirty="0" err="1"/>
              <a:t>properti</a:t>
            </a:r>
            <a:r>
              <a:rPr lang="en-US" sz="1200" dirty="0"/>
              <a:t>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836E6E-1827-44F5-83D8-868CC05D35FB}"/>
              </a:ext>
            </a:extLst>
          </p:cNvPr>
          <p:cNvSpPr txBox="1"/>
          <p:nvPr/>
        </p:nvSpPr>
        <p:spPr>
          <a:xfrm>
            <a:off x="8488117" y="5742428"/>
            <a:ext cx="1326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Ilustrasi</a:t>
            </a:r>
            <a:r>
              <a:rPr lang="en-US" sz="1200" dirty="0"/>
              <a:t> </a:t>
            </a:r>
            <a:r>
              <a:rPr lang="en-US" sz="1200" dirty="0" err="1"/>
              <a:t>properti</a:t>
            </a:r>
            <a:r>
              <a:rPr lang="en-US" sz="1200" dirty="0"/>
              <a:t> 2</a:t>
            </a:r>
          </a:p>
        </p:txBody>
      </p:sp>
      <p:sp>
        <p:nvSpPr>
          <p:cNvPr id="21" name="Rectangle: Rounded Corners 20">
            <a:hlinkClick r:id="rId5" action="ppaction://hlinksldjump"/>
            <a:extLst>
              <a:ext uri="{FF2B5EF4-FFF2-40B4-BE49-F238E27FC236}">
                <a16:creationId xmlns:a16="http://schemas.microsoft.com/office/drawing/2014/main" id="{5F73CCF1-F05D-4FB8-84B4-9A5791E0A9A2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22" name="Rectangle: Rounded Corners 21">
            <a:hlinkClick r:id="rId6" action="ppaction://hlinksldjump"/>
            <a:extLst>
              <a:ext uri="{FF2B5EF4-FFF2-40B4-BE49-F238E27FC236}">
                <a16:creationId xmlns:a16="http://schemas.microsoft.com/office/drawing/2014/main" id="{2893B3D3-F756-4651-A8CD-D7213CE5ED38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25" name="Rectangle: Rounded Corners 24">
            <a:hlinkClick r:id="rId7" action="ppaction://hlinksldjump"/>
            <a:extLst>
              <a:ext uri="{FF2B5EF4-FFF2-40B4-BE49-F238E27FC236}">
                <a16:creationId xmlns:a16="http://schemas.microsoft.com/office/drawing/2014/main" id="{055D4E3B-7087-4B7F-9FA8-999F21073838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0D687DFB-19C1-4C34-85DF-E65FD0A30F98}"/>
              </a:ext>
            </a:extLst>
          </p:cNvPr>
          <p:cNvSpPr txBox="1">
            <a:spLocks/>
          </p:cNvSpPr>
          <p:nvPr/>
        </p:nvSpPr>
        <p:spPr>
          <a:xfrm>
            <a:off x="0" y="-59167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solidFill>
                  <a:schemeClr val="bg1"/>
                </a:solidFill>
              </a:rPr>
              <a:t>Dasar Teori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636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6ED87F-5CB1-4DB9-91DA-1946D7394F73}"/>
              </a:ext>
            </a:extLst>
          </p:cNvPr>
          <p:cNvSpPr txBox="1"/>
          <p:nvPr/>
        </p:nvSpPr>
        <p:spPr>
          <a:xfrm>
            <a:off x="3200400" y="1577729"/>
            <a:ext cx="432823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Convex Hull</a:t>
            </a:r>
          </a:p>
          <a:p>
            <a:pPr algn="just"/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convex polygon </a:t>
            </a:r>
            <a:r>
              <a:rPr lang="en-US" dirty="0" err="1"/>
              <a:t>terkecil</a:t>
            </a:r>
            <a:r>
              <a:rPr lang="en-US" dirty="0"/>
              <a:t> yang </a:t>
            </a:r>
            <a:r>
              <a:rPr lang="en-US" dirty="0" err="1"/>
              <a:t>membungkus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set </a:t>
            </a:r>
            <a:r>
              <a:rPr lang="en-US" dirty="0" err="1"/>
              <a:t>titik</a:t>
            </a:r>
            <a:r>
              <a:rPr lang="en-US" dirty="0"/>
              <a:t>. Ada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convex hull, </a:t>
            </a:r>
            <a:r>
              <a:rPr lang="en-US" dirty="0" err="1"/>
              <a:t>diantaranya</a:t>
            </a:r>
            <a:r>
              <a:rPr lang="en-US" dirty="0"/>
              <a:t>:</a:t>
            </a:r>
          </a:p>
          <a:p>
            <a:pPr marL="342900" indent="-342900">
              <a:buAutoNum type="arabicPeriod"/>
            </a:pPr>
            <a:r>
              <a:rPr lang="en-US" dirty="0" err="1"/>
              <a:t>Melkman</a:t>
            </a:r>
            <a:r>
              <a:rPr lang="en-US" dirty="0"/>
              <a:t> Convex Hull Algorithm</a:t>
            </a:r>
          </a:p>
          <a:p>
            <a:pPr marL="342900" indent="-342900">
              <a:buAutoNum type="arabicPeriod"/>
            </a:pPr>
            <a:r>
              <a:rPr lang="en-US" dirty="0"/>
              <a:t>Graham Scan Algorithm</a:t>
            </a:r>
          </a:p>
          <a:p>
            <a:pPr marL="342900" indent="-342900">
              <a:buAutoNum type="arabicPeriod"/>
            </a:pPr>
            <a:r>
              <a:rPr lang="en-US" dirty="0"/>
              <a:t>Monotone Chain Algorithm</a:t>
            </a:r>
          </a:p>
          <a:p>
            <a:pPr marL="342900" indent="-342900">
              <a:buAutoNum type="arabicPeriod"/>
            </a:pPr>
            <a:r>
              <a:rPr lang="en-US" dirty="0"/>
              <a:t>Quick Hull</a:t>
            </a:r>
          </a:p>
          <a:p>
            <a:pPr marL="342900" indent="-342900">
              <a:buAutoNum type="arabicPeriod"/>
            </a:pPr>
            <a:r>
              <a:rPr lang="en-US" dirty="0"/>
              <a:t>Dan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IF184802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17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77D02D41-FB3A-4D7F-8651-1DF9F7A08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475" y="1367178"/>
            <a:ext cx="3274644" cy="26156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25D49B-5679-484F-ADC3-D0564153496D}"/>
              </a:ext>
            </a:extLst>
          </p:cNvPr>
          <p:cNvSpPr txBox="1"/>
          <p:nvPr/>
        </p:nvSpPr>
        <p:spPr>
          <a:xfrm>
            <a:off x="8901610" y="4027044"/>
            <a:ext cx="1830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Ilustrasi</a:t>
            </a:r>
            <a:r>
              <a:rPr lang="en-US" sz="1600" dirty="0"/>
              <a:t> Convex hull</a:t>
            </a:r>
          </a:p>
        </p:txBody>
      </p:sp>
      <p:sp>
        <p:nvSpPr>
          <p:cNvPr id="22" name="Rectangle: Rounded Corners 21">
            <a:hlinkClick r:id="rId3" action="ppaction://hlinksldjump"/>
            <a:extLst>
              <a:ext uri="{FF2B5EF4-FFF2-40B4-BE49-F238E27FC236}">
                <a16:creationId xmlns:a16="http://schemas.microsoft.com/office/drawing/2014/main" id="{6AE168E4-563D-4B2D-AB65-1B65FC0E832D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24" name="Rectangle: Rounded Corners 23">
            <a:hlinkClick r:id="rId3" action="ppaction://hlinksldjump"/>
            <a:extLst>
              <a:ext uri="{FF2B5EF4-FFF2-40B4-BE49-F238E27FC236}">
                <a16:creationId xmlns:a16="http://schemas.microsoft.com/office/drawing/2014/main" id="{AF196A60-663C-418E-9C39-CFC5C4BD907E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  <p:sp>
        <p:nvSpPr>
          <p:cNvPr id="25" name="Rectangle: Rounded Corners 24">
            <a:hlinkClick r:id="rId4" action="ppaction://hlinksldjump"/>
            <a:extLst>
              <a:ext uri="{FF2B5EF4-FFF2-40B4-BE49-F238E27FC236}">
                <a16:creationId xmlns:a16="http://schemas.microsoft.com/office/drawing/2014/main" id="{C6D3A2B6-4890-4C64-9225-776F7055B6F5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26" name="Rectangle: Rounded Corners 25">
            <a:hlinkClick r:id="rId5" action="ppaction://hlinksldjump"/>
            <a:extLst>
              <a:ext uri="{FF2B5EF4-FFF2-40B4-BE49-F238E27FC236}">
                <a16:creationId xmlns:a16="http://schemas.microsoft.com/office/drawing/2014/main" id="{E01BC045-C88F-4507-BDCC-E1DDF5D2A979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27" name="Rectangle: Rounded Corners 26">
            <a:hlinkClick r:id="rId6" action="ppaction://hlinksldjump"/>
            <a:extLst>
              <a:ext uri="{FF2B5EF4-FFF2-40B4-BE49-F238E27FC236}">
                <a16:creationId xmlns:a16="http://schemas.microsoft.com/office/drawing/2014/main" id="{3C6C7A6B-82B8-484A-BF89-4F1ADB88426A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238E35E-37B4-4C86-88CD-32CC1D839B28}"/>
              </a:ext>
            </a:extLst>
          </p:cNvPr>
          <p:cNvSpPr txBox="1">
            <a:spLocks/>
          </p:cNvSpPr>
          <p:nvPr/>
        </p:nvSpPr>
        <p:spPr>
          <a:xfrm>
            <a:off x="0" y="-59167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solidFill>
                  <a:schemeClr val="bg1"/>
                </a:solidFill>
              </a:rPr>
              <a:t>Dasar Teori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752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6ED87F-5CB1-4DB9-91DA-1946D7394F73}"/>
              </a:ext>
            </a:extLst>
          </p:cNvPr>
          <p:cNvSpPr txBox="1"/>
          <p:nvPr/>
        </p:nvSpPr>
        <p:spPr>
          <a:xfrm>
            <a:off x="3560780" y="1737437"/>
            <a:ext cx="337790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Relative Convex Hull</a:t>
            </a:r>
          </a:p>
          <a:p>
            <a:pPr algn="just"/>
            <a:r>
              <a:rPr lang="en-US" dirty="0" err="1"/>
              <a:t>Merupakan</a:t>
            </a:r>
            <a:r>
              <a:rPr lang="en-US" dirty="0"/>
              <a:t> convex hull yang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i="1" dirty="0"/>
              <a:t>cavity </a:t>
            </a:r>
            <a:r>
              <a:rPr lang="en-US" dirty="0"/>
              <a:t>(</a:t>
            </a:r>
            <a:r>
              <a:rPr lang="en-US" dirty="0" err="1"/>
              <a:t>cekungan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) yang </a:t>
            </a:r>
            <a:r>
              <a:rPr lang="en-US" dirty="0" err="1"/>
              <a:t>diakibatkan</a:t>
            </a:r>
            <a:r>
              <a:rPr lang="en-US" dirty="0"/>
              <a:t> atau </a:t>
            </a:r>
            <a:r>
              <a:rPr lang="en-US" i="1" dirty="0"/>
              <a:t>relative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yang </a:t>
            </a:r>
            <a:r>
              <a:rPr lang="en-US" dirty="0" err="1"/>
              <a:t>membatasinya</a:t>
            </a:r>
            <a:r>
              <a:rPr lang="en-US" dirty="0"/>
              <a:t>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IF184802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17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F25D49B-5679-484F-ADC3-D0564153496D}"/>
              </a:ext>
            </a:extLst>
          </p:cNvPr>
          <p:cNvSpPr txBox="1"/>
          <p:nvPr/>
        </p:nvSpPr>
        <p:spPr>
          <a:xfrm>
            <a:off x="8790909" y="5026530"/>
            <a:ext cx="1830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Ilustrasi</a:t>
            </a:r>
            <a:r>
              <a:rPr lang="en-US" sz="1600" dirty="0"/>
              <a:t> Convex hull</a:t>
            </a:r>
          </a:p>
        </p:txBody>
      </p:sp>
      <p:pic>
        <p:nvPicPr>
          <p:cNvPr id="8" name="Picture 7" descr="A picture containing animal&#10;&#10;Description automatically generated">
            <a:extLst>
              <a:ext uri="{FF2B5EF4-FFF2-40B4-BE49-F238E27FC236}">
                <a16:creationId xmlns:a16="http://schemas.microsoft.com/office/drawing/2014/main" id="{636F76D6-2D81-48E5-825C-20E47246D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156" y="1274676"/>
            <a:ext cx="3601880" cy="3560762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2E5DA1AC-5F22-4BFE-BB13-C4D8DD7DA6CC}"/>
              </a:ext>
            </a:extLst>
          </p:cNvPr>
          <p:cNvSpPr txBox="1">
            <a:spLocks/>
          </p:cNvSpPr>
          <p:nvPr/>
        </p:nvSpPr>
        <p:spPr>
          <a:xfrm>
            <a:off x="0" y="-21515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solidFill>
                  <a:schemeClr val="bg1"/>
                </a:solidFill>
              </a:rPr>
              <a:t>Dasar Teori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: Rounded Corners 21">
            <a:hlinkClick r:id="rId3" action="ppaction://hlinksldjump"/>
            <a:extLst>
              <a:ext uri="{FF2B5EF4-FFF2-40B4-BE49-F238E27FC236}">
                <a16:creationId xmlns:a16="http://schemas.microsoft.com/office/drawing/2014/main" id="{58777DB5-5AD0-414F-8C47-EF1C186D6520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24" name="Rectangle: Rounded Corners 23">
            <a:hlinkClick r:id="rId3" action="ppaction://hlinksldjump"/>
            <a:extLst>
              <a:ext uri="{FF2B5EF4-FFF2-40B4-BE49-F238E27FC236}">
                <a16:creationId xmlns:a16="http://schemas.microsoft.com/office/drawing/2014/main" id="{9546705F-A1F7-4278-9FD8-CA8E94EA8FA6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  <p:sp>
        <p:nvSpPr>
          <p:cNvPr id="25" name="Rectangle: Rounded Corners 24">
            <a:hlinkClick r:id="rId4" action="ppaction://hlinksldjump"/>
            <a:extLst>
              <a:ext uri="{FF2B5EF4-FFF2-40B4-BE49-F238E27FC236}">
                <a16:creationId xmlns:a16="http://schemas.microsoft.com/office/drawing/2014/main" id="{8B9C8A7A-60F3-4D8F-968F-474677A94E60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26" name="Rectangle: Rounded Corners 25">
            <a:hlinkClick r:id="rId5" action="ppaction://hlinksldjump"/>
            <a:extLst>
              <a:ext uri="{FF2B5EF4-FFF2-40B4-BE49-F238E27FC236}">
                <a16:creationId xmlns:a16="http://schemas.microsoft.com/office/drawing/2014/main" id="{83FA3691-5571-41A2-A375-2F35C084D229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27" name="Rectangle: Rounded Corners 26">
            <a:hlinkClick r:id="rId6" action="ppaction://hlinksldjump"/>
            <a:extLst>
              <a:ext uri="{FF2B5EF4-FFF2-40B4-BE49-F238E27FC236}">
                <a16:creationId xmlns:a16="http://schemas.microsoft.com/office/drawing/2014/main" id="{FE1FA187-9E91-40AB-BE27-475C10B4FE42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</p:spTree>
    <p:extLst>
      <p:ext uri="{BB962C8B-B14F-4D97-AF65-F5344CB8AC3E}">
        <p14:creationId xmlns:p14="http://schemas.microsoft.com/office/powerpoint/2010/main" val="1136438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74CBDCF-30D6-4E46-AEE5-257ECA5E7582}"/>
              </a:ext>
            </a:extLst>
          </p:cNvPr>
          <p:cNvSpPr txBox="1">
            <a:spLocks/>
          </p:cNvSpPr>
          <p:nvPr/>
        </p:nvSpPr>
        <p:spPr>
          <a:xfrm>
            <a:off x="1524000" y="1354276"/>
            <a:ext cx="9144000" cy="23876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9CCE5A-7856-4DAA-BFEA-7154016C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4276"/>
            <a:ext cx="9144000" cy="2387600"/>
          </a:xfrm>
          <a:noFill/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IMPLEMENTASI ALGORITMA REDUKSI POLIGON DALAM MENYELESAIKAN PERMASALAHAN RELATIVE CONVEX HULL DENGAN STUDI KASUS SPHERE ONLINE JUDGE 5637 LL AND ERBAO</a:t>
            </a:r>
            <a:br>
              <a:rPr lang="en-US" sz="2800" b="1" dirty="0">
                <a:solidFill>
                  <a:schemeClr val="bg1"/>
                </a:solidFill>
              </a:rPr>
            </a:b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3F081-A3C9-4777-95A3-6794B0EC7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9236"/>
            <a:ext cx="3268532" cy="1088297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/>
              <a:t>Dibuat</a:t>
            </a:r>
            <a:r>
              <a:rPr lang="en-US" sz="1800" dirty="0"/>
              <a:t> Oleh :</a:t>
            </a:r>
          </a:p>
          <a:p>
            <a:pPr algn="l"/>
            <a:r>
              <a:rPr lang="en-US" sz="1800" dirty="0"/>
              <a:t>Michael Julian Albertus</a:t>
            </a:r>
          </a:p>
          <a:p>
            <a:pPr algn="l"/>
            <a:r>
              <a:rPr lang="en-US" sz="1800" dirty="0"/>
              <a:t>05111640000097</a:t>
            </a:r>
          </a:p>
        </p:txBody>
      </p:sp>
      <p:pic>
        <p:nvPicPr>
          <p:cNvPr id="1030" name="Picture 6" descr="Image result for logo its">
            <a:extLst>
              <a:ext uri="{FF2B5EF4-FFF2-40B4-BE49-F238E27FC236}">
                <a16:creationId xmlns:a16="http://schemas.microsoft.com/office/drawing/2014/main" id="{1B0D45B2-42F9-4585-B894-132B51303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8768" y="-66293"/>
            <a:ext cx="2033463" cy="131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7840636F-1C72-49BD-9437-E75C78A2DC28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A35552-4312-4E5B-BB15-7189CFD035F1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72E072-7E57-4CB6-A837-57E9A78DBD14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IF184802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E48149-FE0E-40D9-9827-7E284185D405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17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395DE773-87E2-4249-AE3B-2F31DB26C169}"/>
              </a:ext>
            </a:extLst>
          </p:cNvPr>
          <p:cNvSpPr/>
          <p:nvPr/>
        </p:nvSpPr>
        <p:spPr>
          <a:xfrm>
            <a:off x="6874136" y="4059236"/>
            <a:ext cx="3793864" cy="1096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dirty="0" err="1"/>
              <a:t>Dibimbing</a:t>
            </a:r>
            <a:r>
              <a:rPr lang="en-US" dirty="0"/>
              <a:t> Oleh:</a:t>
            </a:r>
          </a:p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dirty="0" err="1"/>
              <a:t>Rully</a:t>
            </a:r>
            <a:r>
              <a:rPr lang="en-US" dirty="0"/>
              <a:t> </a:t>
            </a:r>
            <a:r>
              <a:rPr lang="en-US" dirty="0" err="1"/>
              <a:t>Soelaiman</a:t>
            </a:r>
            <a:r>
              <a:rPr lang="en-US" dirty="0"/>
              <a:t>, </a:t>
            </a:r>
            <a:r>
              <a:rPr lang="en-US" dirty="0" err="1"/>
              <a:t>S.Kom</a:t>
            </a:r>
            <a:r>
              <a:rPr lang="en-US" dirty="0"/>
              <a:t>., </a:t>
            </a:r>
            <a:r>
              <a:rPr lang="en-US" dirty="0" err="1"/>
              <a:t>M.Kom</a:t>
            </a:r>
            <a:r>
              <a:rPr lang="en-US" dirty="0"/>
              <a:t>.</a:t>
            </a:r>
          </a:p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dirty="0" err="1"/>
              <a:t>Yudhi</a:t>
            </a:r>
            <a:r>
              <a:rPr lang="en-US" dirty="0"/>
              <a:t> </a:t>
            </a:r>
            <a:r>
              <a:rPr lang="en-US" dirty="0" err="1"/>
              <a:t>Purwananto</a:t>
            </a:r>
            <a:r>
              <a:rPr lang="en-US" dirty="0"/>
              <a:t>, </a:t>
            </a:r>
            <a:r>
              <a:rPr lang="en-US" dirty="0" err="1"/>
              <a:t>S.Kom</a:t>
            </a:r>
            <a:r>
              <a:rPr lang="en-US" dirty="0"/>
              <a:t>., </a:t>
            </a:r>
            <a:r>
              <a:rPr lang="en-US" dirty="0" err="1"/>
              <a:t>M.Kom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6025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D7F64-82E5-455A-B133-E8AA5603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39"/>
            <a:ext cx="3200400" cy="914400"/>
          </a:xfrm>
          <a:solidFill>
            <a:srgbClr val="0070C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4" name="Rectangle: Rounded Corners 3">
            <a:hlinkClick r:id="rId2" action="ppaction://hlinksldjump"/>
            <a:extLst>
              <a:ext uri="{FF2B5EF4-FFF2-40B4-BE49-F238E27FC236}">
                <a16:creationId xmlns:a16="http://schemas.microsoft.com/office/drawing/2014/main" id="{897FD1C2-3422-47E3-9DE5-F0EBE7ADEE6F}"/>
              </a:ext>
            </a:extLst>
          </p:cNvPr>
          <p:cNvSpPr/>
          <p:nvPr/>
        </p:nvSpPr>
        <p:spPr>
          <a:xfrm>
            <a:off x="2642949" y="2489326"/>
            <a:ext cx="7672061" cy="6725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  <p:sp>
        <p:nvSpPr>
          <p:cNvPr id="5" name="Rectangle: Rounded Corners 4">
            <a:hlinkClick r:id="rId3" action="ppaction://hlinksldjump"/>
            <a:extLst>
              <a:ext uri="{FF2B5EF4-FFF2-40B4-BE49-F238E27FC236}">
                <a16:creationId xmlns:a16="http://schemas.microsoft.com/office/drawing/2014/main" id="{5703C3D6-3C6D-4335-97D6-C99EC9E95A7D}"/>
              </a:ext>
            </a:extLst>
          </p:cNvPr>
          <p:cNvSpPr/>
          <p:nvPr/>
        </p:nvSpPr>
        <p:spPr>
          <a:xfrm>
            <a:off x="2642949" y="3381984"/>
            <a:ext cx="7672061" cy="67254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6" name="Rectangle: Rounded Corners 5">
            <a:hlinkClick r:id="rId4" action="ppaction://hlinksldjump"/>
            <a:extLst>
              <a:ext uri="{FF2B5EF4-FFF2-40B4-BE49-F238E27FC236}">
                <a16:creationId xmlns:a16="http://schemas.microsoft.com/office/drawing/2014/main" id="{F9C83497-793D-44BC-94C0-1D35BA83E7B3}"/>
              </a:ext>
            </a:extLst>
          </p:cNvPr>
          <p:cNvSpPr/>
          <p:nvPr/>
        </p:nvSpPr>
        <p:spPr>
          <a:xfrm>
            <a:off x="2642951" y="4274642"/>
            <a:ext cx="7672061" cy="6725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7" name="Rectangle: Rounded Corners 6">
            <a:hlinkClick r:id="rId5" action="ppaction://hlinksldjump"/>
            <a:extLst>
              <a:ext uri="{FF2B5EF4-FFF2-40B4-BE49-F238E27FC236}">
                <a16:creationId xmlns:a16="http://schemas.microsoft.com/office/drawing/2014/main" id="{FA406A2D-76C6-4779-8CC4-F3842F2477D9}"/>
              </a:ext>
            </a:extLst>
          </p:cNvPr>
          <p:cNvSpPr/>
          <p:nvPr/>
        </p:nvSpPr>
        <p:spPr>
          <a:xfrm>
            <a:off x="2642949" y="5167300"/>
            <a:ext cx="7672061" cy="6725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48C7D3-6256-4498-9844-4B0FA7F07FBA}"/>
              </a:ext>
            </a:extLst>
          </p:cNvPr>
          <p:cNvCxnSpPr>
            <a:cxnSpLocks/>
          </p:cNvCxnSpPr>
          <p:nvPr/>
        </p:nvCxnSpPr>
        <p:spPr>
          <a:xfrm>
            <a:off x="-987225" y="1199413"/>
            <a:ext cx="0" cy="4335014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50ED63-1A52-4659-A48F-012300073161}"/>
              </a:ext>
            </a:extLst>
          </p:cNvPr>
          <p:cNvCxnSpPr>
            <a:cxnSpLocks/>
          </p:cNvCxnSpPr>
          <p:nvPr/>
        </p:nvCxnSpPr>
        <p:spPr>
          <a:xfrm>
            <a:off x="-987225" y="1932942"/>
            <a:ext cx="72224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234F4C-9B78-4234-8C0B-BD4A3DE79CAB}"/>
              </a:ext>
            </a:extLst>
          </p:cNvPr>
          <p:cNvCxnSpPr>
            <a:cxnSpLocks/>
          </p:cNvCxnSpPr>
          <p:nvPr/>
        </p:nvCxnSpPr>
        <p:spPr>
          <a:xfrm>
            <a:off x="-987225" y="2825600"/>
            <a:ext cx="72224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D9B554-D35D-4594-9534-B13292FA3408}"/>
              </a:ext>
            </a:extLst>
          </p:cNvPr>
          <p:cNvCxnSpPr>
            <a:cxnSpLocks/>
          </p:cNvCxnSpPr>
          <p:nvPr/>
        </p:nvCxnSpPr>
        <p:spPr>
          <a:xfrm flipV="1">
            <a:off x="-987225" y="3718258"/>
            <a:ext cx="722242" cy="84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381613-BA13-467E-8AD2-2CDB0A7B088A}"/>
              </a:ext>
            </a:extLst>
          </p:cNvPr>
          <p:cNvCxnSpPr>
            <a:cxnSpLocks/>
          </p:cNvCxnSpPr>
          <p:nvPr/>
        </p:nvCxnSpPr>
        <p:spPr>
          <a:xfrm flipV="1">
            <a:off x="-987225" y="4610916"/>
            <a:ext cx="722240" cy="84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DDC6C4-2AD2-42DA-B37B-94F761F68F5E}"/>
              </a:ext>
            </a:extLst>
          </p:cNvPr>
          <p:cNvCxnSpPr>
            <a:cxnSpLocks/>
          </p:cNvCxnSpPr>
          <p:nvPr/>
        </p:nvCxnSpPr>
        <p:spPr>
          <a:xfrm>
            <a:off x="-987225" y="5503574"/>
            <a:ext cx="72224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row: Chevron 33">
            <a:extLst>
              <a:ext uri="{FF2B5EF4-FFF2-40B4-BE49-F238E27FC236}">
                <a16:creationId xmlns:a16="http://schemas.microsoft.com/office/drawing/2014/main" id="{730B1FFA-97BA-4D90-91F1-27FA60AAD753}"/>
              </a:ext>
            </a:extLst>
          </p:cNvPr>
          <p:cNvSpPr/>
          <p:nvPr/>
        </p:nvSpPr>
        <p:spPr>
          <a:xfrm rot="5400000">
            <a:off x="1878053" y="2631315"/>
            <a:ext cx="977667" cy="680648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Arrow: Chevron 34">
            <a:extLst>
              <a:ext uri="{FF2B5EF4-FFF2-40B4-BE49-F238E27FC236}">
                <a16:creationId xmlns:a16="http://schemas.microsoft.com/office/drawing/2014/main" id="{4082E07E-851C-4085-953C-7A5AB31C082F}"/>
              </a:ext>
            </a:extLst>
          </p:cNvPr>
          <p:cNvSpPr/>
          <p:nvPr/>
        </p:nvSpPr>
        <p:spPr>
          <a:xfrm rot="5400000">
            <a:off x="1878054" y="3539786"/>
            <a:ext cx="977667" cy="680648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376B4E08-113D-4F0A-8C76-8780D847C28C}"/>
              </a:ext>
            </a:extLst>
          </p:cNvPr>
          <p:cNvSpPr/>
          <p:nvPr/>
        </p:nvSpPr>
        <p:spPr>
          <a:xfrm rot="5400000">
            <a:off x="1878054" y="4430517"/>
            <a:ext cx="977667" cy="680648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rrow: Chevron 36">
            <a:extLst>
              <a:ext uri="{FF2B5EF4-FFF2-40B4-BE49-F238E27FC236}">
                <a16:creationId xmlns:a16="http://schemas.microsoft.com/office/drawing/2014/main" id="{37E104B2-2CFC-4BE4-B026-030BB1B50855}"/>
              </a:ext>
            </a:extLst>
          </p:cNvPr>
          <p:cNvSpPr/>
          <p:nvPr/>
        </p:nvSpPr>
        <p:spPr>
          <a:xfrm rot="5400000">
            <a:off x="1878054" y="5328785"/>
            <a:ext cx="977667" cy="680648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hlinkClick r:id="rId6" action="ppaction://hlinksldjump"/>
            <a:extLst>
              <a:ext uri="{FF2B5EF4-FFF2-40B4-BE49-F238E27FC236}">
                <a16:creationId xmlns:a16="http://schemas.microsoft.com/office/drawing/2014/main" id="{2C44AEB4-E6DB-49B7-8493-DA228B59D873}"/>
              </a:ext>
            </a:extLst>
          </p:cNvPr>
          <p:cNvSpPr/>
          <p:nvPr/>
        </p:nvSpPr>
        <p:spPr>
          <a:xfrm>
            <a:off x="2642949" y="1618735"/>
            <a:ext cx="7672061" cy="6725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CDBE32DA-11E9-43DA-917D-F84C8884EDDA}"/>
              </a:ext>
            </a:extLst>
          </p:cNvPr>
          <p:cNvSpPr/>
          <p:nvPr/>
        </p:nvSpPr>
        <p:spPr>
          <a:xfrm rot="5400000">
            <a:off x="1878053" y="1760724"/>
            <a:ext cx="977667" cy="680648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453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EC3F0BFF-BE22-4F51-BA9F-8F1ED6DD6BB6}"/>
              </a:ext>
            </a:extLst>
          </p:cNvPr>
          <p:cNvSpPr txBox="1"/>
          <p:nvPr/>
        </p:nvSpPr>
        <p:spPr>
          <a:xfrm>
            <a:off x="3200399" y="680462"/>
            <a:ext cx="432823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Strategi</a:t>
            </a:r>
            <a:r>
              <a:rPr lang="en-US" b="1" dirty="0"/>
              <a:t> </a:t>
            </a:r>
            <a:r>
              <a:rPr lang="en-US" b="1" dirty="0" err="1"/>
              <a:t>penyelesaian</a:t>
            </a:r>
            <a:r>
              <a:rPr lang="en-US" b="1" dirty="0"/>
              <a:t>:</a:t>
            </a:r>
          </a:p>
          <a:p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vertex polygon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Buang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 err="1"/>
              <a:t>dalam</a:t>
            </a:r>
            <a:r>
              <a:rPr lang="en-US" i="1" dirty="0"/>
              <a:t> queue.</a:t>
            </a: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Untuk </a:t>
            </a:r>
            <a:r>
              <a:rPr lang="en-US" dirty="0" err="1"/>
              <a:t>setiap</a:t>
            </a:r>
            <a:r>
              <a:rPr lang="en-US" dirty="0"/>
              <a:t> vertex </a:t>
            </a:r>
            <a:r>
              <a:rPr lang="en-US" i="1" dirty="0" err="1"/>
              <a:t>i</a:t>
            </a:r>
            <a:r>
              <a:rPr lang="en-US" dirty="0"/>
              <a:t> </a:t>
            </a:r>
            <a:r>
              <a:rPr lang="en-US" dirty="0" err="1"/>
              <a:t>periksalah</a:t>
            </a:r>
            <a:r>
              <a:rPr lang="en-US" dirty="0"/>
              <a:t> </a:t>
            </a:r>
            <a:r>
              <a:rPr lang="en-US" dirty="0" err="1"/>
              <a:t>orientasinya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vertex </a:t>
            </a:r>
            <a:r>
              <a:rPr lang="en-US" i="1" dirty="0"/>
              <a:t>i-1</a:t>
            </a:r>
            <a:r>
              <a:rPr lang="en-US" dirty="0"/>
              <a:t> dan </a:t>
            </a:r>
            <a:r>
              <a:rPr lang="en-US" i="1" dirty="0"/>
              <a:t>i+1,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concave atau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i="1" dirty="0"/>
              <a:t>i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 dan </a:t>
            </a:r>
            <a:r>
              <a:rPr lang="en-US" dirty="0" err="1"/>
              <a:t>ulangi</a:t>
            </a:r>
            <a:r>
              <a:rPr lang="en-US" dirty="0"/>
              <a:t> point 2 untuk vertex </a:t>
            </a:r>
            <a:r>
              <a:rPr lang="en-US" dirty="0" err="1"/>
              <a:t>selanjutnya</a:t>
            </a:r>
            <a:r>
              <a:rPr lang="en-US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i="1" dirty="0"/>
              <a:t>, i+1, i-1.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Carilah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Carilah</a:t>
            </a:r>
            <a:r>
              <a:rPr lang="en-US" dirty="0"/>
              <a:t> convex hull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di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i-1 dan i+1.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Sisipkan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pembentuk</a:t>
            </a:r>
            <a:r>
              <a:rPr lang="en-US" dirty="0"/>
              <a:t> convex hull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Ulangin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2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vertex yang bisa </a:t>
            </a:r>
            <a:r>
              <a:rPr lang="en-US" dirty="0" err="1"/>
              <a:t>dibuang</a:t>
            </a:r>
            <a:r>
              <a:rPr lang="en-US" dirty="0"/>
              <a:t> lagi.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IF184802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17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284D1E76-4923-440F-8190-3E88F368FC2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>
                <a:solidFill>
                  <a:schemeClr val="bg1"/>
                </a:solidFill>
              </a:rPr>
              <a:t>Strategi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Penyelesaian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3" name="Rectangle: Rounded Corners 42">
            <a:hlinkClick r:id="rId2" action="ppaction://hlinksldjump"/>
            <a:extLst>
              <a:ext uri="{FF2B5EF4-FFF2-40B4-BE49-F238E27FC236}">
                <a16:creationId xmlns:a16="http://schemas.microsoft.com/office/drawing/2014/main" id="{3E1588EE-3DD5-40AB-8803-73B1F282CF7B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51" name="Rectangle: Rounded Corners 50">
            <a:hlinkClick r:id="rId3" action="ppaction://hlinksldjump"/>
            <a:extLst>
              <a:ext uri="{FF2B5EF4-FFF2-40B4-BE49-F238E27FC236}">
                <a16:creationId xmlns:a16="http://schemas.microsoft.com/office/drawing/2014/main" id="{B1EF56DE-F089-4849-8A1C-3983AE936EF0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54" name="Rectangle: Rounded Corners 53">
            <a:hlinkClick r:id="rId4" action="ppaction://hlinksldjump"/>
            <a:extLst>
              <a:ext uri="{FF2B5EF4-FFF2-40B4-BE49-F238E27FC236}">
                <a16:creationId xmlns:a16="http://schemas.microsoft.com/office/drawing/2014/main" id="{B399ECB2-5056-4A5C-8015-624C7C69D2AF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55" name="Rectangle: Rounded Corners 54">
            <a:hlinkClick r:id="rId5" action="ppaction://hlinksldjump"/>
            <a:extLst>
              <a:ext uri="{FF2B5EF4-FFF2-40B4-BE49-F238E27FC236}">
                <a16:creationId xmlns:a16="http://schemas.microsoft.com/office/drawing/2014/main" id="{C8C4F265-CAE8-4F60-909A-9A01F47CA47B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57" name="Rectangle: Rounded Corners 56">
            <a:hlinkClick r:id="rId6" action="ppaction://hlinksldjump"/>
            <a:extLst>
              <a:ext uri="{FF2B5EF4-FFF2-40B4-BE49-F238E27FC236}">
                <a16:creationId xmlns:a16="http://schemas.microsoft.com/office/drawing/2014/main" id="{D3393F52-8D8D-41E4-A5F8-F218EA07476F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4AB7974-035F-474A-BDCB-8929DFB5BA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9432" y="483540"/>
            <a:ext cx="3505226" cy="5686467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6BA0CA8E-DF99-4EFC-8045-276D35FF2EEF}"/>
              </a:ext>
            </a:extLst>
          </p:cNvPr>
          <p:cNvSpPr/>
          <p:nvPr/>
        </p:nvSpPr>
        <p:spPr>
          <a:xfrm>
            <a:off x="8351134" y="905532"/>
            <a:ext cx="3263524" cy="6605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7EFD1D7-F245-4009-B728-50FD2BC03BD5}"/>
              </a:ext>
            </a:extLst>
          </p:cNvPr>
          <p:cNvSpPr/>
          <p:nvPr/>
        </p:nvSpPr>
        <p:spPr>
          <a:xfrm>
            <a:off x="3270145" y="1235793"/>
            <a:ext cx="4258491" cy="6598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70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ABFEABB-E299-48FA-9355-B7AD80848F4C}"/>
              </a:ext>
            </a:extLst>
          </p:cNvPr>
          <p:cNvSpPr txBox="1"/>
          <p:nvPr/>
        </p:nvSpPr>
        <p:spPr>
          <a:xfrm>
            <a:off x="3200399" y="680462"/>
            <a:ext cx="432823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Strategi</a:t>
            </a:r>
            <a:r>
              <a:rPr lang="en-US" b="1" dirty="0"/>
              <a:t> </a:t>
            </a:r>
            <a:r>
              <a:rPr lang="en-US" b="1" dirty="0" err="1"/>
              <a:t>penyelesaian</a:t>
            </a:r>
            <a:r>
              <a:rPr lang="en-US" b="1" dirty="0"/>
              <a:t>:</a:t>
            </a:r>
          </a:p>
          <a:p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vertex polygon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Buang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 err="1"/>
              <a:t>dalam</a:t>
            </a:r>
            <a:r>
              <a:rPr lang="en-US" i="1" dirty="0"/>
              <a:t> queue.</a:t>
            </a: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Untuk </a:t>
            </a:r>
            <a:r>
              <a:rPr lang="en-US" dirty="0" err="1"/>
              <a:t>setiap</a:t>
            </a:r>
            <a:r>
              <a:rPr lang="en-US" dirty="0"/>
              <a:t> vertex </a:t>
            </a:r>
            <a:r>
              <a:rPr lang="en-US" i="1" dirty="0" err="1"/>
              <a:t>i</a:t>
            </a:r>
            <a:r>
              <a:rPr lang="en-US" dirty="0"/>
              <a:t> </a:t>
            </a:r>
            <a:r>
              <a:rPr lang="en-US" dirty="0" err="1"/>
              <a:t>periksalah</a:t>
            </a:r>
            <a:r>
              <a:rPr lang="en-US" dirty="0"/>
              <a:t> </a:t>
            </a:r>
            <a:r>
              <a:rPr lang="en-US" dirty="0" err="1"/>
              <a:t>orientasinya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vertex </a:t>
            </a:r>
            <a:r>
              <a:rPr lang="en-US" i="1" dirty="0"/>
              <a:t>i-1</a:t>
            </a:r>
            <a:r>
              <a:rPr lang="en-US" dirty="0"/>
              <a:t> dan </a:t>
            </a:r>
            <a:r>
              <a:rPr lang="en-US" i="1" dirty="0"/>
              <a:t>i+1,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concave atau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i="1" dirty="0"/>
              <a:t>i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 dan </a:t>
            </a:r>
            <a:r>
              <a:rPr lang="en-US" dirty="0" err="1"/>
              <a:t>ulangi</a:t>
            </a:r>
            <a:r>
              <a:rPr lang="en-US" dirty="0"/>
              <a:t> point 2 untuk vertex </a:t>
            </a:r>
            <a:r>
              <a:rPr lang="en-US" dirty="0" err="1"/>
              <a:t>selanjutnya</a:t>
            </a:r>
            <a:r>
              <a:rPr lang="en-US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i="1" dirty="0"/>
              <a:t>, i+1, i-1.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Carilah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Carilah</a:t>
            </a:r>
            <a:r>
              <a:rPr lang="en-US" dirty="0"/>
              <a:t> convex hull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di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i-1 dan i+1.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Sisipkan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pembentuk</a:t>
            </a:r>
            <a:r>
              <a:rPr lang="en-US" dirty="0"/>
              <a:t> convex hull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Ulangin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2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vertex yang bisa </a:t>
            </a:r>
            <a:r>
              <a:rPr lang="en-US" dirty="0" err="1"/>
              <a:t>dibuang</a:t>
            </a:r>
            <a:r>
              <a:rPr lang="en-US" dirty="0"/>
              <a:t> lagi.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IF184802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17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284D1E76-4923-440F-8190-3E88F368FC2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>
                <a:solidFill>
                  <a:schemeClr val="bg1"/>
                </a:solidFill>
              </a:rPr>
              <a:t>Strategi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Penyelesaian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3" name="Rectangle: Rounded Corners 42">
            <a:hlinkClick r:id="rId2" action="ppaction://hlinksldjump"/>
            <a:extLst>
              <a:ext uri="{FF2B5EF4-FFF2-40B4-BE49-F238E27FC236}">
                <a16:creationId xmlns:a16="http://schemas.microsoft.com/office/drawing/2014/main" id="{3E1588EE-3DD5-40AB-8803-73B1F282CF7B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51" name="Rectangle: Rounded Corners 50">
            <a:hlinkClick r:id="rId3" action="ppaction://hlinksldjump"/>
            <a:extLst>
              <a:ext uri="{FF2B5EF4-FFF2-40B4-BE49-F238E27FC236}">
                <a16:creationId xmlns:a16="http://schemas.microsoft.com/office/drawing/2014/main" id="{B1EF56DE-F089-4849-8A1C-3983AE936EF0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54" name="Rectangle: Rounded Corners 53">
            <a:hlinkClick r:id="rId4" action="ppaction://hlinksldjump"/>
            <a:extLst>
              <a:ext uri="{FF2B5EF4-FFF2-40B4-BE49-F238E27FC236}">
                <a16:creationId xmlns:a16="http://schemas.microsoft.com/office/drawing/2014/main" id="{B399ECB2-5056-4A5C-8015-624C7C69D2AF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55" name="Rectangle: Rounded Corners 54">
            <a:hlinkClick r:id="rId5" action="ppaction://hlinksldjump"/>
            <a:extLst>
              <a:ext uri="{FF2B5EF4-FFF2-40B4-BE49-F238E27FC236}">
                <a16:creationId xmlns:a16="http://schemas.microsoft.com/office/drawing/2014/main" id="{C8C4F265-CAE8-4F60-909A-9A01F47CA47B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57" name="Rectangle: Rounded Corners 56">
            <a:hlinkClick r:id="rId6" action="ppaction://hlinksldjump"/>
            <a:extLst>
              <a:ext uri="{FF2B5EF4-FFF2-40B4-BE49-F238E27FC236}">
                <a16:creationId xmlns:a16="http://schemas.microsoft.com/office/drawing/2014/main" id="{D3393F52-8D8D-41E4-A5F8-F218EA07476F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4AB7974-035F-474A-BDCB-8929DFB5BA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9432" y="483540"/>
            <a:ext cx="3505226" cy="5686467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6BA0CA8E-DF99-4EFC-8045-276D35FF2EEF}"/>
              </a:ext>
            </a:extLst>
          </p:cNvPr>
          <p:cNvSpPr/>
          <p:nvPr/>
        </p:nvSpPr>
        <p:spPr>
          <a:xfrm>
            <a:off x="8351134" y="2339624"/>
            <a:ext cx="3263524" cy="2308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7EFD1D7-F245-4009-B728-50FD2BC03BD5}"/>
              </a:ext>
            </a:extLst>
          </p:cNvPr>
          <p:cNvSpPr/>
          <p:nvPr/>
        </p:nvSpPr>
        <p:spPr>
          <a:xfrm>
            <a:off x="3235271" y="1784869"/>
            <a:ext cx="4258491" cy="3385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01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IF184802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17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A619B3B-F7E6-4106-8DFD-862AEB2FB0CC}"/>
              </a:ext>
            </a:extLst>
          </p:cNvPr>
          <p:cNvSpPr txBox="1"/>
          <p:nvPr/>
        </p:nvSpPr>
        <p:spPr>
          <a:xfrm>
            <a:off x="3200399" y="680462"/>
            <a:ext cx="432823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Strategi</a:t>
            </a:r>
            <a:r>
              <a:rPr lang="en-US" b="1" dirty="0"/>
              <a:t> </a:t>
            </a:r>
            <a:r>
              <a:rPr lang="en-US" b="1" dirty="0" err="1"/>
              <a:t>penyelesaian</a:t>
            </a:r>
            <a:r>
              <a:rPr lang="en-US" b="1" dirty="0"/>
              <a:t>:</a:t>
            </a:r>
          </a:p>
          <a:p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vertex polygon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Buang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 err="1"/>
              <a:t>dalam</a:t>
            </a:r>
            <a:r>
              <a:rPr lang="en-US" i="1" dirty="0"/>
              <a:t> queue.</a:t>
            </a: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Untuk </a:t>
            </a:r>
            <a:r>
              <a:rPr lang="en-US" dirty="0" err="1"/>
              <a:t>setiap</a:t>
            </a:r>
            <a:r>
              <a:rPr lang="en-US" dirty="0"/>
              <a:t> vertex </a:t>
            </a:r>
            <a:r>
              <a:rPr lang="en-US" i="1" dirty="0" err="1"/>
              <a:t>i</a:t>
            </a:r>
            <a:r>
              <a:rPr lang="en-US" dirty="0"/>
              <a:t> </a:t>
            </a:r>
            <a:r>
              <a:rPr lang="en-US" dirty="0" err="1"/>
              <a:t>periksalah</a:t>
            </a:r>
            <a:r>
              <a:rPr lang="en-US" dirty="0"/>
              <a:t> </a:t>
            </a:r>
            <a:r>
              <a:rPr lang="en-US" dirty="0" err="1"/>
              <a:t>orientasinya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vertex </a:t>
            </a:r>
            <a:r>
              <a:rPr lang="en-US" i="1" dirty="0"/>
              <a:t>i-1</a:t>
            </a:r>
            <a:r>
              <a:rPr lang="en-US" dirty="0"/>
              <a:t> dan </a:t>
            </a:r>
            <a:r>
              <a:rPr lang="en-US" i="1" dirty="0"/>
              <a:t>i+1,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concave atau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i="1" dirty="0"/>
              <a:t>i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 dan </a:t>
            </a:r>
            <a:r>
              <a:rPr lang="en-US" dirty="0" err="1"/>
              <a:t>ulangi</a:t>
            </a:r>
            <a:r>
              <a:rPr lang="en-US" dirty="0"/>
              <a:t> point 2 untuk vertex </a:t>
            </a:r>
            <a:r>
              <a:rPr lang="en-US" dirty="0" err="1"/>
              <a:t>selanjutnya</a:t>
            </a:r>
            <a:r>
              <a:rPr lang="en-US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i="1" dirty="0"/>
              <a:t>, i+1, i-1.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Carilah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Carilah</a:t>
            </a:r>
            <a:r>
              <a:rPr lang="en-US" dirty="0"/>
              <a:t> convex hull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di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i-1 dan i+1.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Sisipkan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pembentuk</a:t>
            </a:r>
            <a:r>
              <a:rPr lang="en-US" dirty="0"/>
              <a:t> convex hull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Ulangin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2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vertex yang bisa </a:t>
            </a:r>
            <a:r>
              <a:rPr lang="en-US" dirty="0" err="1"/>
              <a:t>dibuang</a:t>
            </a:r>
            <a:r>
              <a:rPr lang="en-US" dirty="0"/>
              <a:t> lagi.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endParaRPr lang="en-US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284D1E76-4923-440F-8190-3E88F368FC2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>
                <a:solidFill>
                  <a:schemeClr val="bg1"/>
                </a:solidFill>
              </a:rPr>
              <a:t>Strategi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Penyelesaian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3" name="Rectangle: Rounded Corners 42">
            <a:hlinkClick r:id="rId2" action="ppaction://hlinksldjump"/>
            <a:extLst>
              <a:ext uri="{FF2B5EF4-FFF2-40B4-BE49-F238E27FC236}">
                <a16:creationId xmlns:a16="http://schemas.microsoft.com/office/drawing/2014/main" id="{3E1588EE-3DD5-40AB-8803-73B1F282CF7B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51" name="Rectangle: Rounded Corners 50">
            <a:hlinkClick r:id="rId3" action="ppaction://hlinksldjump"/>
            <a:extLst>
              <a:ext uri="{FF2B5EF4-FFF2-40B4-BE49-F238E27FC236}">
                <a16:creationId xmlns:a16="http://schemas.microsoft.com/office/drawing/2014/main" id="{B1EF56DE-F089-4849-8A1C-3983AE936EF0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54" name="Rectangle: Rounded Corners 53">
            <a:hlinkClick r:id="rId4" action="ppaction://hlinksldjump"/>
            <a:extLst>
              <a:ext uri="{FF2B5EF4-FFF2-40B4-BE49-F238E27FC236}">
                <a16:creationId xmlns:a16="http://schemas.microsoft.com/office/drawing/2014/main" id="{B399ECB2-5056-4A5C-8015-624C7C69D2AF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55" name="Rectangle: Rounded Corners 54">
            <a:hlinkClick r:id="rId5" action="ppaction://hlinksldjump"/>
            <a:extLst>
              <a:ext uri="{FF2B5EF4-FFF2-40B4-BE49-F238E27FC236}">
                <a16:creationId xmlns:a16="http://schemas.microsoft.com/office/drawing/2014/main" id="{C8C4F265-CAE8-4F60-909A-9A01F47CA47B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57" name="Rectangle: Rounded Corners 56">
            <a:hlinkClick r:id="rId6" action="ppaction://hlinksldjump"/>
            <a:extLst>
              <a:ext uri="{FF2B5EF4-FFF2-40B4-BE49-F238E27FC236}">
                <a16:creationId xmlns:a16="http://schemas.microsoft.com/office/drawing/2014/main" id="{D3393F52-8D8D-41E4-A5F8-F218EA07476F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4AB7974-035F-474A-BDCB-8929DFB5BA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9432" y="483540"/>
            <a:ext cx="3505226" cy="5686467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6BA0CA8E-DF99-4EFC-8045-276D35FF2EEF}"/>
              </a:ext>
            </a:extLst>
          </p:cNvPr>
          <p:cNvSpPr/>
          <p:nvPr/>
        </p:nvSpPr>
        <p:spPr>
          <a:xfrm>
            <a:off x="8351134" y="2504283"/>
            <a:ext cx="3263524" cy="3718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7EFD1D7-F245-4009-B728-50FD2BC03BD5}"/>
              </a:ext>
            </a:extLst>
          </p:cNvPr>
          <p:cNvSpPr/>
          <p:nvPr/>
        </p:nvSpPr>
        <p:spPr>
          <a:xfrm>
            <a:off x="3200395" y="2108128"/>
            <a:ext cx="4258491" cy="16503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03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IF184802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17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284D1E76-4923-440F-8190-3E88F368FC2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>
                <a:solidFill>
                  <a:schemeClr val="bg1"/>
                </a:solidFill>
              </a:rPr>
              <a:t>Strategi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Penyelesaian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3" name="Rectangle: Rounded Corners 42">
            <a:hlinkClick r:id="rId2" action="ppaction://hlinksldjump"/>
            <a:extLst>
              <a:ext uri="{FF2B5EF4-FFF2-40B4-BE49-F238E27FC236}">
                <a16:creationId xmlns:a16="http://schemas.microsoft.com/office/drawing/2014/main" id="{3E1588EE-3DD5-40AB-8803-73B1F282CF7B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51" name="Rectangle: Rounded Corners 50">
            <a:hlinkClick r:id="rId3" action="ppaction://hlinksldjump"/>
            <a:extLst>
              <a:ext uri="{FF2B5EF4-FFF2-40B4-BE49-F238E27FC236}">
                <a16:creationId xmlns:a16="http://schemas.microsoft.com/office/drawing/2014/main" id="{B1EF56DE-F089-4849-8A1C-3983AE936EF0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54" name="Rectangle: Rounded Corners 53">
            <a:hlinkClick r:id="rId4" action="ppaction://hlinksldjump"/>
            <a:extLst>
              <a:ext uri="{FF2B5EF4-FFF2-40B4-BE49-F238E27FC236}">
                <a16:creationId xmlns:a16="http://schemas.microsoft.com/office/drawing/2014/main" id="{B399ECB2-5056-4A5C-8015-624C7C69D2AF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55" name="Rectangle: Rounded Corners 54">
            <a:hlinkClick r:id="rId5" action="ppaction://hlinksldjump"/>
            <a:extLst>
              <a:ext uri="{FF2B5EF4-FFF2-40B4-BE49-F238E27FC236}">
                <a16:creationId xmlns:a16="http://schemas.microsoft.com/office/drawing/2014/main" id="{C8C4F265-CAE8-4F60-909A-9A01F47CA47B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57" name="Rectangle: Rounded Corners 56">
            <a:hlinkClick r:id="rId6" action="ppaction://hlinksldjump"/>
            <a:extLst>
              <a:ext uri="{FF2B5EF4-FFF2-40B4-BE49-F238E27FC236}">
                <a16:creationId xmlns:a16="http://schemas.microsoft.com/office/drawing/2014/main" id="{D3393F52-8D8D-41E4-A5F8-F218EA07476F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4AB7974-035F-474A-BDCB-8929DFB5BA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9432" y="483540"/>
            <a:ext cx="3505226" cy="5686467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6BA0CA8E-DF99-4EFC-8045-276D35FF2EEF}"/>
              </a:ext>
            </a:extLst>
          </p:cNvPr>
          <p:cNvSpPr/>
          <p:nvPr/>
        </p:nvSpPr>
        <p:spPr>
          <a:xfrm>
            <a:off x="8351134" y="3025755"/>
            <a:ext cx="3263524" cy="3389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7EFD1D7-F245-4009-B728-50FD2BC03BD5}"/>
              </a:ext>
            </a:extLst>
          </p:cNvPr>
          <p:cNvSpPr/>
          <p:nvPr/>
        </p:nvSpPr>
        <p:spPr>
          <a:xfrm>
            <a:off x="3200399" y="3735465"/>
            <a:ext cx="4258491" cy="3078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2AB98F-3416-4108-9B9E-4318B087A7B3}"/>
              </a:ext>
            </a:extLst>
          </p:cNvPr>
          <p:cNvSpPr txBox="1"/>
          <p:nvPr/>
        </p:nvSpPr>
        <p:spPr>
          <a:xfrm>
            <a:off x="3200399" y="680462"/>
            <a:ext cx="432823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Strategi</a:t>
            </a:r>
            <a:r>
              <a:rPr lang="en-US" b="1" dirty="0"/>
              <a:t> </a:t>
            </a:r>
            <a:r>
              <a:rPr lang="en-US" b="1" dirty="0" err="1"/>
              <a:t>penyelesaian</a:t>
            </a:r>
            <a:r>
              <a:rPr lang="en-US" b="1" dirty="0"/>
              <a:t>:</a:t>
            </a:r>
          </a:p>
          <a:p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vertex polygon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Buang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 err="1"/>
              <a:t>dalam</a:t>
            </a:r>
            <a:r>
              <a:rPr lang="en-US" i="1" dirty="0"/>
              <a:t> queue.</a:t>
            </a: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Untuk </a:t>
            </a:r>
            <a:r>
              <a:rPr lang="en-US" dirty="0" err="1"/>
              <a:t>setiap</a:t>
            </a:r>
            <a:r>
              <a:rPr lang="en-US" dirty="0"/>
              <a:t> vertex </a:t>
            </a:r>
            <a:r>
              <a:rPr lang="en-US" i="1" dirty="0" err="1"/>
              <a:t>i</a:t>
            </a:r>
            <a:r>
              <a:rPr lang="en-US" dirty="0"/>
              <a:t> </a:t>
            </a:r>
            <a:r>
              <a:rPr lang="en-US" dirty="0" err="1"/>
              <a:t>periksalah</a:t>
            </a:r>
            <a:r>
              <a:rPr lang="en-US" dirty="0"/>
              <a:t> </a:t>
            </a:r>
            <a:r>
              <a:rPr lang="en-US" dirty="0" err="1"/>
              <a:t>orientasinya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vertex </a:t>
            </a:r>
            <a:r>
              <a:rPr lang="en-US" i="1" dirty="0"/>
              <a:t>i-1</a:t>
            </a:r>
            <a:r>
              <a:rPr lang="en-US" dirty="0"/>
              <a:t> dan </a:t>
            </a:r>
            <a:r>
              <a:rPr lang="en-US" i="1" dirty="0"/>
              <a:t>i+1,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concave atau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i="1" dirty="0"/>
              <a:t>i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 dan </a:t>
            </a:r>
            <a:r>
              <a:rPr lang="en-US" dirty="0" err="1"/>
              <a:t>ulangi</a:t>
            </a:r>
            <a:r>
              <a:rPr lang="en-US" dirty="0"/>
              <a:t> point 2 untuk vertex </a:t>
            </a:r>
            <a:r>
              <a:rPr lang="en-US" dirty="0" err="1"/>
              <a:t>selanjutnya</a:t>
            </a:r>
            <a:r>
              <a:rPr lang="en-US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i="1" dirty="0"/>
              <a:t>, i+1, i-1.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Carilah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Carilah</a:t>
            </a:r>
            <a:r>
              <a:rPr lang="en-US" dirty="0"/>
              <a:t> convex hull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di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i-1 dan i+1.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Sisipkan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pembentuk</a:t>
            </a:r>
            <a:r>
              <a:rPr lang="en-US" dirty="0"/>
              <a:t> convex hull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Ulangin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2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vertex yang bisa </a:t>
            </a:r>
            <a:r>
              <a:rPr lang="en-US" dirty="0" err="1"/>
              <a:t>dibuang</a:t>
            </a:r>
            <a:r>
              <a:rPr lang="en-US" dirty="0"/>
              <a:t> lagi.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15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IF184802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17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284D1E76-4923-440F-8190-3E88F368FC2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>
                <a:solidFill>
                  <a:schemeClr val="bg1"/>
                </a:solidFill>
              </a:rPr>
              <a:t>Strategi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Penyelesaian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3" name="Rectangle: Rounded Corners 42">
            <a:hlinkClick r:id="rId2" action="ppaction://hlinksldjump"/>
            <a:extLst>
              <a:ext uri="{FF2B5EF4-FFF2-40B4-BE49-F238E27FC236}">
                <a16:creationId xmlns:a16="http://schemas.microsoft.com/office/drawing/2014/main" id="{3E1588EE-3DD5-40AB-8803-73B1F282CF7B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51" name="Rectangle: Rounded Corners 50">
            <a:hlinkClick r:id="rId3" action="ppaction://hlinksldjump"/>
            <a:extLst>
              <a:ext uri="{FF2B5EF4-FFF2-40B4-BE49-F238E27FC236}">
                <a16:creationId xmlns:a16="http://schemas.microsoft.com/office/drawing/2014/main" id="{B1EF56DE-F089-4849-8A1C-3983AE936EF0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54" name="Rectangle: Rounded Corners 53">
            <a:hlinkClick r:id="rId4" action="ppaction://hlinksldjump"/>
            <a:extLst>
              <a:ext uri="{FF2B5EF4-FFF2-40B4-BE49-F238E27FC236}">
                <a16:creationId xmlns:a16="http://schemas.microsoft.com/office/drawing/2014/main" id="{B399ECB2-5056-4A5C-8015-624C7C69D2AF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55" name="Rectangle: Rounded Corners 54">
            <a:hlinkClick r:id="rId5" action="ppaction://hlinksldjump"/>
            <a:extLst>
              <a:ext uri="{FF2B5EF4-FFF2-40B4-BE49-F238E27FC236}">
                <a16:creationId xmlns:a16="http://schemas.microsoft.com/office/drawing/2014/main" id="{C8C4F265-CAE8-4F60-909A-9A01F47CA47B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57" name="Rectangle: Rounded Corners 56">
            <a:hlinkClick r:id="rId6" action="ppaction://hlinksldjump"/>
            <a:extLst>
              <a:ext uri="{FF2B5EF4-FFF2-40B4-BE49-F238E27FC236}">
                <a16:creationId xmlns:a16="http://schemas.microsoft.com/office/drawing/2014/main" id="{D3393F52-8D8D-41E4-A5F8-F218EA07476F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4AB7974-035F-474A-BDCB-8929DFB5BA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9432" y="483540"/>
            <a:ext cx="3505226" cy="5686467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6BA0CA8E-DF99-4EFC-8045-276D35FF2EEF}"/>
              </a:ext>
            </a:extLst>
          </p:cNvPr>
          <p:cNvSpPr/>
          <p:nvPr/>
        </p:nvSpPr>
        <p:spPr>
          <a:xfrm>
            <a:off x="8351134" y="3318597"/>
            <a:ext cx="3263524" cy="2104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7EFD1D7-F245-4009-B728-50FD2BC03BD5}"/>
              </a:ext>
            </a:extLst>
          </p:cNvPr>
          <p:cNvSpPr/>
          <p:nvPr/>
        </p:nvSpPr>
        <p:spPr>
          <a:xfrm>
            <a:off x="3200399" y="4010313"/>
            <a:ext cx="4258491" cy="11689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1157B-D8DC-4E14-9D9C-947EA04244B8}"/>
              </a:ext>
            </a:extLst>
          </p:cNvPr>
          <p:cNvSpPr txBox="1"/>
          <p:nvPr/>
        </p:nvSpPr>
        <p:spPr>
          <a:xfrm>
            <a:off x="3200399" y="680462"/>
            <a:ext cx="432823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Strategi</a:t>
            </a:r>
            <a:r>
              <a:rPr lang="en-US" b="1" dirty="0"/>
              <a:t> </a:t>
            </a:r>
            <a:r>
              <a:rPr lang="en-US" b="1" dirty="0" err="1"/>
              <a:t>penyelesaian</a:t>
            </a:r>
            <a:r>
              <a:rPr lang="en-US" b="1" dirty="0"/>
              <a:t>:</a:t>
            </a:r>
          </a:p>
          <a:p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vertex polygon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Buang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 err="1"/>
              <a:t>dalam</a:t>
            </a:r>
            <a:r>
              <a:rPr lang="en-US" i="1" dirty="0"/>
              <a:t> queue.</a:t>
            </a: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Untuk </a:t>
            </a:r>
            <a:r>
              <a:rPr lang="en-US" dirty="0" err="1"/>
              <a:t>setiap</a:t>
            </a:r>
            <a:r>
              <a:rPr lang="en-US" dirty="0"/>
              <a:t> vertex </a:t>
            </a:r>
            <a:r>
              <a:rPr lang="en-US" i="1" dirty="0" err="1"/>
              <a:t>i</a:t>
            </a:r>
            <a:r>
              <a:rPr lang="en-US" dirty="0"/>
              <a:t> </a:t>
            </a:r>
            <a:r>
              <a:rPr lang="en-US" dirty="0" err="1"/>
              <a:t>periksalah</a:t>
            </a:r>
            <a:r>
              <a:rPr lang="en-US" dirty="0"/>
              <a:t> </a:t>
            </a:r>
            <a:r>
              <a:rPr lang="en-US" dirty="0" err="1"/>
              <a:t>orientasinya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vertex </a:t>
            </a:r>
            <a:r>
              <a:rPr lang="en-US" i="1" dirty="0"/>
              <a:t>i-1</a:t>
            </a:r>
            <a:r>
              <a:rPr lang="en-US" dirty="0"/>
              <a:t> dan </a:t>
            </a:r>
            <a:r>
              <a:rPr lang="en-US" i="1" dirty="0"/>
              <a:t>i+1,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concave atau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i="1" dirty="0"/>
              <a:t>i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 dan </a:t>
            </a:r>
            <a:r>
              <a:rPr lang="en-US" dirty="0" err="1"/>
              <a:t>ulangi</a:t>
            </a:r>
            <a:r>
              <a:rPr lang="en-US" dirty="0"/>
              <a:t> point 2 untuk vertex </a:t>
            </a:r>
            <a:r>
              <a:rPr lang="en-US" dirty="0" err="1"/>
              <a:t>selanjutnya</a:t>
            </a:r>
            <a:r>
              <a:rPr lang="en-US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i="1" dirty="0"/>
              <a:t>, i+1, i-1.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Carilah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Carilah</a:t>
            </a:r>
            <a:r>
              <a:rPr lang="en-US" dirty="0"/>
              <a:t> convex hull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di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i-1 dan i+1.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Sisipkan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pembentuk</a:t>
            </a:r>
            <a:r>
              <a:rPr lang="en-US" dirty="0"/>
              <a:t> convex hull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Ulangin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2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vertex yang bisa </a:t>
            </a:r>
            <a:r>
              <a:rPr lang="en-US" dirty="0" err="1"/>
              <a:t>dibuang</a:t>
            </a:r>
            <a:r>
              <a:rPr lang="en-US" dirty="0"/>
              <a:t> lagi.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856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IF184802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17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284D1E76-4923-440F-8190-3E88F368FC2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>
                <a:solidFill>
                  <a:schemeClr val="bg1"/>
                </a:solidFill>
              </a:rPr>
              <a:t>Strategi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Penyelesaian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3" name="Rectangle: Rounded Corners 42">
            <a:hlinkClick r:id="rId2" action="ppaction://hlinksldjump"/>
            <a:extLst>
              <a:ext uri="{FF2B5EF4-FFF2-40B4-BE49-F238E27FC236}">
                <a16:creationId xmlns:a16="http://schemas.microsoft.com/office/drawing/2014/main" id="{3E1588EE-3DD5-40AB-8803-73B1F282CF7B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51" name="Rectangle: Rounded Corners 50">
            <a:hlinkClick r:id="rId3" action="ppaction://hlinksldjump"/>
            <a:extLst>
              <a:ext uri="{FF2B5EF4-FFF2-40B4-BE49-F238E27FC236}">
                <a16:creationId xmlns:a16="http://schemas.microsoft.com/office/drawing/2014/main" id="{B1EF56DE-F089-4849-8A1C-3983AE936EF0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54" name="Rectangle: Rounded Corners 53">
            <a:hlinkClick r:id="rId4" action="ppaction://hlinksldjump"/>
            <a:extLst>
              <a:ext uri="{FF2B5EF4-FFF2-40B4-BE49-F238E27FC236}">
                <a16:creationId xmlns:a16="http://schemas.microsoft.com/office/drawing/2014/main" id="{B399ECB2-5056-4A5C-8015-624C7C69D2AF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55" name="Rectangle: Rounded Corners 54">
            <a:hlinkClick r:id="rId5" action="ppaction://hlinksldjump"/>
            <a:extLst>
              <a:ext uri="{FF2B5EF4-FFF2-40B4-BE49-F238E27FC236}">
                <a16:creationId xmlns:a16="http://schemas.microsoft.com/office/drawing/2014/main" id="{C8C4F265-CAE8-4F60-909A-9A01F47CA47B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57" name="Rectangle: Rounded Corners 56">
            <a:hlinkClick r:id="rId6" action="ppaction://hlinksldjump"/>
            <a:extLst>
              <a:ext uri="{FF2B5EF4-FFF2-40B4-BE49-F238E27FC236}">
                <a16:creationId xmlns:a16="http://schemas.microsoft.com/office/drawing/2014/main" id="{D3393F52-8D8D-41E4-A5F8-F218EA07476F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4AB7974-035F-474A-BDCB-8929DFB5BA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9432" y="483540"/>
            <a:ext cx="3505226" cy="5686467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6BA0CA8E-DF99-4EFC-8045-276D35FF2EEF}"/>
              </a:ext>
            </a:extLst>
          </p:cNvPr>
          <p:cNvSpPr/>
          <p:nvPr/>
        </p:nvSpPr>
        <p:spPr>
          <a:xfrm>
            <a:off x="8351134" y="3464388"/>
            <a:ext cx="3263524" cy="545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7EFD1D7-F245-4009-B728-50FD2BC03BD5}"/>
              </a:ext>
            </a:extLst>
          </p:cNvPr>
          <p:cNvSpPr/>
          <p:nvPr/>
        </p:nvSpPr>
        <p:spPr>
          <a:xfrm>
            <a:off x="3200399" y="5112417"/>
            <a:ext cx="4258491" cy="5453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9C755E-F1CB-40F2-93FC-98E417979BD1}"/>
              </a:ext>
            </a:extLst>
          </p:cNvPr>
          <p:cNvSpPr txBox="1"/>
          <p:nvPr/>
        </p:nvSpPr>
        <p:spPr>
          <a:xfrm>
            <a:off x="3200399" y="680462"/>
            <a:ext cx="432823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Strategi</a:t>
            </a:r>
            <a:r>
              <a:rPr lang="en-US" b="1" dirty="0"/>
              <a:t> </a:t>
            </a:r>
            <a:r>
              <a:rPr lang="en-US" b="1" dirty="0" err="1"/>
              <a:t>penyelesaian</a:t>
            </a:r>
            <a:r>
              <a:rPr lang="en-US" b="1" dirty="0"/>
              <a:t>:</a:t>
            </a:r>
          </a:p>
          <a:p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vertex polygon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Buang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 err="1"/>
              <a:t>dalam</a:t>
            </a:r>
            <a:r>
              <a:rPr lang="en-US" i="1" dirty="0"/>
              <a:t> queue.</a:t>
            </a: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Untuk </a:t>
            </a:r>
            <a:r>
              <a:rPr lang="en-US" dirty="0" err="1"/>
              <a:t>setiap</a:t>
            </a:r>
            <a:r>
              <a:rPr lang="en-US" dirty="0"/>
              <a:t> vertex </a:t>
            </a:r>
            <a:r>
              <a:rPr lang="en-US" i="1" dirty="0" err="1"/>
              <a:t>i</a:t>
            </a:r>
            <a:r>
              <a:rPr lang="en-US" dirty="0"/>
              <a:t> </a:t>
            </a:r>
            <a:r>
              <a:rPr lang="en-US" dirty="0" err="1"/>
              <a:t>periksalah</a:t>
            </a:r>
            <a:r>
              <a:rPr lang="en-US" dirty="0"/>
              <a:t> </a:t>
            </a:r>
            <a:r>
              <a:rPr lang="en-US" dirty="0" err="1"/>
              <a:t>orientasinya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vertex </a:t>
            </a:r>
            <a:r>
              <a:rPr lang="en-US" i="1" dirty="0"/>
              <a:t>i-1</a:t>
            </a:r>
            <a:r>
              <a:rPr lang="en-US" dirty="0"/>
              <a:t> dan </a:t>
            </a:r>
            <a:r>
              <a:rPr lang="en-US" i="1" dirty="0"/>
              <a:t>i+1,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concave atau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i="1" dirty="0"/>
              <a:t>i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 dan </a:t>
            </a:r>
            <a:r>
              <a:rPr lang="en-US" dirty="0" err="1"/>
              <a:t>ulangi</a:t>
            </a:r>
            <a:r>
              <a:rPr lang="en-US" dirty="0"/>
              <a:t> point 2 untuk vertex </a:t>
            </a:r>
            <a:r>
              <a:rPr lang="en-US" dirty="0" err="1"/>
              <a:t>selanjutnya</a:t>
            </a:r>
            <a:r>
              <a:rPr lang="en-US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i="1" dirty="0"/>
              <a:t>, i+1, i-1.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Carilah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Carilah</a:t>
            </a:r>
            <a:r>
              <a:rPr lang="en-US" dirty="0"/>
              <a:t> convex hull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di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i-1 dan i+1.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Sisipkan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pembentuk</a:t>
            </a:r>
            <a:r>
              <a:rPr lang="en-US" dirty="0"/>
              <a:t> convex hull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Ulangin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2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vertex yang bisa </a:t>
            </a:r>
            <a:r>
              <a:rPr lang="en-US" dirty="0" err="1"/>
              <a:t>dibuang</a:t>
            </a:r>
            <a:r>
              <a:rPr lang="en-US" dirty="0"/>
              <a:t> lagi.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73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IF184802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17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284D1E76-4923-440F-8190-3E88F368FC2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>
                <a:solidFill>
                  <a:schemeClr val="bg1"/>
                </a:solidFill>
              </a:rPr>
              <a:t>Strategi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Penyelesaian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3" name="Rectangle: Rounded Corners 42">
            <a:hlinkClick r:id="rId2" action="ppaction://hlinksldjump"/>
            <a:extLst>
              <a:ext uri="{FF2B5EF4-FFF2-40B4-BE49-F238E27FC236}">
                <a16:creationId xmlns:a16="http://schemas.microsoft.com/office/drawing/2014/main" id="{3E1588EE-3DD5-40AB-8803-73B1F282CF7B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51" name="Rectangle: Rounded Corners 50">
            <a:hlinkClick r:id="rId3" action="ppaction://hlinksldjump"/>
            <a:extLst>
              <a:ext uri="{FF2B5EF4-FFF2-40B4-BE49-F238E27FC236}">
                <a16:creationId xmlns:a16="http://schemas.microsoft.com/office/drawing/2014/main" id="{B1EF56DE-F089-4849-8A1C-3983AE936EF0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54" name="Rectangle: Rounded Corners 53">
            <a:hlinkClick r:id="rId4" action="ppaction://hlinksldjump"/>
            <a:extLst>
              <a:ext uri="{FF2B5EF4-FFF2-40B4-BE49-F238E27FC236}">
                <a16:creationId xmlns:a16="http://schemas.microsoft.com/office/drawing/2014/main" id="{B399ECB2-5056-4A5C-8015-624C7C69D2AF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55" name="Rectangle: Rounded Corners 54">
            <a:hlinkClick r:id="rId5" action="ppaction://hlinksldjump"/>
            <a:extLst>
              <a:ext uri="{FF2B5EF4-FFF2-40B4-BE49-F238E27FC236}">
                <a16:creationId xmlns:a16="http://schemas.microsoft.com/office/drawing/2014/main" id="{C8C4F265-CAE8-4F60-909A-9A01F47CA47B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57" name="Rectangle: Rounded Corners 56">
            <a:hlinkClick r:id="rId6" action="ppaction://hlinksldjump"/>
            <a:extLst>
              <a:ext uri="{FF2B5EF4-FFF2-40B4-BE49-F238E27FC236}">
                <a16:creationId xmlns:a16="http://schemas.microsoft.com/office/drawing/2014/main" id="{D3393F52-8D8D-41E4-A5F8-F218EA07476F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4AB7974-035F-474A-BDCB-8929DFB5BA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9432" y="483540"/>
            <a:ext cx="3505226" cy="5686467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6BA0CA8E-DF99-4EFC-8045-276D35FF2EEF}"/>
              </a:ext>
            </a:extLst>
          </p:cNvPr>
          <p:cNvSpPr/>
          <p:nvPr/>
        </p:nvSpPr>
        <p:spPr>
          <a:xfrm>
            <a:off x="8351134" y="4602462"/>
            <a:ext cx="3263524" cy="372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7EFD1D7-F245-4009-B728-50FD2BC03BD5}"/>
              </a:ext>
            </a:extLst>
          </p:cNvPr>
          <p:cNvSpPr/>
          <p:nvPr/>
        </p:nvSpPr>
        <p:spPr>
          <a:xfrm>
            <a:off x="3200399" y="5654520"/>
            <a:ext cx="4258491" cy="5453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17CCE5-3156-48B1-B7EA-332FABBB8012}"/>
              </a:ext>
            </a:extLst>
          </p:cNvPr>
          <p:cNvSpPr txBox="1"/>
          <p:nvPr/>
        </p:nvSpPr>
        <p:spPr>
          <a:xfrm>
            <a:off x="3200399" y="680462"/>
            <a:ext cx="432823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Strategi</a:t>
            </a:r>
            <a:r>
              <a:rPr lang="en-US" b="1" dirty="0"/>
              <a:t> </a:t>
            </a:r>
            <a:r>
              <a:rPr lang="en-US" b="1" dirty="0" err="1"/>
              <a:t>penyelesaian</a:t>
            </a:r>
            <a:r>
              <a:rPr lang="en-US" b="1" dirty="0"/>
              <a:t>:</a:t>
            </a:r>
          </a:p>
          <a:p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vertex polygon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Buang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 err="1"/>
              <a:t>dalam</a:t>
            </a:r>
            <a:r>
              <a:rPr lang="en-US" i="1" dirty="0"/>
              <a:t> queue.</a:t>
            </a: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Untuk </a:t>
            </a:r>
            <a:r>
              <a:rPr lang="en-US" dirty="0" err="1"/>
              <a:t>setiap</a:t>
            </a:r>
            <a:r>
              <a:rPr lang="en-US" dirty="0"/>
              <a:t> vertex </a:t>
            </a:r>
            <a:r>
              <a:rPr lang="en-US" i="1" dirty="0" err="1"/>
              <a:t>i</a:t>
            </a:r>
            <a:r>
              <a:rPr lang="en-US" dirty="0"/>
              <a:t> </a:t>
            </a:r>
            <a:r>
              <a:rPr lang="en-US" dirty="0" err="1"/>
              <a:t>periksalah</a:t>
            </a:r>
            <a:r>
              <a:rPr lang="en-US" dirty="0"/>
              <a:t> </a:t>
            </a:r>
            <a:r>
              <a:rPr lang="en-US" dirty="0" err="1"/>
              <a:t>orientasinya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vertex </a:t>
            </a:r>
            <a:r>
              <a:rPr lang="en-US" i="1" dirty="0"/>
              <a:t>i-1</a:t>
            </a:r>
            <a:r>
              <a:rPr lang="en-US" dirty="0"/>
              <a:t> dan </a:t>
            </a:r>
            <a:r>
              <a:rPr lang="en-US" i="1" dirty="0"/>
              <a:t>i+1,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concave atau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i="1" dirty="0"/>
              <a:t>i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 dan </a:t>
            </a:r>
            <a:r>
              <a:rPr lang="en-US" dirty="0" err="1"/>
              <a:t>ulangi</a:t>
            </a:r>
            <a:r>
              <a:rPr lang="en-US" dirty="0"/>
              <a:t> point 2 untuk vertex </a:t>
            </a:r>
            <a:r>
              <a:rPr lang="en-US" dirty="0" err="1"/>
              <a:t>selanjutnya</a:t>
            </a:r>
            <a:r>
              <a:rPr lang="en-US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i="1" dirty="0"/>
              <a:t>, i+1, i-1.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Carilah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Carilah</a:t>
            </a:r>
            <a:r>
              <a:rPr lang="en-US" dirty="0"/>
              <a:t> convex hull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di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i-1 dan i+1.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Sisipkan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pembentuk</a:t>
            </a:r>
            <a:r>
              <a:rPr lang="en-US" dirty="0"/>
              <a:t> convex hull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Ulangin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2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vertex yang bisa </a:t>
            </a:r>
            <a:r>
              <a:rPr lang="en-US" dirty="0" err="1"/>
              <a:t>dibuang</a:t>
            </a:r>
            <a:r>
              <a:rPr lang="en-US" dirty="0"/>
              <a:t> lagi.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467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C9BA-02C1-4756-89D7-C5CB141C7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00400" cy="914400"/>
          </a:xfrm>
          <a:solidFill>
            <a:srgbClr val="0070C0"/>
          </a:solidFill>
        </p:spPr>
        <p:txBody>
          <a:bodyPr>
            <a:no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Strategi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Penyelesaian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IF184802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17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17" name="Rectangle: Rounded Corners 16">
            <a:hlinkClick r:id="rId2" action="ppaction://hlinksldjump"/>
            <a:extLst>
              <a:ext uri="{FF2B5EF4-FFF2-40B4-BE49-F238E27FC236}">
                <a16:creationId xmlns:a16="http://schemas.microsoft.com/office/drawing/2014/main" id="{F58D0B04-8C96-4F0C-BEBD-835C44DC41B4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18" name="Rectangle: Rounded Corners 17">
            <a:hlinkClick r:id="rId3" action="ppaction://hlinksldjump"/>
            <a:extLst>
              <a:ext uri="{FF2B5EF4-FFF2-40B4-BE49-F238E27FC236}">
                <a16:creationId xmlns:a16="http://schemas.microsoft.com/office/drawing/2014/main" id="{C39C9551-D522-444B-92AD-A8A92D692181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29" name="Rectangle: Rounded Corners 28">
            <a:hlinkClick r:id="rId4" action="ppaction://hlinksldjump"/>
            <a:extLst>
              <a:ext uri="{FF2B5EF4-FFF2-40B4-BE49-F238E27FC236}">
                <a16:creationId xmlns:a16="http://schemas.microsoft.com/office/drawing/2014/main" id="{5B277635-CBDC-4EEB-8071-C4B66724930F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7BF95A-07E2-44CE-AA10-B7D75C39284C}"/>
              </a:ext>
            </a:extLst>
          </p:cNvPr>
          <p:cNvCxnSpPr>
            <a:cxnSpLocks/>
          </p:cNvCxnSpPr>
          <p:nvPr/>
        </p:nvCxnSpPr>
        <p:spPr>
          <a:xfrm>
            <a:off x="8893743" y="1526128"/>
            <a:ext cx="0" cy="12888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E61C28-CC08-4BE9-A406-5155B63BE2AD}"/>
              </a:ext>
            </a:extLst>
          </p:cNvPr>
          <p:cNvCxnSpPr>
            <a:cxnSpLocks/>
          </p:cNvCxnSpPr>
          <p:nvPr/>
        </p:nvCxnSpPr>
        <p:spPr>
          <a:xfrm>
            <a:off x="8893743" y="2814973"/>
            <a:ext cx="914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E3307-F518-4022-95EC-33A822D7EA47}"/>
              </a:ext>
            </a:extLst>
          </p:cNvPr>
          <p:cNvCxnSpPr>
            <a:cxnSpLocks/>
          </p:cNvCxnSpPr>
          <p:nvPr/>
        </p:nvCxnSpPr>
        <p:spPr>
          <a:xfrm>
            <a:off x="9808143" y="2814973"/>
            <a:ext cx="0" cy="6874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2FCBB0-994E-4235-B547-22AEB82DAEBE}"/>
              </a:ext>
            </a:extLst>
          </p:cNvPr>
          <p:cNvCxnSpPr>
            <a:cxnSpLocks/>
          </p:cNvCxnSpPr>
          <p:nvPr/>
        </p:nvCxnSpPr>
        <p:spPr>
          <a:xfrm flipH="1">
            <a:off x="9808143" y="3502433"/>
            <a:ext cx="914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7B13BB-0219-4D40-B9E8-DEDFD1EC3803}"/>
              </a:ext>
            </a:extLst>
          </p:cNvPr>
          <p:cNvCxnSpPr>
            <a:cxnSpLocks/>
          </p:cNvCxnSpPr>
          <p:nvPr/>
        </p:nvCxnSpPr>
        <p:spPr>
          <a:xfrm flipH="1">
            <a:off x="10715207" y="1526128"/>
            <a:ext cx="0" cy="19763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53455-9016-4905-902D-240717226A67}"/>
              </a:ext>
            </a:extLst>
          </p:cNvPr>
          <p:cNvCxnSpPr>
            <a:cxnSpLocks/>
          </p:cNvCxnSpPr>
          <p:nvPr/>
        </p:nvCxnSpPr>
        <p:spPr>
          <a:xfrm flipH="1">
            <a:off x="8893743" y="1529176"/>
            <a:ext cx="18288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5897D52-7C2A-472E-BBE3-6A4BAC681114}"/>
              </a:ext>
            </a:extLst>
          </p:cNvPr>
          <p:cNvSpPr/>
          <p:nvPr/>
        </p:nvSpPr>
        <p:spPr>
          <a:xfrm flipH="1">
            <a:off x="9256515" y="1805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B0C5E7-C571-4DD5-81F1-6624321EF977}"/>
              </a:ext>
            </a:extLst>
          </p:cNvPr>
          <p:cNvSpPr/>
          <p:nvPr/>
        </p:nvSpPr>
        <p:spPr>
          <a:xfrm flipH="1">
            <a:off x="9186292" y="2463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CAB133B-4B76-45E0-80AB-C05CD6207F77}"/>
              </a:ext>
            </a:extLst>
          </p:cNvPr>
          <p:cNvSpPr/>
          <p:nvPr/>
        </p:nvSpPr>
        <p:spPr>
          <a:xfrm flipH="1">
            <a:off x="10036223" y="32710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DC1D4F-A25B-4D0E-8CA2-5D2AB43D9BB3}"/>
              </a:ext>
            </a:extLst>
          </p:cNvPr>
          <p:cNvSpPr/>
          <p:nvPr/>
        </p:nvSpPr>
        <p:spPr>
          <a:xfrm flipH="1">
            <a:off x="10300612" y="2266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D3909-B4EF-4FD0-AA4C-939F00B05898}"/>
              </a:ext>
            </a:extLst>
          </p:cNvPr>
          <p:cNvSpPr txBox="1"/>
          <p:nvPr/>
        </p:nvSpPr>
        <p:spPr>
          <a:xfrm>
            <a:off x="9554678" y="2742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03B91C-BEA0-46AD-AE9B-ED8EB3378644}"/>
              </a:ext>
            </a:extLst>
          </p:cNvPr>
          <p:cNvSpPr txBox="1"/>
          <p:nvPr/>
        </p:nvSpPr>
        <p:spPr>
          <a:xfrm>
            <a:off x="9573432" y="336422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24F3AF-EE0F-42DB-A932-F26FC6861AE7}"/>
              </a:ext>
            </a:extLst>
          </p:cNvPr>
          <p:cNvSpPr txBox="1"/>
          <p:nvPr/>
        </p:nvSpPr>
        <p:spPr>
          <a:xfrm>
            <a:off x="10651958" y="126189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BFDC9D-FD43-455C-A265-90E99BB12D5B}"/>
              </a:ext>
            </a:extLst>
          </p:cNvPr>
          <p:cNvSpPr txBox="1"/>
          <p:nvPr/>
        </p:nvSpPr>
        <p:spPr>
          <a:xfrm>
            <a:off x="10598637" y="33992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B11708-F71E-49BF-8456-143729074B6C}"/>
              </a:ext>
            </a:extLst>
          </p:cNvPr>
          <p:cNvSpPr txBox="1"/>
          <p:nvPr/>
        </p:nvSpPr>
        <p:spPr>
          <a:xfrm>
            <a:off x="9186292" y="22789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0F288D-3723-42DC-9EAE-0F40C5FFF002}"/>
              </a:ext>
            </a:extLst>
          </p:cNvPr>
          <p:cNvSpPr txBox="1"/>
          <p:nvPr/>
        </p:nvSpPr>
        <p:spPr>
          <a:xfrm>
            <a:off x="8662659" y="27098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0B46AE-E090-417B-B29A-1544F00E6E20}"/>
              </a:ext>
            </a:extLst>
          </p:cNvPr>
          <p:cNvSpPr txBox="1"/>
          <p:nvPr/>
        </p:nvSpPr>
        <p:spPr>
          <a:xfrm>
            <a:off x="8693537" y="123614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3977C1-3A53-4EBD-9864-2FA7924C3C31}"/>
              </a:ext>
            </a:extLst>
          </p:cNvPr>
          <p:cNvSpPr txBox="1"/>
          <p:nvPr/>
        </p:nvSpPr>
        <p:spPr>
          <a:xfrm>
            <a:off x="8960192" y="16662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C06C9-88CE-4B5F-AB4A-A7C848E61F4C}"/>
              </a:ext>
            </a:extLst>
          </p:cNvPr>
          <p:cNvSpPr txBox="1"/>
          <p:nvPr/>
        </p:nvSpPr>
        <p:spPr>
          <a:xfrm>
            <a:off x="10118758" y="209426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F63F48-5CEC-42EC-93A6-9A0318AA868C}"/>
              </a:ext>
            </a:extLst>
          </p:cNvPr>
          <p:cNvSpPr txBox="1"/>
          <p:nvPr/>
        </p:nvSpPr>
        <p:spPr>
          <a:xfrm>
            <a:off x="10032013" y="3079205"/>
            <a:ext cx="187692" cy="38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D996C-002E-4130-A51B-6864A8CC10F4}"/>
              </a:ext>
            </a:extLst>
          </p:cNvPr>
          <p:cNvSpPr txBox="1"/>
          <p:nvPr/>
        </p:nvSpPr>
        <p:spPr>
          <a:xfrm>
            <a:off x="8212273" y="3878981"/>
            <a:ext cx="32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: A, B, C, D, E, F</a:t>
            </a:r>
          </a:p>
        </p:txBody>
      </p:sp>
      <p:sp>
        <p:nvSpPr>
          <p:cNvPr id="36" name="Rectangle: Rounded Corners 35">
            <a:hlinkClick r:id="rId5" action="ppaction://hlinksldjump"/>
            <a:extLst>
              <a:ext uri="{FF2B5EF4-FFF2-40B4-BE49-F238E27FC236}">
                <a16:creationId xmlns:a16="http://schemas.microsoft.com/office/drawing/2014/main" id="{E90D43D2-BB2D-4BAC-9428-AA577923C6D5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41" name="Rectangle: Rounded Corners 40">
            <a:hlinkClick r:id="rId6" action="ppaction://hlinksldjump"/>
            <a:extLst>
              <a:ext uri="{FF2B5EF4-FFF2-40B4-BE49-F238E27FC236}">
                <a16:creationId xmlns:a16="http://schemas.microsoft.com/office/drawing/2014/main" id="{A8456059-341E-4CDD-B061-A7F537FA04DE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50F3B0-35DA-4198-A95C-BD43D72510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9918" y="312347"/>
            <a:ext cx="3505226" cy="56864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1B6E9CE-4E6F-4907-943E-767D25316AFC}"/>
              </a:ext>
            </a:extLst>
          </p:cNvPr>
          <p:cNvSpPr/>
          <p:nvPr/>
        </p:nvSpPr>
        <p:spPr>
          <a:xfrm>
            <a:off x="4171620" y="904172"/>
            <a:ext cx="3263524" cy="5066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40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IF184802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17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7BF95A-07E2-44CE-AA10-B7D75C39284C}"/>
              </a:ext>
            </a:extLst>
          </p:cNvPr>
          <p:cNvCxnSpPr>
            <a:cxnSpLocks/>
          </p:cNvCxnSpPr>
          <p:nvPr/>
        </p:nvCxnSpPr>
        <p:spPr>
          <a:xfrm>
            <a:off x="8893743" y="1526128"/>
            <a:ext cx="0" cy="12888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E61C28-CC08-4BE9-A406-5155B63BE2AD}"/>
              </a:ext>
            </a:extLst>
          </p:cNvPr>
          <p:cNvCxnSpPr>
            <a:cxnSpLocks/>
          </p:cNvCxnSpPr>
          <p:nvPr/>
        </p:nvCxnSpPr>
        <p:spPr>
          <a:xfrm>
            <a:off x="8893743" y="2814973"/>
            <a:ext cx="914400" cy="0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E3307-F518-4022-95EC-33A822D7EA47}"/>
              </a:ext>
            </a:extLst>
          </p:cNvPr>
          <p:cNvCxnSpPr>
            <a:cxnSpLocks/>
          </p:cNvCxnSpPr>
          <p:nvPr/>
        </p:nvCxnSpPr>
        <p:spPr>
          <a:xfrm>
            <a:off x="9808143" y="2814973"/>
            <a:ext cx="0" cy="687460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2FCBB0-994E-4235-B547-22AEB82DAEBE}"/>
              </a:ext>
            </a:extLst>
          </p:cNvPr>
          <p:cNvCxnSpPr>
            <a:cxnSpLocks/>
          </p:cNvCxnSpPr>
          <p:nvPr/>
        </p:nvCxnSpPr>
        <p:spPr>
          <a:xfrm flipH="1">
            <a:off x="9808143" y="3502433"/>
            <a:ext cx="914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7B13BB-0219-4D40-B9E8-DEDFD1EC3803}"/>
              </a:ext>
            </a:extLst>
          </p:cNvPr>
          <p:cNvCxnSpPr>
            <a:cxnSpLocks/>
          </p:cNvCxnSpPr>
          <p:nvPr/>
        </p:nvCxnSpPr>
        <p:spPr>
          <a:xfrm flipH="1">
            <a:off x="10715207" y="1526128"/>
            <a:ext cx="0" cy="19763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53455-9016-4905-902D-240717226A67}"/>
              </a:ext>
            </a:extLst>
          </p:cNvPr>
          <p:cNvCxnSpPr>
            <a:cxnSpLocks/>
          </p:cNvCxnSpPr>
          <p:nvPr/>
        </p:nvCxnSpPr>
        <p:spPr>
          <a:xfrm flipH="1">
            <a:off x="8893743" y="1529176"/>
            <a:ext cx="18288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5897D52-7C2A-472E-BBE3-6A4BAC681114}"/>
              </a:ext>
            </a:extLst>
          </p:cNvPr>
          <p:cNvSpPr/>
          <p:nvPr/>
        </p:nvSpPr>
        <p:spPr>
          <a:xfrm flipH="1">
            <a:off x="9256515" y="1805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B0C5E7-C571-4DD5-81F1-6624321EF977}"/>
              </a:ext>
            </a:extLst>
          </p:cNvPr>
          <p:cNvSpPr/>
          <p:nvPr/>
        </p:nvSpPr>
        <p:spPr>
          <a:xfrm flipH="1">
            <a:off x="9186292" y="2463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DC1D4F-A25B-4D0E-8CA2-5D2AB43D9BB3}"/>
              </a:ext>
            </a:extLst>
          </p:cNvPr>
          <p:cNvSpPr/>
          <p:nvPr/>
        </p:nvSpPr>
        <p:spPr>
          <a:xfrm flipH="1">
            <a:off x="10300612" y="2266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03B91C-BEA0-46AD-AE9B-ED8EB3378644}"/>
              </a:ext>
            </a:extLst>
          </p:cNvPr>
          <p:cNvSpPr txBox="1"/>
          <p:nvPr/>
        </p:nvSpPr>
        <p:spPr>
          <a:xfrm>
            <a:off x="9573432" y="336422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24F3AF-EE0F-42DB-A932-F26FC6861AE7}"/>
              </a:ext>
            </a:extLst>
          </p:cNvPr>
          <p:cNvSpPr txBox="1"/>
          <p:nvPr/>
        </p:nvSpPr>
        <p:spPr>
          <a:xfrm>
            <a:off x="10651958" y="126189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BFDC9D-FD43-455C-A265-90E99BB12D5B}"/>
              </a:ext>
            </a:extLst>
          </p:cNvPr>
          <p:cNvSpPr txBox="1"/>
          <p:nvPr/>
        </p:nvSpPr>
        <p:spPr>
          <a:xfrm>
            <a:off x="10598637" y="33992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B11708-F71E-49BF-8456-143729074B6C}"/>
              </a:ext>
            </a:extLst>
          </p:cNvPr>
          <p:cNvSpPr txBox="1"/>
          <p:nvPr/>
        </p:nvSpPr>
        <p:spPr>
          <a:xfrm>
            <a:off x="9186292" y="22789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0F288D-3723-42DC-9EAE-0F40C5FFF002}"/>
              </a:ext>
            </a:extLst>
          </p:cNvPr>
          <p:cNvSpPr txBox="1"/>
          <p:nvPr/>
        </p:nvSpPr>
        <p:spPr>
          <a:xfrm>
            <a:off x="8662659" y="27098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0B46AE-E090-417B-B29A-1544F00E6E20}"/>
              </a:ext>
            </a:extLst>
          </p:cNvPr>
          <p:cNvSpPr txBox="1"/>
          <p:nvPr/>
        </p:nvSpPr>
        <p:spPr>
          <a:xfrm>
            <a:off x="8693537" y="123614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3977C1-3A53-4EBD-9864-2FA7924C3C31}"/>
              </a:ext>
            </a:extLst>
          </p:cNvPr>
          <p:cNvSpPr txBox="1"/>
          <p:nvPr/>
        </p:nvSpPr>
        <p:spPr>
          <a:xfrm>
            <a:off x="8960192" y="16662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C06C9-88CE-4B5F-AB4A-A7C848E61F4C}"/>
              </a:ext>
            </a:extLst>
          </p:cNvPr>
          <p:cNvSpPr txBox="1"/>
          <p:nvPr/>
        </p:nvSpPr>
        <p:spPr>
          <a:xfrm>
            <a:off x="10118758" y="209426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D996C-002E-4130-A51B-6864A8CC10F4}"/>
              </a:ext>
            </a:extLst>
          </p:cNvPr>
          <p:cNvSpPr txBox="1"/>
          <p:nvPr/>
        </p:nvSpPr>
        <p:spPr>
          <a:xfrm>
            <a:off x="8212273" y="3878981"/>
            <a:ext cx="32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: </a:t>
            </a:r>
            <a:r>
              <a:rPr lang="en-US" dirty="0">
                <a:solidFill>
                  <a:schemeClr val="accent6"/>
                </a:solidFill>
              </a:rPr>
              <a:t>B</a:t>
            </a:r>
            <a:r>
              <a:rPr lang="en-US" dirty="0"/>
              <a:t>, C, D, E, </a:t>
            </a:r>
            <a:r>
              <a:rPr lang="en-US" dirty="0">
                <a:solidFill>
                  <a:schemeClr val="accent6"/>
                </a:solidFill>
              </a:rPr>
              <a:t>F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CA3BBE4-9169-4AE1-8520-AB046C3636CB}"/>
              </a:ext>
            </a:extLst>
          </p:cNvPr>
          <p:cNvSpPr/>
          <p:nvPr/>
        </p:nvSpPr>
        <p:spPr>
          <a:xfrm flipH="1">
            <a:off x="10036223" y="32710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8D41E6-DBD7-4DE5-9EA7-1A0B01B30338}"/>
              </a:ext>
            </a:extLst>
          </p:cNvPr>
          <p:cNvSpPr txBox="1"/>
          <p:nvPr/>
        </p:nvSpPr>
        <p:spPr>
          <a:xfrm>
            <a:off x="10032013" y="3079205"/>
            <a:ext cx="187692" cy="38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9A11685A-287D-4441-A8F0-1A68BB77381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>
                <a:solidFill>
                  <a:schemeClr val="bg1"/>
                </a:solidFill>
              </a:rPr>
              <a:t>Strategi Penyelesaian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1" name="Rectangle: Rounded Corners 40">
            <a:hlinkClick r:id="rId2" action="ppaction://hlinksldjump"/>
            <a:extLst>
              <a:ext uri="{FF2B5EF4-FFF2-40B4-BE49-F238E27FC236}">
                <a16:creationId xmlns:a16="http://schemas.microsoft.com/office/drawing/2014/main" id="{0E033462-7510-4C6C-98DF-1D19463D6F76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51" name="Rectangle: Rounded Corners 50">
            <a:hlinkClick r:id="rId3" action="ppaction://hlinksldjump"/>
            <a:extLst>
              <a:ext uri="{FF2B5EF4-FFF2-40B4-BE49-F238E27FC236}">
                <a16:creationId xmlns:a16="http://schemas.microsoft.com/office/drawing/2014/main" id="{C92A9585-72F6-44C9-9B18-6617DCCA3992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55" name="Rectangle: Rounded Corners 54">
            <a:hlinkClick r:id="rId4" action="ppaction://hlinksldjump"/>
            <a:extLst>
              <a:ext uri="{FF2B5EF4-FFF2-40B4-BE49-F238E27FC236}">
                <a16:creationId xmlns:a16="http://schemas.microsoft.com/office/drawing/2014/main" id="{B17B0480-7116-4D5E-AF50-E7AB2998F9CD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56" name="Rectangle: Rounded Corners 55">
            <a:hlinkClick r:id="rId5" action="ppaction://hlinksldjump"/>
            <a:extLst>
              <a:ext uri="{FF2B5EF4-FFF2-40B4-BE49-F238E27FC236}">
                <a16:creationId xmlns:a16="http://schemas.microsoft.com/office/drawing/2014/main" id="{6FEA794F-3FD0-4E5F-B4C5-1F6BCEF13248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58" name="Rectangle: Rounded Corners 57">
            <a:hlinkClick r:id="rId6" action="ppaction://hlinksldjump"/>
            <a:extLst>
              <a:ext uri="{FF2B5EF4-FFF2-40B4-BE49-F238E27FC236}">
                <a16:creationId xmlns:a16="http://schemas.microsoft.com/office/drawing/2014/main" id="{8CBBFEA5-B597-4C89-955F-47C5FBCFE069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44722EA8-2E5A-4D95-A8C1-81728E60B9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9918" y="312347"/>
            <a:ext cx="3505226" cy="5686467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BC9D2455-916E-4E10-9A7A-BDFB9EE27C20}"/>
              </a:ext>
            </a:extLst>
          </p:cNvPr>
          <p:cNvSpPr/>
          <p:nvPr/>
        </p:nvSpPr>
        <p:spPr>
          <a:xfrm>
            <a:off x="4171620" y="2194560"/>
            <a:ext cx="3263524" cy="1775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0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D7F64-82E5-455A-B133-E8AA5603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39"/>
            <a:ext cx="3200400" cy="914400"/>
          </a:xfrm>
          <a:solidFill>
            <a:srgbClr val="0070C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4" name="Rectangle: Rounded Corners 3">
            <a:hlinkClick r:id="rId2" action="ppaction://hlinksldjump"/>
            <a:extLst>
              <a:ext uri="{FF2B5EF4-FFF2-40B4-BE49-F238E27FC236}">
                <a16:creationId xmlns:a16="http://schemas.microsoft.com/office/drawing/2014/main" id="{897FD1C2-3422-47E3-9DE5-F0EBE7ADEE6F}"/>
              </a:ext>
            </a:extLst>
          </p:cNvPr>
          <p:cNvSpPr/>
          <p:nvPr/>
        </p:nvSpPr>
        <p:spPr>
          <a:xfrm>
            <a:off x="2642949" y="2489326"/>
            <a:ext cx="7672061" cy="67254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  <p:sp>
        <p:nvSpPr>
          <p:cNvPr id="5" name="Rectangle: Rounded Corners 4">
            <a:hlinkClick r:id="rId3" action="ppaction://hlinksldjump"/>
            <a:extLst>
              <a:ext uri="{FF2B5EF4-FFF2-40B4-BE49-F238E27FC236}">
                <a16:creationId xmlns:a16="http://schemas.microsoft.com/office/drawing/2014/main" id="{5703C3D6-3C6D-4335-97D6-C99EC9E95A7D}"/>
              </a:ext>
            </a:extLst>
          </p:cNvPr>
          <p:cNvSpPr/>
          <p:nvPr/>
        </p:nvSpPr>
        <p:spPr>
          <a:xfrm>
            <a:off x="2642949" y="3381984"/>
            <a:ext cx="7672061" cy="67254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6" name="Rectangle: Rounded Corners 5">
            <a:hlinkClick r:id="rId4" action="ppaction://hlinksldjump"/>
            <a:extLst>
              <a:ext uri="{FF2B5EF4-FFF2-40B4-BE49-F238E27FC236}">
                <a16:creationId xmlns:a16="http://schemas.microsoft.com/office/drawing/2014/main" id="{F9C83497-793D-44BC-94C0-1D35BA83E7B3}"/>
              </a:ext>
            </a:extLst>
          </p:cNvPr>
          <p:cNvSpPr/>
          <p:nvPr/>
        </p:nvSpPr>
        <p:spPr>
          <a:xfrm>
            <a:off x="2642951" y="4274642"/>
            <a:ext cx="7672061" cy="67254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7" name="Rectangle: Rounded Corners 6">
            <a:hlinkClick r:id="rId5" action="ppaction://hlinksldjump"/>
            <a:extLst>
              <a:ext uri="{FF2B5EF4-FFF2-40B4-BE49-F238E27FC236}">
                <a16:creationId xmlns:a16="http://schemas.microsoft.com/office/drawing/2014/main" id="{FA406A2D-76C6-4779-8CC4-F3842F2477D9}"/>
              </a:ext>
            </a:extLst>
          </p:cNvPr>
          <p:cNvSpPr/>
          <p:nvPr/>
        </p:nvSpPr>
        <p:spPr>
          <a:xfrm>
            <a:off x="2642949" y="5167300"/>
            <a:ext cx="7672061" cy="672548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48C7D3-6256-4498-9844-4B0FA7F07FBA}"/>
              </a:ext>
            </a:extLst>
          </p:cNvPr>
          <p:cNvCxnSpPr>
            <a:cxnSpLocks/>
          </p:cNvCxnSpPr>
          <p:nvPr/>
        </p:nvCxnSpPr>
        <p:spPr>
          <a:xfrm>
            <a:off x="-987225" y="1199413"/>
            <a:ext cx="0" cy="4335014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50ED63-1A52-4659-A48F-012300073161}"/>
              </a:ext>
            </a:extLst>
          </p:cNvPr>
          <p:cNvCxnSpPr>
            <a:cxnSpLocks/>
          </p:cNvCxnSpPr>
          <p:nvPr/>
        </p:nvCxnSpPr>
        <p:spPr>
          <a:xfrm>
            <a:off x="-987225" y="1932942"/>
            <a:ext cx="72224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234F4C-9B78-4234-8C0B-BD4A3DE79CAB}"/>
              </a:ext>
            </a:extLst>
          </p:cNvPr>
          <p:cNvCxnSpPr>
            <a:cxnSpLocks/>
          </p:cNvCxnSpPr>
          <p:nvPr/>
        </p:nvCxnSpPr>
        <p:spPr>
          <a:xfrm>
            <a:off x="-987225" y="2825600"/>
            <a:ext cx="72224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D9B554-D35D-4594-9534-B13292FA3408}"/>
              </a:ext>
            </a:extLst>
          </p:cNvPr>
          <p:cNvCxnSpPr>
            <a:cxnSpLocks/>
          </p:cNvCxnSpPr>
          <p:nvPr/>
        </p:nvCxnSpPr>
        <p:spPr>
          <a:xfrm flipV="1">
            <a:off x="-987225" y="3718258"/>
            <a:ext cx="722242" cy="84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381613-BA13-467E-8AD2-2CDB0A7B088A}"/>
              </a:ext>
            </a:extLst>
          </p:cNvPr>
          <p:cNvCxnSpPr>
            <a:cxnSpLocks/>
          </p:cNvCxnSpPr>
          <p:nvPr/>
        </p:nvCxnSpPr>
        <p:spPr>
          <a:xfrm flipV="1">
            <a:off x="-987225" y="4610916"/>
            <a:ext cx="722240" cy="84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DDC6C4-2AD2-42DA-B37B-94F761F68F5E}"/>
              </a:ext>
            </a:extLst>
          </p:cNvPr>
          <p:cNvCxnSpPr>
            <a:cxnSpLocks/>
          </p:cNvCxnSpPr>
          <p:nvPr/>
        </p:nvCxnSpPr>
        <p:spPr>
          <a:xfrm>
            <a:off x="-987225" y="5503574"/>
            <a:ext cx="72224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row: Chevron 33">
            <a:extLst>
              <a:ext uri="{FF2B5EF4-FFF2-40B4-BE49-F238E27FC236}">
                <a16:creationId xmlns:a16="http://schemas.microsoft.com/office/drawing/2014/main" id="{730B1FFA-97BA-4D90-91F1-27FA60AAD753}"/>
              </a:ext>
            </a:extLst>
          </p:cNvPr>
          <p:cNvSpPr/>
          <p:nvPr/>
        </p:nvSpPr>
        <p:spPr>
          <a:xfrm rot="5400000">
            <a:off x="1878053" y="2631315"/>
            <a:ext cx="977667" cy="680648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Arrow: Chevron 34">
            <a:extLst>
              <a:ext uri="{FF2B5EF4-FFF2-40B4-BE49-F238E27FC236}">
                <a16:creationId xmlns:a16="http://schemas.microsoft.com/office/drawing/2014/main" id="{4082E07E-851C-4085-953C-7A5AB31C082F}"/>
              </a:ext>
            </a:extLst>
          </p:cNvPr>
          <p:cNvSpPr/>
          <p:nvPr/>
        </p:nvSpPr>
        <p:spPr>
          <a:xfrm rot="5400000">
            <a:off x="1878054" y="3539786"/>
            <a:ext cx="977667" cy="680648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376B4E08-113D-4F0A-8C76-8780D847C28C}"/>
              </a:ext>
            </a:extLst>
          </p:cNvPr>
          <p:cNvSpPr/>
          <p:nvPr/>
        </p:nvSpPr>
        <p:spPr>
          <a:xfrm rot="5400000">
            <a:off x="1878054" y="4430517"/>
            <a:ext cx="977667" cy="680648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rrow: Chevron 36">
            <a:extLst>
              <a:ext uri="{FF2B5EF4-FFF2-40B4-BE49-F238E27FC236}">
                <a16:creationId xmlns:a16="http://schemas.microsoft.com/office/drawing/2014/main" id="{37E104B2-2CFC-4BE4-B026-030BB1B50855}"/>
              </a:ext>
            </a:extLst>
          </p:cNvPr>
          <p:cNvSpPr/>
          <p:nvPr/>
        </p:nvSpPr>
        <p:spPr>
          <a:xfrm rot="5400000">
            <a:off x="1878054" y="5328785"/>
            <a:ext cx="977667" cy="680648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hlinkClick r:id="rId6" action="ppaction://hlinksldjump"/>
            <a:extLst>
              <a:ext uri="{FF2B5EF4-FFF2-40B4-BE49-F238E27FC236}">
                <a16:creationId xmlns:a16="http://schemas.microsoft.com/office/drawing/2014/main" id="{2C44AEB4-E6DB-49B7-8493-DA228B59D873}"/>
              </a:ext>
            </a:extLst>
          </p:cNvPr>
          <p:cNvSpPr/>
          <p:nvPr/>
        </p:nvSpPr>
        <p:spPr>
          <a:xfrm>
            <a:off x="2642949" y="1618735"/>
            <a:ext cx="7672061" cy="67254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CDBE32DA-11E9-43DA-917D-F84C8884EDDA}"/>
              </a:ext>
            </a:extLst>
          </p:cNvPr>
          <p:cNvSpPr/>
          <p:nvPr/>
        </p:nvSpPr>
        <p:spPr>
          <a:xfrm rot="5400000">
            <a:off x="1878053" y="1760724"/>
            <a:ext cx="977667" cy="680648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947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IF184802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17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7BF95A-07E2-44CE-AA10-B7D75C39284C}"/>
              </a:ext>
            </a:extLst>
          </p:cNvPr>
          <p:cNvCxnSpPr>
            <a:cxnSpLocks/>
          </p:cNvCxnSpPr>
          <p:nvPr/>
        </p:nvCxnSpPr>
        <p:spPr>
          <a:xfrm>
            <a:off x="8893743" y="1526128"/>
            <a:ext cx="0" cy="12888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E61C28-CC08-4BE9-A406-5155B63BE2AD}"/>
              </a:ext>
            </a:extLst>
          </p:cNvPr>
          <p:cNvCxnSpPr>
            <a:cxnSpLocks/>
          </p:cNvCxnSpPr>
          <p:nvPr/>
        </p:nvCxnSpPr>
        <p:spPr>
          <a:xfrm>
            <a:off x="8893743" y="2814973"/>
            <a:ext cx="914400" cy="0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E3307-F518-4022-95EC-33A822D7EA47}"/>
              </a:ext>
            </a:extLst>
          </p:cNvPr>
          <p:cNvCxnSpPr>
            <a:cxnSpLocks/>
          </p:cNvCxnSpPr>
          <p:nvPr/>
        </p:nvCxnSpPr>
        <p:spPr>
          <a:xfrm>
            <a:off x="9808143" y="2814973"/>
            <a:ext cx="0" cy="687460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2FCBB0-994E-4235-B547-22AEB82DAEBE}"/>
              </a:ext>
            </a:extLst>
          </p:cNvPr>
          <p:cNvCxnSpPr>
            <a:cxnSpLocks/>
          </p:cNvCxnSpPr>
          <p:nvPr/>
        </p:nvCxnSpPr>
        <p:spPr>
          <a:xfrm flipH="1">
            <a:off x="9808143" y="3502433"/>
            <a:ext cx="914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7B13BB-0219-4D40-B9E8-DEDFD1EC3803}"/>
              </a:ext>
            </a:extLst>
          </p:cNvPr>
          <p:cNvCxnSpPr>
            <a:cxnSpLocks/>
          </p:cNvCxnSpPr>
          <p:nvPr/>
        </p:nvCxnSpPr>
        <p:spPr>
          <a:xfrm flipH="1">
            <a:off x="10715207" y="1526128"/>
            <a:ext cx="0" cy="19763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53455-9016-4905-902D-240717226A67}"/>
              </a:ext>
            </a:extLst>
          </p:cNvPr>
          <p:cNvCxnSpPr>
            <a:cxnSpLocks/>
          </p:cNvCxnSpPr>
          <p:nvPr/>
        </p:nvCxnSpPr>
        <p:spPr>
          <a:xfrm flipH="1">
            <a:off x="8893743" y="1529176"/>
            <a:ext cx="18288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5897D52-7C2A-472E-BBE3-6A4BAC681114}"/>
              </a:ext>
            </a:extLst>
          </p:cNvPr>
          <p:cNvSpPr/>
          <p:nvPr/>
        </p:nvSpPr>
        <p:spPr>
          <a:xfrm flipH="1">
            <a:off x="9256515" y="1805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B0C5E7-C571-4DD5-81F1-6624321EF977}"/>
              </a:ext>
            </a:extLst>
          </p:cNvPr>
          <p:cNvSpPr/>
          <p:nvPr/>
        </p:nvSpPr>
        <p:spPr>
          <a:xfrm flipH="1">
            <a:off x="9186292" y="2463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DC1D4F-A25B-4D0E-8CA2-5D2AB43D9BB3}"/>
              </a:ext>
            </a:extLst>
          </p:cNvPr>
          <p:cNvSpPr/>
          <p:nvPr/>
        </p:nvSpPr>
        <p:spPr>
          <a:xfrm flipH="1">
            <a:off x="10300612" y="2266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03B91C-BEA0-46AD-AE9B-ED8EB3378644}"/>
              </a:ext>
            </a:extLst>
          </p:cNvPr>
          <p:cNvSpPr txBox="1"/>
          <p:nvPr/>
        </p:nvSpPr>
        <p:spPr>
          <a:xfrm>
            <a:off x="9573432" y="336422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24F3AF-EE0F-42DB-A932-F26FC6861AE7}"/>
              </a:ext>
            </a:extLst>
          </p:cNvPr>
          <p:cNvSpPr txBox="1"/>
          <p:nvPr/>
        </p:nvSpPr>
        <p:spPr>
          <a:xfrm>
            <a:off x="10651958" y="126189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BFDC9D-FD43-455C-A265-90E99BB12D5B}"/>
              </a:ext>
            </a:extLst>
          </p:cNvPr>
          <p:cNvSpPr txBox="1"/>
          <p:nvPr/>
        </p:nvSpPr>
        <p:spPr>
          <a:xfrm>
            <a:off x="10598637" y="33992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B11708-F71E-49BF-8456-143729074B6C}"/>
              </a:ext>
            </a:extLst>
          </p:cNvPr>
          <p:cNvSpPr txBox="1"/>
          <p:nvPr/>
        </p:nvSpPr>
        <p:spPr>
          <a:xfrm>
            <a:off x="9186292" y="22789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0F288D-3723-42DC-9EAE-0F40C5FFF002}"/>
              </a:ext>
            </a:extLst>
          </p:cNvPr>
          <p:cNvSpPr txBox="1"/>
          <p:nvPr/>
        </p:nvSpPr>
        <p:spPr>
          <a:xfrm>
            <a:off x="8662659" y="27098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0B46AE-E090-417B-B29A-1544F00E6E20}"/>
              </a:ext>
            </a:extLst>
          </p:cNvPr>
          <p:cNvSpPr txBox="1"/>
          <p:nvPr/>
        </p:nvSpPr>
        <p:spPr>
          <a:xfrm>
            <a:off x="8693537" y="123614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3977C1-3A53-4EBD-9864-2FA7924C3C31}"/>
              </a:ext>
            </a:extLst>
          </p:cNvPr>
          <p:cNvSpPr txBox="1"/>
          <p:nvPr/>
        </p:nvSpPr>
        <p:spPr>
          <a:xfrm>
            <a:off x="8960192" y="16662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C06C9-88CE-4B5F-AB4A-A7C848E61F4C}"/>
              </a:ext>
            </a:extLst>
          </p:cNvPr>
          <p:cNvSpPr txBox="1"/>
          <p:nvPr/>
        </p:nvSpPr>
        <p:spPr>
          <a:xfrm>
            <a:off x="10118758" y="209426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D996C-002E-4130-A51B-6864A8CC10F4}"/>
              </a:ext>
            </a:extLst>
          </p:cNvPr>
          <p:cNvSpPr txBox="1"/>
          <p:nvPr/>
        </p:nvSpPr>
        <p:spPr>
          <a:xfrm>
            <a:off x="8212273" y="3878981"/>
            <a:ext cx="32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: </a:t>
            </a:r>
            <a:r>
              <a:rPr lang="en-US" dirty="0">
                <a:solidFill>
                  <a:schemeClr val="accent6"/>
                </a:solidFill>
              </a:rPr>
              <a:t>B</a:t>
            </a:r>
            <a:r>
              <a:rPr lang="en-US" dirty="0"/>
              <a:t>, C, D, E, </a:t>
            </a:r>
            <a:r>
              <a:rPr lang="en-US" dirty="0">
                <a:solidFill>
                  <a:schemeClr val="accent6"/>
                </a:solidFill>
              </a:rPr>
              <a:t>F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CA3BBE4-9169-4AE1-8520-AB046C3636CB}"/>
              </a:ext>
            </a:extLst>
          </p:cNvPr>
          <p:cNvSpPr/>
          <p:nvPr/>
        </p:nvSpPr>
        <p:spPr>
          <a:xfrm flipH="1">
            <a:off x="10036223" y="32710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8D41E6-DBD7-4DE5-9EA7-1A0B01B30338}"/>
              </a:ext>
            </a:extLst>
          </p:cNvPr>
          <p:cNvSpPr txBox="1"/>
          <p:nvPr/>
        </p:nvSpPr>
        <p:spPr>
          <a:xfrm>
            <a:off x="10032013" y="3079205"/>
            <a:ext cx="187692" cy="38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9A11685A-287D-4441-A8F0-1A68BB77381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>
                <a:solidFill>
                  <a:schemeClr val="bg1"/>
                </a:solidFill>
              </a:rPr>
              <a:t>Strategi Penyelesaian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1" name="Rectangle: Rounded Corners 40">
            <a:hlinkClick r:id="rId2" action="ppaction://hlinksldjump"/>
            <a:extLst>
              <a:ext uri="{FF2B5EF4-FFF2-40B4-BE49-F238E27FC236}">
                <a16:creationId xmlns:a16="http://schemas.microsoft.com/office/drawing/2014/main" id="{0E033462-7510-4C6C-98DF-1D19463D6F76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51" name="Rectangle: Rounded Corners 50">
            <a:hlinkClick r:id="rId3" action="ppaction://hlinksldjump"/>
            <a:extLst>
              <a:ext uri="{FF2B5EF4-FFF2-40B4-BE49-F238E27FC236}">
                <a16:creationId xmlns:a16="http://schemas.microsoft.com/office/drawing/2014/main" id="{C92A9585-72F6-44C9-9B18-6617DCCA3992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55" name="Rectangle: Rounded Corners 54">
            <a:hlinkClick r:id="rId4" action="ppaction://hlinksldjump"/>
            <a:extLst>
              <a:ext uri="{FF2B5EF4-FFF2-40B4-BE49-F238E27FC236}">
                <a16:creationId xmlns:a16="http://schemas.microsoft.com/office/drawing/2014/main" id="{B17B0480-7116-4D5E-AF50-E7AB2998F9CD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56" name="Rectangle: Rounded Corners 55">
            <a:hlinkClick r:id="rId5" action="ppaction://hlinksldjump"/>
            <a:extLst>
              <a:ext uri="{FF2B5EF4-FFF2-40B4-BE49-F238E27FC236}">
                <a16:creationId xmlns:a16="http://schemas.microsoft.com/office/drawing/2014/main" id="{6FEA794F-3FD0-4E5F-B4C5-1F6BCEF13248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58" name="Rectangle: Rounded Corners 57">
            <a:hlinkClick r:id="rId6" action="ppaction://hlinksldjump"/>
            <a:extLst>
              <a:ext uri="{FF2B5EF4-FFF2-40B4-BE49-F238E27FC236}">
                <a16:creationId xmlns:a16="http://schemas.microsoft.com/office/drawing/2014/main" id="{8CBBFEA5-B597-4C89-955F-47C5FBCFE069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44722EA8-2E5A-4D95-A8C1-81728E60B9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9918" y="312347"/>
            <a:ext cx="3505226" cy="5686467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BC9D2455-916E-4E10-9A7A-BDFB9EE27C20}"/>
              </a:ext>
            </a:extLst>
          </p:cNvPr>
          <p:cNvSpPr/>
          <p:nvPr/>
        </p:nvSpPr>
        <p:spPr>
          <a:xfrm>
            <a:off x="4171620" y="2334330"/>
            <a:ext cx="3263524" cy="3420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65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IF184802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17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7BF95A-07E2-44CE-AA10-B7D75C39284C}"/>
              </a:ext>
            </a:extLst>
          </p:cNvPr>
          <p:cNvCxnSpPr>
            <a:cxnSpLocks/>
          </p:cNvCxnSpPr>
          <p:nvPr/>
        </p:nvCxnSpPr>
        <p:spPr>
          <a:xfrm>
            <a:off x="8893743" y="1526128"/>
            <a:ext cx="0" cy="12888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E61C28-CC08-4BE9-A406-5155B63BE2AD}"/>
              </a:ext>
            </a:extLst>
          </p:cNvPr>
          <p:cNvCxnSpPr>
            <a:cxnSpLocks/>
          </p:cNvCxnSpPr>
          <p:nvPr/>
        </p:nvCxnSpPr>
        <p:spPr>
          <a:xfrm>
            <a:off x="8893743" y="2814973"/>
            <a:ext cx="914400" cy="0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E3307-F518-4022-95EC-33A822D7EA47}"/>
              </a:ext>
            </a:extLst>
          </p:cNvPr>
          <p:cNvCxnSpPr>
            <a:cxnSpLocks/>
          </p:cNvCxnSpPr>
          <p:nvPr/>
        </p:nvCxnSpPr>
        <p:spPr>
          <a:xfrm>
            <a:off x="9808143" y="2814973"/>
            <a:ext cx="0" cy="687460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2FCBB0-994E-4235-B547-22AEB82DAEBE}"/>
              </a:ext>
            </a:extLst>
          </p:cNvPr>
          <p:cNvCxnSpPr>
            <a:cxnSpLocks/>
          </p:cNvCxnSpPr>
          <p:nvPr/>
        </p:nvCxnSpPr>
        <p:spPr>
          <a:xfrm flipH="1">
            <a:off x="9808143" y="3502433"/>
            <a:ext cx="914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7B13BB-0219-4D40-B9E8-DEDFD1EC3803}"/>
              </a:ext>
            </a:extLst>
          </p:cNvPr>
          <p:cNvCxnSpPr>
            <a:cxnSpLocks/>
          </p:cNvCxnSpPr>
          <p:nvPr/>
        </p:nvCxnSpPr>
        <p:spPr>
          <a:xfrm flipH="1">
            <a:off x="10715207" y="1526128"/>
            <a:ext cx="0" cy="19763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53455-9016-4905-902D-240717226A67}"/>
              </a:ext>
            </a:extLst>
          </p:cNvPr>
          <p:cNvCxnSpPr>
            <a:cxnSpLocks/>
          </p:cNvCxnSpPr>
          <p:nvPr/>
        </p:nvCxnSpPr>
        <p:spPr>
          <a:xfrm flipH="1">
            <a:off x="8893743" y="1529176"/>
            <a:ext cx="18288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5897D52-7C2A-472E-BBE3-6A4BAC681114}"/>
              </a:ext>
            </a:extLst>
          </p:cNvPr>
          <p:cNvSpPr/>
          <p:nvPr/>
        </p:nvSpPr>
        <p:spPr>
          <a:xfrm flipH="1">
            <a:off x="9256515" y="1805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B0C5E7-C571-4DD5-81F1-6624321EF977}"/>
              </a:ext>
            </a:extLst>
          </p:cNvPr>
          <p:cNvSpPr/>
          <p:nvPr/>
        </p:nvSpPr>
        <p:spPr>
          <a:xfrm flipH="1">
            <a:off x="9186292" y="2463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DC1D4F-A25B-4D0E-8CA2-5D2AB43D9BB3}"/>
              </a:ext>
            </a:extLst>
          </p:cNvPr>
          <p:cNvSpPr/>
          <p:nvPr/>
        </p:nvSpPr>
        <p:spPr>
          <a:xfrm flipH="1">
            <a:off x="10300612" y="2266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D3909-B4EF-4FD0-AA4C-939F00B05898}"/>
              </a:ext>
            </a:extLst>
          </p:cNvPr>
          <p:cNvSpPr txBox="1"/>
          <p:nvPr/>
        </p:nvSpPr>
        <p:spPr>
          <a:xfrm>
            <a:off x="9554678" y="2742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03B91C-BEA0-46AD-AE9B-ED8EB3378644}"/>
              </a:ext>
            </a:extLst>
          </p:cNvPr>
          <p:cNvSpPr txBox="1"/>
          <p:nvPr/>
        </p:nvSpPr>
        <p:spPr>
          <a:xfrm>
            <a:off x="9573432" y="336422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24F3AF-EE0F-42DB-A932-F26FC6861AE7}"/>
              </a:ext>
            </a:extLst>
          </p:cNvPr>
          <p:cNvSpPr txBox="1"/>
          <p:nvPr/>
        </p:nvSpPr>
        <p:spPr>
          <a:xfrm>
            <a:off x="10651958" y="126189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BFDC9D-FD43-455C-A265-90E99BB12D5B}"/>
              </a:ext>
            </a:extLst>
          </p:cNvPr>
          <p:cNvSpPr txBox="1"/>
          <p:nvPr/>
        </p:nvSpPr>
        <p:spPr>
          <a:xfrm>
            <a:off x="10598637" y="33992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B11708-F71E-49BF-8456-143729074B6C}"/>
              </a:ext>
            </a:extLst>
          </p:cNvPr>
          <p:cNvSpPr txBox="1"/>
          <p:nvPr/>
        </p:nvSpPr>
        <p:spPr>
          <a:xfrm>
            <a:off x="9186292" y="22789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0F288D-3723-42DC-9EAE-0F40C5FFF002}"/>
              </a:ext>
            </a:extLst>
          </p:cNvPr>
          <p:cNvSpPr txBox="1"/>
          <p:nvPr/>
        </p:nvSpPr>
        <p:spPr>
          <a:xfrm>
            <a:off x="8662659" y="27098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0B46AE-E090-417B-B29A-1544F00E6E20}"/>
              </a:ext>
            </a:extLst>
          </p:cNvPr>
          <p:cNvSpPr txBox="1"/>
          <p:nvPr/>
        </p:nvSpPr>
        <p:spPr>
          <a:xfrm>
            <a:off x="8693537" y="123614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3977C1-3A53-4EBD-9864-2FA7924C3C31}"/>
              </a:ext>
            </a:extLst>
          </p:cNvPr>
          <p:cNvSpPr txBox="1"/>
          <p:nvPr/>
        </p:nvSpPr>
        <p:spPr>
          <a:xfrm>
            <a:off x="8960192" y="16662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C06C9-88CE-4B5F-AB4A-A7C848E61F4C}"/>
              </a:ext>
            </a:extLst>
          </p:cNvPr>
          <p:cNvSpPr txBox="1"/>
          <p:nvPr/>
        </p:nvSpPr>
        <p:spPr>
          <a:xfrm>
            <a:off x="10118758" y="209426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D996C-002E-4130-A51B-6864A8CC10F4}"/>
              </a:ext>
            </a:extLst>
          </p:cNvPr>
          <p:cNvSpPr txBox="1"/>
          <p:nvPr/>
        </p:nvSpPr>
        <p:spPr>
          <a:xfrm>
            <a:off x="8212273" y="3878981"/>
            <a:ext cx="32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: </a:t>
            </a:r>
            <a:r>
              <a:rPr lang="en-US" dirty="0">
                <a:solidFill>
                  <a:schemeClr val="accent6"/>
                </a:solidFill>
              </a:rPr>
              <a:t>A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B</a:t>
            </a:r>
            <a:r>
              <a:rPr lang="en-US" dirty="0"/>
              <a:t>, C, D, E, </a:t>
            </a:r>
            <a:r>
              <a:rPr lang="en-US" dirty="0">
                <a:solidFill>
                  <a:schemeClr val="accent6"/>
                </a:solidFill>
              </a:rPr>
              <a:t>F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CA3BBE4-9169-4AE1-8520-AB046C3636CB}"/>
              </a:ext>
            </a:extLst>
          </p:cNvPr>
          <p:cNvSpPr/>
          <p:nvPr/>
        </p:nvSpPr>
        <p:spPr>
          <a:xfrm flipH="1">
            <a:off x="10036223" y="32710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8D41E6-DBD7-4DE5-9EA7-1A0B01B30338}"/>
              </a:ext>
            </a:extLst>
          </p:cNvPr>
          <p:cNvSpPr txBox="1"/>
          <p:nvPr/>
        </p:nvSpPr>
        <p:spPr>
          <a:xfrm>
            <a:off x="10032013" y="3079205"/>
            <a:ext cx="187692" cy="38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9A11685A-287D-4441-A8F0-1A68BB77381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>
                <a:solidFill>
                  <a:schemeClr val="bg1"/>
                </a:solidFill>
              </a:rPr>
              <a:t>Strategi Penyelesaian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1" name="Rectangle: Rounded Corners 40">
            <a:hlinkClick r:id="rId2" action="ppaction://hlinksldjump"/>
            <a:extLst>
              <a:ext uri="{FF2B5EF4-FFF2-40B4-BE49-F238E27FC236}">
                <a16:creationId xmlns:a16="http://schemas.microsoft.com/office/drawing/2014/main" id="{0E033462-7510-4C6C-98DF-1D19463D6F76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51" name="Rectangle: Rounded Corners 50">
            <a:hlinkClick r:id="rId3" action="ppaction://hlinksldjump"/>
            <a:extLst>
              <a:ext uri="{FF2B5EF4-FFF2-40B4-BE49-F238E27FC236}">
                <a16:creationId xmlns:a16="http://schemas.microsoft.com/office/drawing/2014/main" id="{C92A9585-72F6-44C9-9B18-6617DCCA3992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55" name="Rectangle: Rounded Corners 54">
            <a:hlinkClick r:id="rId4" action="ppaction://hlinksldjump"/>
            <a:extLst>
              <a:ext uri="{FF2B5EF4-FFF2-40B4-BE49-F238E27FC236}">
                <a16:creationId xmlns:a16="http://schemas.microsoft.com/office/drawing/2014/main" id="{B17B0480-7116-4D5E-AF50-E7AB2998F9CD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56" name="Rectangle: Rounded Corners 55">
            <a:hlinkClick r:id="rId5" action="ppaction://hlinksldjump"/>
            <a:extLst>
              <a:ext uri="{FF2B5EF4-FFF2-40B4-BE49-F238E27FC236}">
                <a16:creationId xmlns:a16="http://schemas.microsoft.com/office/drawing/2014/main" id="{6FEA794F-3FD0-4E5F-B4C5-1F6BCEF13248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58" name="Rectangle: Rounded Corners 57">
            <a:hlinkClick r:id="rId6" action="ppaction://hlinksldjump"/>
            <a:extLst>
              <a:ext uri="{FF2B5EF4-FFF2-40B4-BE49-F238E27FC236}">
                <a16:creationId xmlns:a16="http://schemas.microsoft.com/office/drawing/2014/main" id="{8CBBFEA5-B597-4C89-955F-47C5FBCFE069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44722EA8-2E5A-4D95-A8C1-81728E60B9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9918" y="312347"/>
            <a:ext cx="3505226" cy="5686467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BC9D2455-916E-4E10-9A7A-BDFB9EE27C20}"/>
              </a:ext>
            </a:extLst>
          </p:cNvPr>
          <p:cNvSpPr/>
          <p:nvPr/>
        </p:nvSpPr>
        <p:spPr>
          <a:xfrm>
            <a:off x="4171620" y="3819015"/>
            <a:ext cx="3263524" cy="3420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43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96D584-E565-4388-BDC1-4645975E0F5A}"/>
              </a:ext>
            </a:extLst>
          </p:cNvPr>
          <p:cNvCxnSpPr>
            <a:cxnSpLocks/>
          </p:cNvCxnSpPr>
          <p:nvPr/>
        </p:nvCxnSpPr>
        <p:spPr>
          <a:xfrm>
            <a:off x="9806941" y="2808177"/>
            <a:ext cx="891053" cy="6969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IF184802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17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7BF95A-07E2-44CE-AA10-B7D75C39284C}"/>
              </a:ext>
            </a:extLst>
          </p:cNvPr>
          <p:cNvCxnSpPr>
            <a:cxnSpLocks/>
          </p:cNvCxnSpPr>
          <p:nvPr/>
        </p:nvCxnSpPr>
        <p:spPr>
          <a:xfrm>
            <a:off x="8893743" y="1526128"/>
            <a:ext cx="0" cy="12888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E61C28-CC08-4BE9-A406-5155B63BE2AD}"/>
              </a:ext>
            </a:extLst>
          </p:cNvPr>
          <p:cNvCxnSpPr>
            <a:cxnSpLocks/>
          </p:cNvCxnSpPr>
          <p:nvPr/>
        </p:nvCxnSpPr>
        <p:spPr>
          <a:xfrm>
            <a:off x="8893743" y="2814973"/>
            <a:ext cx="914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E3307-F518-4022-95EC-33A822D7EA47}"/>
              </a:ext>
            </a:extLst>
          </p:cNvPr>
          <p:cNvCxnSpPr>
            <a:cxnSpLocks/>
          </p:cNvCxnSpPr>
          <p:nvPr/>
        </p:nvCxnSpPr>
        <p:spPr>
          <a:xfrm>
            <a:off x="9808143" y="2814973"/>
            <a:ext cx="0" cy="68746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2FCBB0-994E-4235-B547-22AEB82DAEBE}"/>
              </a:ext>
            </a:extLst>
          </p:cNvPr>
          <p:cNvCxnSpPr>
            <a:cxnSpLocks/>
          </p:cNvCxnSpPr>
          <p:nvPr/>
        </p:nvCxnSpPr>
        <p:spPr>
          <a:xfrm flipH="1">
            <a:off x="9808143" y="3502433"/>
            <a:ext cx="9144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7B13BB-0219-4D40-B9E8-DEDFD1EC3803}"/>
              </a:ext>
            </a:extLst>
          </p:cNvPr>
          <p:cNvCxnSpPr>
            <a:cxnSpLocks/>
          </p:cNvCxnSpPr>
          <p:nvPr/>
        </p:nvCxnSpPr>
        <p:spPr>
          <a:xfrm flipH="1">
            <a:off x="10715207" y="1526128"/>
            <a:ext cx="0" cy="19763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53455-9016-4905-902D-240717226A67}"/>
              </a:ext>
            </a:extLst>
          </p:cNvPr>
          <p:cNvCxnSpPr>
            <a:cxnSpLocks/>
          </p:cNvCxnSpPr>
          <p:nvPr/>
        </p:nvCxnSpPr>
        <p:spPr>
          <a:xfrm flipH="1">
            <a:off x="8893743" y="1529176"/>
            <a:ext cx="18288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5897D52-7C2A-472E-BBE3-6A4BAC681114}"/>
              </a:ext>
            </a:extLst>
          </p:cNvPr>
          <p:cNvSpPr/>
          <p:nvPr/>
        </p:nvSpPr>
        <p:spPr>
          <a:xfrm flipH="1">
            <a:off x="9256515" y="1805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B0C5E7-C571-4DD5-81F1-6624321EF977}"/>
              </a:ext>
            </a:extLst>
          </p:cNvPr>
          <p:cNvSpPr/>
          <p:nvPr/>
        </p:nvSpPr>
        <p:spPr>
          <a:xfrm flipH="1">
            <a:off x="9186292" y="2463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DC1D4F-A25B-4D0E-8CA2-5D2AB43D9BB3}"/>
              </a:ext>
            </a:extLst>
          </p:cNvPr>
          <p:cNvSpPr/>
          <p:nvPr/>
        </p:nvSpPr>
        <p:spPr>
          <a:xfrm flipH="1">
            <a:off x="10300612" y="2266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D3909-B4EF-4FD0-AA4C-939F00B05898}"/>
              </a:ext>
            </a:extLst>
          </p:cNvPr>
          <p:cNvSpPr txBox="1"/>
          <p:nvPr/>
        </p:nvSpPr>
        <p:spPr>
          <a:xfrm>
            <a:off x="9554678" y="2742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24F3AF-EE0F-42DB-A932-F26FC6861AE7}"/>
              </a:ext>
            </a:extLst>
          </p:cNvPr>
          <p:cNvSpPr txBox="1"/>
          <p:nvPr/>
        </p:nvSpPr>
        <p:spPr>
          <a:xfrm>
            <a:off x="10651958" y="126189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BFDC9D-FD43-455C-A265-90E99BB12D5B}"/>
              </a:ext>
            </a:extLst>
          </p:cNvPr>
          <p:cNvSpPr txBox="1"/>
          <p:nvPr/>
        </p:nvSpPr>
        <p:spPr>
          <a:xfrm>
            <a:off x="10598637" y="33992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B11708-F71E-49BF-8456-143729074B6C}"/>
              </a:ext>
            </a:extLst>
          </p:cNvPr>
          <p:cNvSpPr txBox="1"/>
          <p:nvPr/>
        </p:nvSpPr>
        <p:spPr>
          <a:xfrm>
            <a:off x="9186292" y="22789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0F288D-3723-42DC-9EAE-0F40C5FFF002}"/>
              </a:ext>
            </a:extLst>
          </p:cNvPr>
          <p:cNvSpPr txBox="1"/>
          <p:nvPr/>
        </p:nvSpPr>
        <p:spPr>
          <a:xfrm>
            <a:off x="8662659" y="27098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0B46AE-E090-417B-B29A-1544F00E6E20}"/>
              </a:ext>
            </a:extLst>
          </p:cNvPr>
          <p:cNvSpPr txBox="1"/>
          <p:nvPr/>
        </p:nvSpPr>
        <p:spPr>
          <a:xfrm>
            <a:off x="8693537" y="123614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3977C1-3A53-4EBD-9864-2FA7924C3C31}"/>
              </a:ext>
            </a:extLst>
          </p:cNvPr>
          <p:cNvSpPr txBox="1"/>
          <p:nvPr/>
        </p:nvSpPr>
        <p:spPr>
          <a:xfrm>
            <a:off x="8960192" y="16662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C06C9-88CE-4B5F-AB4A-A7C848E61F4C}"/>
              </a:ext>
            </a:extLst>
          </p:cNvPr>
          <p:cNvSpPr txBox="1"/>
          <p:nvPr/>
        </p:nvSpPr>
        <p:spPr>
          <a:xfrm>
            <a:off x="10118758" y="209426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D996C-002E-4130-A51B-6864A8CC10F4}"/>
              </a:ext>
            </a:extLst>
          </p:cNvPr>
          <p:cNvSpPr txBox="1"/>
          <p:nvPr/>
        </p:nvSpPr>
        <p:spPr>
          <a:xfrm>
            <a:off x="8212273" y="3878981"/>
            <a:ext cx="32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: A, C, D, E, F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AABD58-DEE6-4E9E-AC11-F92D2CF61BBB}"/>
              </a:ext>
            </a:extLst>
          </p:cNvPr>
          <p:cNvSpPr/>
          <p:nvPr/>
        </p:nvSpPr>
        <p:spPr>
          <a:xfrm flipH="1">
            <a:off x="10036223" y="32710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F90E17-4D55-474C-AE89-5B70DCA7EFBC}"/>
              </a:ext>
            </a:extLst>
          </p:cNvPr>
          <p:cNvSpPr txBox="1"/>
          <p:nvPr/>
        </p:nvSpPr>
        <p:spPr>
          <a:xfrm>
            <a:off x="10032013" y="3079205"/>
            <a:ext cx="187692" cy="38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J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B332B78F-ED25-490C-A070-1FEEDA90C47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>
                <a:solidFill>
                  <a:schemeClr val="bg1"/>
                </a:solidFill>
              </a:rPr>
              <a:t>Strategi Penyelesaian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3" name="Rectangle: Rounded Corners 42">
            <a:hlinkClick r:id="rId2" action="ppaction://hlinksldjump"/>
            <a:extLst>
              <a:ext uri="{FF2B5EF4-FFF2-40B4-BE49-F238E27FC236}">
                <a16:creationId xmlns:a16="http://schemas.microsoft.com/office/drawing/2014/main" id="{E960BADD-E6A5-4038-A125-2EFB71228D6A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51" name="Rectangle: Rounded Corners 50">
            <a:hlinkClick r:id="rId3" action="ppaction://hlinksldjump"/>
            <a:extLst>
              <a:ext uri="{FF2B5EF4-FFF2-40B4-BE49-F238E27FC236}">
                <a16:creationId xmlns:a16="http://schemas.microsoft.com/office/drawing/2014/main" id="{57B12C46-52B6-4FFF-9677-15D4A976DA3C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55" name="Rectangle: Rounded Corners 54">
            <a:hlinkClick r:id="rId4" action="ppaction://hlinksldjump"/>
            <a:extLst>
              <a:ext uri="{FF2B5EF4-FFF2-40B4-BE49-F238E27FC236}">
                <a16:creationId xmlns:a16="http://schemas.microsoft.com/office/drawing/2014/main" id="{85EAC730-C377-4363-B6E3-84DE4A6E9FFF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56" name="Rectangle: Rounded Corners 55">
            <a:hlinkClick r:id="rId5" action="ppaction://hlinksldjump"/>
            <a:extLst>
              <a:ext uri="{FF2B5EF4-FFF2-40B4-BE49-F238E27FC236}">
                <a16:creationId xmlns:a16="http://schemas.microsoft.com/office/drawing/2014/main" id="{4940081D-9BBB-406D-B7E8-362CC97A0DAE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58" name="Rectangle: Rounded Corners 57">
            <a:hlinkClick r:id="rId6" action="ppaction://hlinksldjump"/>
            <a:extLst>
              <a:ext uri="{FF2B5EF4-FFF2-40B4-BE49-F238E27FC236}">
                <a16:creationId xmlns:a16="http://schemas.microsoft.com/office/drawing/2014/main" id="{4558B849-D368-43EC-A2CD-88172A8E17F8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519CD95-4364-498A-B029-2C948211AC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9918" y="312347"/>
            <a:ext cx="3505226" cy="5686467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16CB18EF-FECA-4ACC-A066-95AE4C0EC987}"/>
              </a:ext>
            </a:extLst>
          </p:cNvPr>
          <p:cNvSpPr/>
          <p:nvPr/>
        </p:nvSpPr>
        <p:spPr>
          <a:xfrm>
            <a:off x="4171620" y="2176759"/>
            <a:ext cx="3263524" cy="2315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81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IF184802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17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7BF95A-07E2-44CE-AA10-B7D75C39284C}"/>
              </a:ext>
            </a:extLst>
          </p:cNvPr>
          <p:cNvCxnSpPr>
            <a:cxnSpLocks/>
          </p:cNvCxnSpPr>
          <p:nvPr/>
        </p:nvCxnSpPr>
        <p:spPr>
          <a:xfrm>
            <a:off x="8893743" y="1526128"/>
            <a:ext cx="0" cy="12888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E61C28-CC08-4BE9-A406-5155B63BE2AD}"/>
              </a:ext>
            </a:extLst>
          </p:cNvPr>
          <p:cNvCxnSpPr>
            <a:cxnSpLocks/>
          </p:cNvCxnSpPr>
          <p:nvPr/>
        </p:nvCxnSpPr>
        <p:spPr>
          <a:xfrm>
            <a:off x="8893743" y="2814973"/>
            <a:ext cx="914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E3307-F518-4022-95EC-33A822D7EA47}"/>
              </a:ext>
            </a:extLst>
          </p:cNvPr>
          <p:cNvCxnSpPr>
            <a:cxnSpLocks/>
          </p:cNvCxnSpPr>
          <p:nvPr/>
        </p:nvCxnSpPr>
        <p:spPr>
          <a:xfrm>
            <a:off x="9808143" y="2814973"/>
            <a:ext cx="0" cy="68746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2FCBB0-994E-4235-B547-22AEB82DAEBE}"/>
              </a:ext>
            </a:extLst>
          </p:cNvPr>
          <p:cNvCxnSpPr>
            <a:cxnSpLocks/>
          </p:cNvCxnSpPr>
          <p:nvPr/>
        </p:nvCxnSpPr>
        <p:spPr>
          <a:xfrm flipH="1">
            <a:off x="9808143" y="3502433"/>
            <a:ext cx="9144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7B13BB-0219-4D40-B9E8-DEDFD1EC3803}"/>
              </a:ext>
            </a:extLst>
          </p:cNvPr>
          <p:cNvCxnSpPr>
            <a:cxnSpLocks/>
          </p:cNvCxnSpPr>
          <p:nvPr/>
        </p:nvCxnSpPr>
        <p:spPr>
          <a:xfrm flipH="1">
            <a:off x="10715207" y="1526128"/>
            <a:ext cx="0" cy="19763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53455-9016-4905-902D-240717226A67}"/>
              </a:ext>
            </a:extLst>
          </p:cNvPr>
          <p:cNvCxnSpPr>
            <a:cxnSpLocks/>
          </p:cNvCxnSpPr>
          <p:nvPr/>
        </p:nvCxnSpPr>
        <p:spPr>
          <a:xfrm flipH="1">
            <a:off x="8893743" y="1529176"/>
            <a:ext cx="18288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5897D52-7C2A-472E-BBE3-6A4BAC681114}"/>
              </a:ext>
            </a:extLst>
          </p:cNvPr>
          <p:cNvSpPr/>
          <p:nvPr/>
        </p:nvSpPr>
        <p:spPr>
          <a:xfrm flipH="1">
            <a:off x="9256515" y="1805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B0C5E7-C571-4DD5-81F1-6624321EF977}"/>
              </a:ext>
            </a:extLst>
          </p:cNvPr>
          <p:cNvSpPr/>
          <p:nvPr/>
        </p:nvSpPr>
        <p:spPr>
          <a:xfrm flipH="1">
            <a:off x="9186292" y="2463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DC1D4F-A25B-4D0E-8CA2-5D2AB43D9BB3}"/>
              </a:ext>
            </a:extLst>
          </p:cNvPr>
          <p:cNvSpPr/>
          <p:nvPr/>
        </p:nvSpPr>
        <p:spPr>
          <a:xfrm flipH="1">
            <a:off x="10300612" y="2266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D3909-B4EF-4FD0-AA4C-939F00B05898}"/>
              </a:ext>
            </a:extLst>
          </p:cNvPr>
          <p:cNvSpPr txBox="1"/>
          <p:nvPr/>
        </p:nvSpPr>
        <p:spPr>
          <a:xfrm>
            <a:off x="9554678" y="2742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24F3AF-EE0F-42DB-A932-F26FC6861AE7}"/>
              </a:ext>
            </a:extLst>
          </p:cNvPr>
          <p:cNvSpPr txBox="1"/>
          <p:nvPr/>
        </p:nvSpPr>
        <p:spPr>
          <a:xfrm>
            <a:off x="10651958" y="126189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BFDC9D-FD43-455C-A265-90E99BB12D5B}"/>
              </a:ext>
            </a:extLst>
          </p:cNvPr>
          <p:cNvSpPr txBox="1"/>
          <p:nvPr/>
        </p:nvSpPr>
        <p:spPr>
          <a:xfrm>
            <a:off x="10598637" y="33992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B11708-F71E-49BF-8456-143729074B6C}"/>
              </a:ext>
            </a:extLst>
          </p:cNvPr>
          <p:cNvSpPr txBox="1"/>
          <p:nvPr/>
        </p:nvSpPr>
        <p:spPr>
          <a:xfrm>
            <a:off x="9186292" y="22789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0F288D-3723-42DC-9EAE-0F40C5FFF002}"/>
              </a:ext>
            </a:extLst>
          </p:cNvPr>
          <p:cNvSpPr txBox="1"/>
          <p:nvPr/>
        </p:nvSpPr>
        <p:spPr>
          <a:xfrm>
            <a:off x="8662659" y="27098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0B46AE-E090-417B-B29A-1544F00E6E20}"/>
              </a:ext>
            </a:extLst>
          </p:cNvPr>
          <p:cNvSpPr txBox="1"/>
          <p:nvPr/>
        </p:nvSpPr>
        <p:spPr>
          <a:xfrm>
            <a:off x="8693537" y="123614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3977C1-3A53-4EBD-9864-2FA7924C3C31}"/>
              </a:ext>
            </a:extLst>
          </p:cNvPr>
          <p:cNvSpPr txBox="1"/>
          <p:nvPr/>
        </p:nvSpPr>
        <p:spPr>
          <a:xfrm>
            <a:off x="8960192" y="16662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C06C9-88CE-4B5F-AB4A-A7C848E61F4C}"/>
              </a:ext>
            </a:extLst>
          </p:cNvPr>
          <p:cNvSpPr txBox="1"/>
          <p:nvPr/>
        </p:nvSpPr>
        <p:spPr>
          <a:xfrm>
            <a:off x="10118758" y="209426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D996C-002E-4130-A51B-6864A8CC10F4}"/>
              </a:ext>
            </a:extLst>
          </p:cNvPr>
          <p:cNvSpPr txBox="1"/>
          <p:nvPr/>
        </p:nvSpPr>
        <p:spPr>
          <a:xfrm>
            <a:off x="8212273" y="3878981"/>
            <a:ext cx="32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: </a:t>
            </a:r>
            <a:r>
              <a:rPr lang="en-US" dirty="0">
                <a:solidFill>
                  <a:schemeClr val="accent6"/>
                </a:solidFill>
              </a:rPr>
              <a:t>A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C</a:t>
            </a:r>
            <a:r>
              <a:rPr lang="en-US" dirty="0"/>
              <a:t>, D, E, F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40E3742-7938-451A-9A54-3E87952A8D4E}"/>
              </a:ext>
            </a:extLst>
          </p:cNvPr>
          <p:cNvSpPr/>
          <p:nvPr/>
        </p:nvSpPr>
        <p:spPr>
          <a:xfrm flipH="1">
            <a:off x="10036223" y="32710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EC3155-90E2-482C-B928-EA8E9AD45AB1}"/>
              </a:ext>
            </a:extLst>
          </p:cNvPr>
          <p:cNvSpPr txBox="1"/>
          <p:nvPr/>
        </p:nvSpPr>
        <p:spPr>
          <a:xfrm>
            <a:off x="10032013" y="3079205"/>
            <a:ext cx="187692" cy="38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D677E2CF-ABF7-4560-A911-D17E09D673D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>
                <a:solidFill>
                  <a:schemeClr val="bg1"/>
                </a:solidFill>
              </a:rPr>
              <a:t>Strategi Penyelesaian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1" name="Rectangle: Rounded Corners 50">
            <a:hlinkClick r:id="rId2" action="ppaction://hlinksldjump"/>
            <a:extLst>
              <a:ext uri="{FF2B5EF4-FFF2-40B4-BE49-F238E27FC236}">
                <a16:creationId xmlns:a16="http://schemas.microsoft.com/office/drawing/2014/main" id="{C6A9EA43-DD00-4F44-B1B3-F4C9C67E71EF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53" name="Rectangle: Rounded Corners 52">
            <a:hlinkClick r:id="rId3" action="ppaction://hlinksldjump"/>
            <a:extLst>
              <a:ext uri="{FF2B5EF4-FFF2-40B4-BE49-F238E27FC236}">
                <a16:creationId xmlns:a16="http://schemas.microsoft.com/office/drawing/2014/main" id="{A00BC85E-C36D-43D3-BA32-E143E0606907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55" name="Rectangle: Rounded Corners 54">
            <a:hlinkClick r:id="rId4" action="ppaction://hlinksldjump"/>
            <a:extLst>
              <a:ext uri="{FF2B5EF4-FFF2-40B4-BE49-F238E27FC236}">
                <a16:creationId xmlns:a16="http://schemas.microsoft.com/office/drawing/2014/main" id="{D8FFA06C-5F41-40F4-A57A-67F3DB8F6362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56" name="Rectangle: Rounded Corners 55">
            <a:hlinkClick r:id="rId5" action="ppaction://hlinksldjump"/>
            <a:extLst>
              <a:ext uri="{FF2B5EF4-FFF2-40B4-BE49-F238E27FC236}">
                <a16:creationId xmlns:a16="http://schemas.microsoft.com/office/drawing/2014/main" id="{6D67E4A3-831D-4D2D-B0DC-DB90590A6DBF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58" name="Rectangle: Rounded Corners 57">
            <a:hlinkClick r:id="rId6" action="ppaction://hlinksldjump"/>
            <a:extLst>
              <a:ext uri="{FF2B5EF4-FFF2-40B4-BE49-F238E27FC236}">
                <a16:creationId xmlns:a16="http://schemas.microsoft.com/office/drawing/2014/main" id="{7FFB0367-3E4C-4ACA-B9B1-B409FAA5BFC2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AAEC61A8-F635-4D3B-87B4-C86948E111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9918" y="312347"/>
            <a:ext cx="3505226" cy="5686467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C590E973-D2E9-49D7-9123-6A5B000A7D4B}"/>
              </a:ext>
            </a:extLst>
          </p:cNvPr>
          <p:cNvSpPr/>
          <p:nvPr/>
        </p:nvSpPr>
        <p:spPr>
          <a:xfrm>
            <a:off x="4171620" y="2361303"/>
            <a:ext cx="3263524" cy="3267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55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IF184802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17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7BF95A-07E2-44CE-AA10-B7D75C39284C}"/>
              </a:ext>
            </a:extLst>
          </p:cNvPr>
          <p:cNvCxnSpPr>
            <a:cxnSpLocks/>
          </p:cNvCxnSpPr>
          <p:nvPr/>
        </p:nvCxnSpPr>
        <p:spPr>
          <a:xfrm>
            <a:off x="8893743" y="1526128"/>
            <a:ext cx="0" cy="12888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E61C28-CC08-4BE9-A406-5155B63BE2AD}"/>
              </a:ext>
            </a:extLst>
          </p:cNvPr>
          <p:cNvCxnSpPr>
            <a:cxnSpLocks/>
          </p:cNvCxnSpPr>
          <p:nvPr/>
        </p:nvCxnSpPr>
        <p:spPr>
          <a:xfrm>
            <a:off x="8893743" y="2814973"/>
            <a:ext cx="914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E3307-F518-4022-95EC-33A822D7EA47}"/>
              </a:ext>
            </a:extLst>
          </p:cNvPr>
          <p:cNvCxnSpPr>
            <a:cxnSpLocks/>
          </p:cNvCxnSpPr>
          <p:nvPr/>
        </p:nvCxnSpPr>
        <p:spPr>
          <a:xfrm>
            <a:off x="9808143" y="2814973"/>
            <a:ext cx="0" cy="68746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2FCBB0-994E-4235-B547-22AEB82DAEBE}"/>
              </a:ext>
            </a:extLst>
          </p:cNvPr>
          <p:cNvCxnSpPr>
            <a:cxnSpLocks/>
          </p:cNvCxnSpPr>
          <p:nvPr/>
        </p:nvCxnSpPr>
        <p:spPr>
          <a:xfrm flipH="1">
            <a:off x="9808143" y="3502433"/>
            <a:ext cx="9144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7B13BB-0219-4D40-B9E8-DEDFD1EC3803}"/>
              </a:ext>
            </a:extLst>
          </p:cNvPr>
          <p:cNvCxnSpPr>
            <a:cxnSpLocks/>
          </p:cNvCxnSpPr>
          <p:nvPr/>
        </p:nvCxnSpPr>
        <p:spPr>
          <a:xfrm flipH="1">
            <a:off x="10715207" y="1526128"/>
            <a:ext cx="0" cy="19763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53455-9016-4905-902D-240717226A67}"/>
              </a:ext>
            </a:extLst>
          </p:cNvPr>
          <p:cNvCxnSpPr>
            <a:cxnSpLocks/>
          </p:cNvCxnSpPr>
          <p:nvPr/>
        </p:nvCxnSpPr>
        <p:spPr>
          <a:xfrm flipH="1">
            <a:off x="8893743" y="1529176"/>
            <a:ext cx="18288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5897D52-7C2A-472E-BBE3-6A4BAC681114}"/>
              </a:ext>
            </a:extLst>
          </p:cNvPr>
          <p:cNvSpPr/>
          <p:nvPr/>
        </p:nvSpPr>
        <p:spPr>
          <a:xfrm flipH="1">
            <a:off x="9256515" y="1805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B0C5E7-C571-4DD5-81F1-6624321EF977}"/>
              </a:ext>
            </a:extLst>
          </p:cNvPr>
          <p:cNvSpPr/>
          <p:nvPr/>
        </p:nvSpPr>
        <p:spPr>
          <a:xfrm flipH="1">
            <a:off x="9186292" y="2463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DC1D4F-A25B-4D0E-8CA2-5D2AB43D9BB3}"/>
              </a:ext>
            </a:extLst>
          </p:cNvPr>
          <p:cNvSpPr/>
          <p:nvPr/>
        </p:nvSpPr>
        <p:spPr>
          <a:xfrm flipH="1">
            <a:off x="10300612" y="2266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D3909-B4EF-4FD0-AA4C-939F00B05898}"/>
              </a:ext>
            </a:extLst>
          </p:cNvPr>
          <p:cNvSpPr txBox="1"/>
          <p:nvPr/>
        </p:nvSpPr>
        <p:spPr>
          <a:xfrm>
            <a:off x="9554678" y="2742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24F3AF-EE0F-42DB-A932-F26FC6861AE7}"/>
              </a:ext>
            </a:extLst>
          </p:cNvPr>
          <p:cNvSpPr txBox="1"/>
          <p:nvPr/>
        </p:nvSpPr>
        <p:spPr>
          <a:xfrm>
            <a:off x="10651958" y="126189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BFDC9D-FD43-455C-A265-90E99BB12D5B}"/>
              </a:ext>
            </a:extLst>
          </p:cNvPr>
          <p:cNvSpPr txBox="1"/>
          <p:nvPr/>
        </p:nvSpPr>
        <p:spPr>
          <a:xfrm>
            <a:off x="10598637" y="33992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B11708-F71E-49BF-8456-143729074B6C}"/>
              </a:ext>
            </a:extLst>
          </p:cNvPr>
          <p:cNvSpPr txBox="1"/>
          <p:nvPr/>
        </p:nvSpPr>
        <p:spPr>
          <a:xfrm>
            <a:off x="9186292" y="22789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0F288D-3723-42DC-9EAE-0F40C5FFF002}"/>
              </a:ext>
            </a:extLst>
          </p:cNvPr>
          <p:cNvSpPr txBox="1"/>
          <p:nvPr/>
        </p:nvSpPr>
        <p:spPr>
          <a:xfrm>
            <a:off x="8662659" y="27098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0B46AE-E090-417B-B29A-1544F00E6E20}"/>
              </a:ext>
            </a:extLst>
          </p:cNvPr>
          <p:cNvSpPr txBox="1"/>
          <p:nvPr/>
        </p:nvSpPr>
        <p:spPr>
          <a:xfrm>
            <a:off x="8693537" y="123614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3977C1-3A53-4EBD-9864-2FA7924C3C31}"/>
              </a:ext>
            </a:extLst>
          </p:cNvPr>
          <p:cNvSpPr txBox="1"/>
          <p:nvPr/>
        </p:nvSpPr>
        <p:spPr>
          <a:xfrm>
            <a:off x="8960192" y="16662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C06C9-88CE-4B5F-AB4A-A7C848E61F4C}"/>
              </a:ext>
            </a:extLst>
          </p:cNvPr>
          <p:cNvSpPr txBox="1"/>
          <p:nvPr/>
        </p:nvSpPr>
        <p:spPr>
          <a:xfrm>
            <a:off x="10118758" y="209426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D996C-002E-4130-A51B-6864A8CC10F4}"/>
              </a:ext>
            </a:extLst>
          </p:cNvPr>
          <p:cNvSpPr txBox="1"/>
          <p:nvPr/>
        </p:nvSpPr>
        <p:spPr>
          <a:xfrm>
            <a:off x="8212273" y="3878981"/>
            <a:ext cx="32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: A, C, D, E, F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96D584-E565-4388-BDC1-4645975E0F5A}"/>
              </a:ext>
            </a:extLst>
          </p:cNvPr>
          <p:cNvCxnSpPr>
            <a:cxnSpLocks/>
          </p:cNvCxnSpPr>
          <p:nvPr/>
        </p:nvCxnSpPr>
        <p:spPr>
          <a:xfrm>
            <a:off x="9806941" y="2808177"/>
            <a:ext cx="891053" cy="6969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A7C1F790-3369-4BA5-8102-6B41D2A7CC71}"/>
              </a:ext>
            </a:extLst>
          </p:cNvPr>
          <p:cNvSpPr/>
          <p:nvPr/>
        </p:nvSpPr>
        <p:spPr>
          <a:xfrm flipH="1">
            <a:off x="10036223" y="32710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95C48DF-C60D-4235-906F-61783D65C140}"/>
              </a:ext>
            </a:extLst>
          </p:cNvPr>
          <p:cNvSpPr txBox="1"/>
          <p:nvPr/>
        </p:nvSpPr>
        <p:spPr>
          <a:xfrm>
            <a:off x="10032013" y="3079205"/>
            <a:ext cx="187692" cy="38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CEDCA9EF-8B22-46B2-993A-92A34B9FAF9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>
                <a:solidFill>
                  <a:schemeClr val="bg1"/>
                </a:solidFill>
              </a:rPr>
              <a:t>Strategi Penyelesaian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0" name="Rectangle: Rounded Corners 59">
            <a:hlinkClick r:id="rId2" action="ppaction://hlinksldjump"/>
            <a:extLst>
              <a:ext uri="{FF2B5EF4-FFF2-40B4-BE49-F238E27FC236}">
                <a16:creationId xmlns:a16="http://schemas.microsoft.com/office/drawing/2014/main" id="{57F534F9-4E02-45EF-A7FF-00CC05E176EF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61" name="Rectangle: Rounded Corners 60">
            <a:hlinkClick r:id="rId3" action="ppaction://hlinksldjump"/>
            <a:extLst>
              <a:ext uri="{FF2B5EF4-FFF2-40B4-BE49-F238E27FC236}">
                <a16:creationId xmlns:a16="http://schemas.microsoft.com/office/drawing/2014/main" id="{977B62F4-9C0A-4C1A-94CF-22AF8C076681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63" name="Rectangle: Rounded Corners 62">
            <a:hlinkClick r:id="rId4" action="ppaction://hlinksldjump"/>
            <a:extLst>
              <a:ext uri="{FF2B5EF4-FFF2-40B4-BE49-F238E27FC236}">
                <a16:creationId xmlns:a16="http://schemas.microsoft.com/office/drawing/2014/main" id="{B43E0B73-8421-4A1E-A7BB-3450ABDF8641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64" name="Rectangle: Rounded Corners 63">
            <a:hlinkClick r:id="rId5" action="ppaction://hlinksldjump"/>
            <a:extLst>
              <a:ext uri="{FF2B5EF4-FFF2-40B4-BE49-F238E27FC236}">
                <a16:creationId xmlns:a16="http://schemas.microsoft.com/office/drawing/2014/main" id="{A9027005-F5E3-49A8-99F6-0B7E2429DF5F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66" name="Rectangle: Rounded Corners 65">
            <a:hlinkClick r:id="rId6" action="ppaction://hlinksldjump"/>
            <a:extLst>
              <a:ext uri="{FF2B5EF4-FFF2-40B4-BE49-F238E27FC236}">
                <a16:creationId xmlns:a16="http://schemas.microsoft.com/office/drawing/2014/main" id="{CF67643E-5FEF-455A-ABA1-AEA5B63245BC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AFCF5D1-6283-486A-B49B-798B462ECB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9918" y="312347"/>
            <a:ext cx="3505226" cy="5686467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986E6621-4FDE-4C46-BDA6-847A7A937A97}"/>
              </a:ext>
            </a:extLst>
          </p:cNvPr>
          <p:cNvSpPr/>
          <p:nvPr/>
        </p:nvSpPr>
        <p:spPr>
          <a:xfrm>
            <a:off x="4171620" y="2824555"/>
            <a:ext cx="3263524" cy="372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97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96D584-E565-4388-BDC1-4645975E0F5A}"/>
              </a:ext>
            </a:extLst>
          </p:cNvPr>
          <p:cNvCxnSpPr>
            <a:cxnSpLocks/>
          </p:cNvCxnSpPr>
          <p:nvPr/>
        </p:nvCxnSpPr>
        <p:spPr>
          <a:xfrm>
            <a:off x="9806941" y="2808177"/>
            <a:ext cx="891053" cy="6969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IF184802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17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7BF95A-07E2-44CE-AA10-B7D75C39284C}"/>
              </a:ext>
            </a:extLst>
          </p:cNvPr>
          <p:cNvCxnSpPr>
            <a:cxnSpLocks/>
          </p:cNvCxnSpPr>
          <p:nvPr/>
        </p:nvCxnSpPr>
        <p:spPr>
          <a:xfrm>
            <a:off x="8893743" y="1526128"/>
            <a:ext cx="0" cy="12888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E61C28-CC08-4BE9-A406-5155B63BE2AD}"/>
              </a:ext>
            </a:extLst>
          </p:cNvPr>
          <p:cNvCxnSpPr>
            <a:cxnSpLocks/>
          </p:cNvCxnSpPr>
          <p:nvPr/>
        </p:nvCxnSpPr>
        <p:spPr>
          <a:xfrm>
            <a:off x="8893743" y="2814973"/>
            <a:ext cx="914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E3307-F518-4022-95EC-33A822D7EA47}"/>
              </a:ext>
            </a:extLst>
          </p:cNvPr>
          <p:cNvCxnSpPr>
            <a:cxnSpLocks/>
          </p:cNvCxnSpPr>
          <p:nvPr/>
        </p:nvCxnSpPr>
        <p:spPr>
          <a:xfrm>
            <a:off x="9808143" y="2814973"/>
            <a:ext cx="0" cy="68746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2FCBB0-994E-4235-B547-22AEB82DAEBE}"/>
              </a:ext>
            </a:extLst>
          </p:cNvPr>
          <p:cNvCxnSpPr>
            <a:cxnSpLocks/>
          </p:cNvCxnSpPr>
          <p:nvPr/>
        </p:nvCxnSpPr>
        <p:spPr>
          <a:xfrm flipH="1">
            <a:off x="9808143" y="3502433"/>
            <a:ext cx="9144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7B13BB-0219-4D40-B9E8-DEDFD1EC3803}"/>
              </a:ext>
            </a:extLst>
          </p:cNvPr>
          <p:cNvCxnSpPr>
            <a:cxnSpLocks/>
          </p:cNvCxnSpPr>
          <p:nvPr/>
        </p:nvCxnSpPr>
        <p:spPr>
          <a:xfrm flipH="1">
            <a:off x="10715207" y="1526128"/>
            <a:ext cx="0" cy="19763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53455-9016-4905-902D-240717226A67}"/>
              </a:ext>
            </a:extLst>
          </p:cNvPr>
          <p:cNvCxnSpPr>
            <a:cxnSpLocks/>
          </p:cNvCxnSpPr>
          <p:nvPr/>
        </p:nvCxnSpPr>
        <p:spPr>
          <a:xfrm flipH="1">
            <a:off x="8893743" y="1529176"/>
            <a:ext cx="18288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5897D52-7C2A-472E-BBE3-6A4BAC681114}"/>
              </a:ext>
            </a:extLst>
          </p:cNvPr>
          <p:cNvSpPr/>
          <p:nvPr/>
        </p:nvSpPr>
        <p:spPr>
          <a:xfrm flipH="1">
            <a:off x="9256515" y="1805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B0C5E7-C571-4DD5-81F1-6624321EF977}"/>
              </a:ext>
            </a:extLst>
          </p:cNvPr>
          <p:cNvSpPr/>
          <p:nvPr/>
        </p:nvSpPr>
        <p:spPr>
          <a:xfrm flipH="1">
            <a:off x="9186292" y="2463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DC1D4F-A25B-4D0E-8CA2-5D2AB43D9BB3}"/>
              </a:ext>
            </a:extLst>
          </p:cNvPr>
          <p:cNvSpPr/>
          <p:nvPr/>
        </p:nvSpPr>
        <p:spPr>
          <a:xfrm flipH="1">
            <a:off x="10300612" y="2266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D3909-B4EF-4FD0-AA4C-939F00B05898}"/>
              </a:ext>
            </a:extLst>
          </p:cNvPr>
          <p:cNvSpPr txBox="1"/>
          <p:nvPr/>
        </p:nvSpPr>
        <p:spPr>
          <a:xfrm>
            <a:off x="9554678" y="2742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24F3AF-EE0F-42DB-A932-F26FC6861AE7}"/>
              </a:ext>
            </a:extLst>
          </p:cNvPr>
          <p:cNvSpPr txBox="1"/>
          <p:nvPr/>
        </p:nvSpPr>
        <p:spPr>
          <a:xfrm>
            <a:off x="10651958" y="126189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BFDC9D-FD43-455C-A265-90E99BB12D5B}"/>
              </a:ext>
            </a:extLst>
          </p:cNvPr>
          <p:cNvSpPr txBox="1"/>
          <p:nvPr/>
        </p:nvSpPr>
        <p:spPr>
          <a:xfrm>
            <a:off x="10598637" y="33992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B11708-F71E-49BF-8456-143729074B6C}"/>
              </a:ext>
            </a:extLst>
          </p:cNvPr>
          <p:cNvSpPr txBox="1"/>
          <p:nvPr/>
        </p:nvSpPr>
        <p:spPr>
          <a:xfrm>
            <a:off x="9186292" y="22789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0F288D-3723-42DC-9EAE-0F40C5FFF002}"/>
              </a:ext>
            </a:extLst>
          </p:cNvPr>
          <p:cNvSpPr txBox="1"/>
          <p:nvPr/>
        </p:nvSpPr>
        <p:spPr>
          <a:xfrm>
            <a:off x="8662659" y="27098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0B46AE-E090-417B-B29A-1544F00E6E20}"/>
              </a:ext>
            </a:extLst>
          </p:cNvPr>
          <p:cNvSpPr txBox="1"/>
          <p:nvPr/>
        </p:nvSpPr>
        <p:spPr>
          <a:xfrm>
            <a:off x="8693537" y="123614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3977C1-3A53-4EBD-9864-2FA7924C3C31}"/>
              </a:ext>
            </a:extLst>
          </p:cNvPr>
          <p:cNvSpPr txBox="1"/>
          <p:nvPr/>
        </p:nvSpPr>
        <p:spPr>
          <a:xfrm>
            <a:off x="8960192" y="16662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C06C9-88CE-4B5F-AB4A-A7C848E61F4C}"/>
              </a:ext>
            </a:extLst>
          </p:cNvPr>
          <p:cNvSpPr txBox="1"/>
          <p:nvPr/>
        </p:nvSpPr>
        <p:spPr>
          <a:xfrm>
            <a:off x="10118758" y="209426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D996C-002E-4130-A51B-6864A8CC10F4}"/>
              </a:ext>
            </a:extLst>
          </p:cNvPr>
          <p:cNvSpPr txBox="1"/>
          <p:nvPr/>
        </p:nvSpPr>
        <p:spPr>
          <a:xfrm>
            <a:off x="8212273" y="3878981"/>
            <a:ext cx="32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: A, C, D, E, F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F446F36-A5F4-48AE-9AFD-CE96DB635BFA}"/>
              </a:ext>
            </a:extLst>
          </p:cNvPr>
          <p:cNvSpPr/>
          <p:nvPr/>
        </p:nvSpPr>
        <p:spPr>
          <a:xfrm flipH="1">
            <a:off x="10036223" y="32710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B333D7D-FD6B-4D59-A666-BE0F69ABCF23}"/>
              </a:ext>
            </a:extLst>
          </p:cNvPr>
          <p:cNvSpPr txBox="1"/>
          <p:nvPr/>
        </p:nvSpPr>
        <p:spPr>
          <a:xfrm>
            <a:off x="10032013" y="3079205"/>
            <a:ext cx="187692" cy="38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J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F9EB87AE-6D50-48F1-8C14-8ADDC8C3837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>
                <a:solidFill>
                  <a:schemeClr val="bg1"/>
                </a:solidFill>
              </a:rPr>
              <a:t>Strategi Penyelesaian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1" name="Rectangle: Rounded Corners 50">
            <a:hlinkClick r:id="rId2" action="ppaction://hlinksldjump"/>
            <a:extLst>
              <a:ext uri="{FF2B5EF4-FFF2-40B4-BE49-F238E27FC236}">
                <a16:creationId xmlns:a16="http://schemas.microsoft.com/office/drawing/2014/main" id="{1BC4C541-EF75-4E34-AEA4-9E749DA22266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54" name="Rectangle: Rounded Corners 53">
            <a:hlinkClick r:id="rId3" action="ppaction://hlinksldjump"/>
            <a:extLst>
              <a:ext uri="{FF2B5EF4-FFF2-40B4-BE49-F238E27FC236}">
                <a16:creationId xmlns:a16="http://schemas.microsoft.com/office/drawing/2014/main" id="{C972C258-928F-45D9-8402-D350E029660C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56" name="Rectangle: Rounded Corners 55">
            <a:hlinkClick r:id="rId4" action="ppaction://hlinksldjump"/>
            <a:extLst>
              <a:ext uri="{FF2B5EF4-FFF2-40B4-BE49-F238E27FC236}">
                <a16:creationId xmlns:a16="http://schemas.microsoft.com/office/drawing/2014/main" id="{0D9934D3-C63D-4BEE-944B-EB30A44EFB68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57" name="Rectangle: Rounded Corners 56">
            <a:hlinkClick r:id="rId5" action="ppaction://hlinksldjump"/>
            <a:extLst>
              <a:ext uri="{FF2B5EF4-FFF2-40B4-BE49-F238E27FC236}">
                <a16:creationId xmlns:a16="http://schemas.microsoft.com/office/drawing/2014/main" id="{39FE6997-71FF-4E6A-BD37-EFC5A8AF9F52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59" name="Rectangle: Rounded Corners 58">
            <a:hlinkClick r:id="rId6" action="ppaction://hlinksldjump"/>
            <a:extLst>
              <a:ext uri="{FF2B5EF4-FFF2-40B4-BE49-F238E27FC236}">
                <a16:creationId xmlns:a16="http://schemas.microsoft.com/office/drawing/2014/main" id="{4628E041-8B28-49BE-82A5-5339732D37C6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877F522-16BE-4B25-817F-DBB9DF6A4E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9918" y="312347"/>
            <a:ext cx="3505226" cy="5686467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EB78B144-DF09-434F-BB94-D5F5F5EBAE2F}"/>
              </a:ext>
            </a:extLst>
          </p:cNvPr>
          <p:cNvSpPr/>
          <p:nvPr/>
        </p:nvSpPr>
        <p:spPr>
          <a:xfrm>
            <a:off x="4171620" y="3136882"/>
            <a:ext cx="3263524" cy="2315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48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96D584-E565-4388-BDC1-4645975E0F5A}"/>
              </a:ext>
            </a:extLst>
          </p:cNvPr>
          <p:cNvCxnSpPr>
            <a:cxnSpLocks/>
          </p:cNvCxnSpPr>
          <p:nvPr/>
        </p:nvCxnSpPr>
        <p:spPr>
          <a:xfrm>
            <a:off x="9806941" y="2808177"/>
            <a:ext cx="891053" cy="6969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IF184802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17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7BF95A-07E2-44CE-AA10-B7D75C39284C}"/>
              </a:ext>
            </a:extLst>
          </p:cNvPr>
          <p:cNvCxnSpPr>
            <a:cxnSpLocks/>
          </p:cNvCxnSpPr>
          <p:nvPr/>
        </p:nvCxnSpPr>
        <p:spPr>
          <a:xfrm>
            <a:off x="8893743" y="1526128"/>
            <a:ext cx="0" cy="12888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E61C28-CC08-4BE9-A406-5155B63BE2AD}"/>
              </a:ext>
            </a:extLst>
          </p:cNvPr>
          <p:cNvCxnSpPr>
            <a:cxnSpLocks/>
          </p:cNvCxnSpPr>
          <p:nvPr/>
        </p:nvCxnSpPr>
        <p:spPr>
          <a:xfrm>
            <a:off x="8893743" y="2814973"/>
            <a:ext cx="914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E3307-F518-4022-95EC-33A822D7EA4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808143" y="2814973"/>
            <a:ext cx="223870" cy="456117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2FCBB0-994E-4235-B547-22AEB82DAEBE}"/>
              </a:ext>
            </a:extLst>
          </p:cNvPr>
          <p:cNvCxnSpPr>
            <a:cxnSpLocks/>
            <a:endCxn id="41" idx="1"/>
          </p:cNvCxnSpPr>
          <p:nvPr/>
        </p:nvCxnSpPr>
        <p:spPr>
          <a:xfrm flipH="1" flipV="1">
            <a:off x="10032013" y="3271090"/>
            <a:ext cx="690530" cy="23134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7B13BB-0219-4D40-B9E8-DEDFD1EC3803}"/>
              </a:ext>
            </a:extLst>
          </p:cNvPr>
          <p:cNvCxnSpPr>
            <a:cxnSpLocks/>
          </p:cNvCxnSpPr>
          <p:nvPr/>
        </p:nvCxnSpPr>
        <p:spPr>
          <a:xfrm flipH="1">
            <a:off x="10715207" y="1526128"/>
            <a:ext cx="0" cy="19763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53455-9016-4905-902D-240717226A67}"/>
              </a:ext>
            </a:extLst>
          </p:cNvPr>
          <p:cNvCxnSpPr>
            <a:cxnSpLocks/>
          </p:cNvCxnSpPr>
          <p:nvPr/>
        </p:nvCxnSpPr>
        <p:spPr>
          <a:xfrm flipH="1">
            <a:off x="8893743" y="1529176"/>
            <a:ext cx="18288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5897D52-7C2A-472E-BBE3-6A4BAC681114}"/>
              </a:ext>
            </a:extLst>
          </p:cNvPr>
          <p:cNvSpPr/>
          <p:nvPr/>
        </p:nvSpPr>
        <p:spPr>
          <a:xfrm flipH="1">
            <a:off x="9256515" y="1805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B0C5E7-C571-4DD5-81F1-6624321EF977}"/>
              </a:ext>
            </a:extLst>
          </p:cNvPr>
          <p:cNvSpPr/>
          <p:nvPr/>
        </p:nvSpPr>
        <p:spPr>
          <a:xfrm flipH="1">
            <a:off x="9186292" y="2463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DC1D4F-A25B-4D0E-8CA2-5D2AB43D9BB3}"/>
              </a:ext>
            </a:extLst>
          </p:cNvPr>
          <p:cNvSpPr/>
          <p:nvPr/>
        </p:nvSpPr>
        <p:spPr>
          <a:xfrm flipH="1">
            <a:off x="10300612" y="2266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D3909-B4EF-4FD0-AA4C-939F00B05898}"/>
              </a:ext>
            </a:extLst>
          </p:cNvPr>
          <p:cNvSpPr txBox="1"/>
          <p:nvPr/>
        </p:nvSpPr>
        <p:spPr>
          <a:xfrm>
            <a:off x="9554678" y="2742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24F3AF-EE0F-42DB-A932-F26FC6861AE7}"/>
              </a:ext>
            </a:extLst>
          </p:cNvPr>
          <p:cNvSpPr txBox="1"/>
          <p:nvPr/>
        </p:nvSpPr>
        <p:spPr>
          <a:xfrm>
            <a:off x="10651958" y="126189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BFDC9D-FD43-455C-A265-90E99BB12D5B}"/>
              </a:ext>
            </a:extLst>
          </p:cNvPr>
          <p:cNvSpPr txBox="1"/>
          <p:nvPr/>
        </p:nvSpPr>
        <p:spPr>
          <a:xfrm>
            <a:off x="10598637" y="33992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B11708-F71E-49BF-8456-143729074B6C}"/>
              </a:ext>
            </a:extLst>
          </p:cNvPr>
          <p:cNvSpPr txBox="1"/>
          <p:nvPr/>
        </p:nvSpPr>
        <p:spPr>
          <a:xfrm>
            <a:off x="9186292" y="22789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0F288D-3723-42DC-9EAE-0F40C5FFF002}"/>
              </a:ext>
            </a:extLst>
          </p:cNvPr>
          <p:cNvSpPr txBox="1"/>
          <p:nvPr/>
        </p:nvSpPr>
        <p:spPr>
          <a:xfrm>
            <a:off x="8662659" y="27098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0B46AE-E090-417B-B29A-1544F00E6E20}"/>
              </a:ext>
            </a:extLst>
          </p:cNvPr>
          <p:cNvSpPr txBox="1"/>
          <p:nvPr/>
        </p:nvSpPr>
        <p:spPr>
          <a:xfrm>
            <a:off x="8693537" y="123614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3977C1-3A53-4EBD-9864-2FA7924C3C31}"/>
              </a:ext>
            </a:extLst>
          </p:cNvPr>
          <p:cNvSpPr txBox="1"/>
          <p:nvPr/>
        </p:nvSpPr>
        <p:spPr>
          <a:xfrm>
            <a:off x="8960192" y="16662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C06C9-88CE-4B5F-AB4A-A7C848E61F4C}"/>
              </a:ext>
            </a:extLst>
          </p:cNvPr>
          <p:cNvSpPr txBox="1"/>
          <p:nvPr/>
        </p:nvSpPr>
        <p:spPr>
          <a:xfrm>
            <a:off x="10118758" y="209426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D996C-002E-4130-A51B-6864A8CC10F4}"/>
              </a:ext>
            </a:extLst>
          </p:cNvPr>
          <p:cNvSpPr txBox="1"/>
          <p:nvPr/>
        </p:nvSpPr>
        <p:spPr>
          <a:xfrm>
            <a:off x="8212273" y="3878981"/>
            <a:ext cx="32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: A, C, D, E, F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AABD58-DEE6-4E9E-AC11-F92D2CF61BBB}"/>
              </a:ext>
            </a:extLst>
          </p:cNvPr>
          <p:cNvSpPr/>
          <p:nvPr/>
        </p:nvSpPr>
        <p:spPr>
          <a:xfrm flipH="1">
            <a:off x="10036223" y="32710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F90E17-4D55-474C-AE89-5B70DCA7EFBC}"/>
              </a:ext>
            </a:extLst>
          </p:cNvPr>
          <p:cNvSpPr txBox="1"/>
          <p:nvPr/>
        </p:nvSpPr>
        <p:spPr>
          <a:xfrm>
            <a:off x="10032013" y="3079205"/>
            <a:ext cx="187692" cy="38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J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89DAB826-E217-4093-99D7-FA885CD6185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>
                <a:solidFill>
                  <a:schemeClr val="bg1"/>
                </a:solidFill>
              </a:rPr>
              <a:t>Strategi Penyelesaian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1" name="Rectangle: Rounded Corners 50">
            <a:hlinkClick r:id="rId2" action="ppaction://hlinksldjump"/>
            <a:extLst>
              <a:ext uri="{FF2B5EF4-FFF2-40B4-BE49-F238E27FC236}">
                <a16:creationId xmlns:a16="http://schemas.microsoft.com/office/drawing/2014/main" id="{6813C4FF-D3D3-4DE3-A729-82D6888BD139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53" name="Rectangle: Rounded Corners 52">
            <a:hlinkClick r:id="rId3" action="ppaction://hlinksldjump"/>
            <a:extLst>
              <a:ext uri="{FF2B5EF4-FFF2-40B4-BE49-F238E27FC236}">
                <a16:creationId xmlns:a16="http://schemas.microsoft.com/office/drawing/2014/main" id="{E6B0B8B0-4B04-4959-AF07-EF7AD8A8290D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55" name="Rectangle: Rounded Corners 54">
            <a:hlinkClick r:id="rId4" action="ppaction://hlinksldjump"/>
            <a:extLst>
              <a:ext uri="{FF2B5EF4-FFF2-40B4-BE49-F238E27FC236}">
                <a16:creationId xmlns:a16="http://schemas.microsoft.com/office/drawing/2014/main" id="{5863E492-C410-4AD1-980F-F7BE8CF49779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56" name="Rectangle: Rounded Corners 55">
            <a:hlinkClick r:id="rId5" action="ppaction://hlinksldjump"/>
            <a:extLst>
              <a:ext uri="{FF2B5EF4-FFF2-40B4-BE49-F238E27FC236}">
                <a16:creationId xmlns:a16="http://schemas.microsoft.com/office/drawing/2014/main" id="{574B03F1-FA1C-4CFB-99A0-E59EBD555FA0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58" name="Rectangle: Rounded Corners 57">
            <a:hlinkClick r:id="rId6" action="ppaction://hlinksldjump"/>
            <a:extLst>
              <a:ext uri="{FF2B5EF4-FFF2-40B4-BE49-F238E27FC236}">
                <a16:creationId xmlns:a16="http://schemas.microsoft.com/office/drawing/2014/main" id="{AC3FD47F-4C93-4666-A109-B354624454CC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6DD6C56-B71D-49E3-ACDA-5A0CDD695C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9918" y="312347"/>
            <a:ext cx="3505226" cy="5686467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10A9B691-0C6D-42C3-858E-41E4EEF686B6}"/>
              </a:ext>
            </a:extLst>
          </p:cNvPr>
          <p:cNvSpPr/>
          <p:nvPr/>
        </p:nvSpPr>
        <p:spPr>
          <a:xfrm>
            <a:off x="4171620" y="3130345"/>
            <a:ext cx="3263524" cy="2315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70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96D584-E565-4388-BDC1-4645975E0F5A}"/>
              </a:ext>
            </a:extLst>
          </p:cNvPr>
          <p:cNvCxnSpPr>
            <a:cxnSpLocks/>
          </p:cNvCxnSpPr>
          <p:nvPr/>
        </p:nvCxnSpPr>
        <p:spPr>
          <a:xfrm>
            <a:off x="9806941" y="2808177"/>
            <a:ext cx="891053" cy="6969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IF184802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17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7BF95A-07E2-44CE-AA10-B7D75C39284C}"/>
              </a:ext>
            </a:extLst>
          </p:cNvPr>
          <p:cNvCxnSpPr>
            <a:cxnSpLocks/>
          </p:cNvCxnSpPr>
          <p:nvPr/>
        </p:nvCxnSpPr>
        <p:spPr>
          <a:xfrm>
            <a:off x="8893743" y="1526128"/>
            <a:ext cx="0" cy="12888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E61C28-CC08-4BE9-A406-5155B63BE2AD}"/>
              </a:ext>
            </a:extLst>
          </p:cNvPr>
          <p:cNvCxnSpPr>
            <a:cxnSpLocks/>
          </p:cNvCxnSpPr>
          <p:nvPr/>
        </p:nvCxnSpPr>
        <p:spPr>
          <a:xfrm>
            <a:off x="8893743" y="2814973"/>
            <a:ext cx="914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E3307-F518-4022-95EC-33A822D7EA4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808143" y="2814973"/>
            <a:ext cx="223870" cy="456117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2FCBB0-994E-4235-B547-22AEB82DAEBE}"/>
              </a:ext>
            </a:extLst>
          </p:cNvPr>
          <p:cNvCxnSpPr>
            <a:cxnSpLocks/>
            <a:endCxn id="41" idx="1"/>
          </p:cNvCxnSpPr>
          <p:nvPr/>
        </p:nvCxnSpPr>
        <p:spPr>
          <a:xfrm flipH="1" flipV="1">
            <a:off x="10032013" y="3271090"/>
            <a:ext cx="690530" cy="23134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7B13BB-0219-4D40-B9E8-DEDFD1EC3803}"/>
              </a:ext>
            </a:extLst>
          </p:cNvPr>
          <p:cNvCxnSpPr>
            <a:cxnSpLocks/>
          </p:cNvCxnSpPr>
          <p:nvPr/>
        </p:nvCxnSpPr>
        <p:spPr>
          <a:xfrm flipH="1">
            <a:off x="10715207" y="1526128"/>
            <a:ext cx="0" cy="19763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53455-9016-4905-902D-240717226A67}"/>
              </a:ext>
            </a:extLst>
          </p:cNvPr>
          <p:cNvCxnSpPr>
            <a:cxnSpLocks/>
          </p:cNvCxnSpPr>
          <p:nvPr/>
        </p:nvCxnSpPr>
        <p:spPr>
          <a:xfrm flipH="1">
            <a:off x="8893743" y="1529176"/>
            <a:ext cx="18288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5897D52-7C2A-472E-BBE3-6A4BAC681114}"/>
              </a:ext>
            </a:extLst>
          </p:cNvPr>
          <p:cNvSpPr/>
          <p:nvPr/>
        </p:nvSpPr>
        <p:spPr>
          <a:xfrm flipH="1">
            <a:off x="9256515" y="1805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B0C5E7-C571-4DD5-81F1-6624321EF977}"/>
              </a:ext>
            </a:extLst>
          </p:cNvPr>
          <p:cNvSpPr/>
          <p:nvPr/>
        </p:nvSpPr>
        <p:spPr>
          <a:xfrm flipH="1">
            <a:off x="9186292" y="2463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DC1D4F-A25B-4D0E-8CA2-5D2AB43D9BB3}"/>
              </a:ext>
            </a:extLst>
          </p:cNvPr>
          <p:cNvSpPr/>
          <p:nvPr/>
        </p:nvSpPr>
        <p:spPr>
          <a:xfrm flipH="1">
            <a:off x="10300612" y="2266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D3909-B4EF-4FD0-AA4C-939F00B05898}"/>
              </a:ext>
            </a:extLst>
          </p:cNvPr>
          <p:cNvSpPr txBox="1"/>
          <p:nvPr/>
        </p:nvSpPr>
        <p:spPr>
          <a:xfrm>
            <a:off x="9554678" y="2742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24F3AF-EE0F-42DB-A932-F26FC6861AE7}"/>
              </a:ext>
            </a:extLst>
          </p:cNvPr>
          <p:cNvSpPr txBox="1"/>
          <p:nvPr/>
        </p:nvSpPr>
        <p:spPr>
          <a:xfrm>
            <a:off x="10651958" y="126189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BFDC9D-FD43-455C-A265-90E99BB12D5B}"/>
              </a:ext>
            </a:extLst>
          </p:cNvPr>
          <p:cNvSpPr txBox="1"/>
          <p:nvPr/>
        </p:nvSpPr>
        <p:spPr>
          <a:xfrm>
            <a:off x="10598637" y="33992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B11708-F71E-49BF-8456-143729074B6C}"/>
              </a:ext>
            </a:extLst>
          </p:cNvPr>
          <p:cNvSpPr txBox="1"/>
          <p:nvPr/>
        </p:nvSpPr>
        <p:spPr>
          <a:xfrm>
            <a:off x="9186292" y="22789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0F288D-3723-42DC-9EAE-0F40C5FFF002}"/>
              </a:ext>
            </a:extLst>
          </p:cNvPr>
          <p:cNvSpPr txBox="1"/>
          <p:nvPr/>
        </p:nvSpPr>
        <p:spPr>
          <a:xfrm>
            <a:off x="8662659" y="27098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0B46AE-E090-417B-B29A-1544F00E6E20}"/>
              </a:ext>
            </a:extLst>
          </p:cNvPr>
          <p:cNvSpPr txBox="1"/>
          <p:nvPr/>
        </p:nvSpPr>
        <p:spPr>
          <a:xfrm>
            <a:off x="8693537" y="123614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3977C1-3A53-4EBD-9864-2FA7924C3C31}"/>
              </a:ext>
            </a:extLst>
          </p:cNvPr>
          <p:cNvSpPr txBox="1"/>
          <p:nvPr/>
        </p:nvSpPr>
        <p:spPr>
          <a:xfrm>
            <a:off x="8960192" y="16662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C06C9-88CE-4B5F-AB4A-A7C848E61F4C}"/>
              </a:ext>
            </a:extLst>
          </p:cNvPr>
          <p:cNvSpPr txBox="1"/>
          <p:nvPr/>
        </p:nvSpPr>
        <p:spPr>
          <a:xfrm>
            <a:off x="10118758" y="209426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D996C-002E-4130-A51B-6864A8CC10F4}"/>
              </a:ext>
            </a:extLst>
          </p:cNvPr>
          <p:cNvSpPr txBox="1"/>
          <p:nvPr/>
        </p:nvSpPr>
        <p:spPr>
          <a:xfrm>
            <a:off x="8212273" y="3878981"/>
            <a:ext cx="32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: A, </a:t>
            </a:r>
            <a:r>
              <a:rPr lang="en-US" dirty="0">
                <a:solidFill>
                  <a:schemeClr val="accent6"/>
                </a:solidFill>
              </a:rPr>
              <a:t>J</a:t>
            </a:r>
            <a:r>
              <a:rPr lang="en-US" dirty="0"/>
              <a:t>, C, D, E, F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AABD58-DEE6-4E9E-AC11-F92D2CF61BBB}"/>
              </a:ext>
            </a:extLst>
          </p:cNvPr>
          <p:cNvSpPr/>
          <p:nvPr/>
        </p:nvSpPr>
        <p:spPr>
          <a:xfrm flipH="1">
            <a:off x="10036223" y="32710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F90E17-4D55-474C-AE89-5B70DCA7EFBC}"/>
              </a:ext>
            </a:extLst>
          </p:cNvPr>
          <p:cNvSpPr txBox="1"/>
          <p:nvPr/>
        </p:nvSpPr>
        <p:spPr>
          <a:xfrm>
            <a:off x="10032013" y="3079205"/>
            <a:ext cx="187692" cy="38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J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7D469CFE-7EE9-4985-9841-647B6B62393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>
                <a:solidFill>
                  <a:schemeClr val="bg1"/>
                </a:solidFill>
              </a:rPr>
              <a:t>Strategi Penyelesaian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3" name="Rectangle: Rounded Corners 42">
            <a:hlinkClick r:id="rId2" action="ppaction://hlinksldjump"/>
            <a:extLst>
              <a:ext uri="{FF2B5EF4-FFF2-40B4-BE49-F238E27FC236}">
                <a16:creationId xmlns:a16="http://schemas.microsoft.com/office/drawing/2014/main" id="{03A8F144-B0A2-4EF8-A64E-548F0B3F9DD7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51" name="Rectangle: Rounded Corners 50">
            <a:hlinkClick r:id="rId3" action="ppaction://hlinksldjump"/>
            <a:extLst>
              <a:ext uri="{FF2B5EF4-FFF2-40B4-BE49-F238E27FC236}">
                <a16:creationId xmlns:a16="http://schemas.microsoft.com/office/drawing/2014/main" id="{C0F207EC-7AD1-4D4C-86DD-5E7808644DFD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54" name="Rectangle: Rounded Corners 53">
            <a:hlinkClick r:id="rId4" action="ppaction://hlinksldjump"/>
            <a:extLst>
              <a:ext uri="{FF2B5EF4-FFF2-40B4-BE49-F238E27FC236}">
                <a16:creationId xmlns:a16="http://schemas.microsoft.com/office/drawing/2014/main" id="{E803FCFF-A130-4472-B766-EE1116E999BA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55" name="Rectangle: Rounded Corners 54">
            <a:hlinkClick r:id="rId5" action="ppaction://hlinksldjump"/>
            <a:extLst>
              <a:ext uri="{FF2B5EF4-FFF2-40B4-BE49-F238E27FC236}">
                <a16:creationId xmlns:a16="http://schemas.microsoft.com/office/drawing/2014/main" id="{19689422-26DF-4AB1-A54C-85FEA7EE5638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57" name="Rectangle: Rounded Corners 56">
            <a:hlinkClick r:id="rId6" action="ppaction://hlinksldjump"/>
            <a:extLst>
              <a:ext uri="{FF2B5EF4-FFF2-40B4-BE49-F238E27FC236}">
                <a16:creationId xmlns:a16="http://schemas.microsoft.com/office/drawing/2014/main" id="{E7A07D0B-8E5B-4D92-A256-E041A3C24974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1D265C5-0B46-4270-9D35-30AF556E4D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9918" y="312347"/>
            <a:ext cx="3505226" cy="5686467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F042D9B7-2F9A-4D28-9BBF-E1B9B84D184D}"/>
              </a:ext>
            </a:extLst>
          </p:cNvPr>
          <p:cNvSpPr/>
          <p:nvPr/>
        </p:nvSpPr>
        <p:spPr>
          <a:xfrm>
            <a:off x="4171620" y="3318013"/>
            <a:ext cx="3263524" cy="4962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07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IF184802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17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18" name="Rectangle: Rounded Corners 17">
            <a:hlinkClick r:id="rId2" action="ppaction://hlinksldjump"/>
            <a:extLst>
              <a:ext uri="{FF2B5EF4-FFF2-40B4-BE49-F238E27FC236}">
                <a16:creationId xmlns:a16="http://schemas.microsoft.com/office/drawing/2014/main" id="{C39C9551-D522-444B-92AD-A8A92D692181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19" name="Rectangle: Rounded Corners 18">
            <a:hlinkClick r:id="rId3" action="ppaction://hlinksldjump"/>
            <a:extLst>
              <a:ext uri="{FF2B5EF4-FFF2-40B4-BE49-F238E27FC236}">
                <a16:creationId xmlns:a16="http://schemas.microsoft.com/office/drawing/2014/main" id="{3D56C351-56BE-4491-8898-C67B81D167B7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7BF95A-07E2-44CE-AA10-B7D75C39284C}"/>
              </a:ext>
            </a:extLst>
          </p:cNvPr>
          <p:cNvCxnSpPr>
            <a:cxnSpLocks/>
          </p:cNvCxnSpPr>
          <p:nvPr/>
        </p:nvCxnSpPr>
        <p:spPr>
          <a:xfrm>
            <a:off x="8893743" y="1526128"/>
            <a:ext cx="0" cy="12888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E61C28-CC08-4BE9-A406-5155B63BE2AD}"/>
              </a:ext>
            </a:extLst>
          </p:cNvPr>
          <p:cNvCxnSpPr>
            <a:cxnSpLocks/>
          </p:cNvCxnSpPr>
          <p:nvPr/>
        </p:nvCxnSpPr>
        <p:spPr>
          <a:xfrm>
            <a:off x="8893743" y="2814973"/>
            <a:ext cx="914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E3307-F518-4022-95EC-33A822D7EA4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808143" y="2814973"/>
            <a:ext cx="223870" cy="456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2FCBB0-994E-4235-B547-22AEB82DAEBE}"/>
              </a:ext>
            </a:extLst>
          </p:cNvPr>
          <p:cNvCxnSpPr>
            <a:cxnSpLocks/>
            <a:endCxn id="41" idx="1"/>
          </p:cNvCxnSpPr>
          <p:nvPr/>
        </p:nvCxnSpPr>
        <p:spPr>
          <a:xfrm flipH="1" flipV="1">
            <a:off x="10032013" y="3271090"/>
            <a:ext cx="690530" cy="23134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7B13BB-0219-4D40-B9E8-DEDFD1EC3803}"/>
              </a:ext>
            </a:extLst>
          </p:cNvPr>
          <p:cNvCxnSpPr>
            <a:cxnSpLocks/>
          </p:cNvCxnSpPr>
          <p:nvPr/>
        </p:nvCxnSpPr>
        <p:spPr>
          <a:xfrm flipH="1">
            <a:off x="10715207" y="1526128"/>
            <a:ext cx="0" cy="197630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53455-9016-4905-902D-240717226A67}"/>
              </a:ext>
            </a:extLst>
          </p:cNvPr>
          <p:cNvCxnSpPr>
            <a:cxnSpLocks/>
          </p:cNvCxnSpPr>
          <p:nvPr/>
        </p:nvCxnSpPr>
        <p:spPr>
          <a:xfrm flipH="1">
            <a:off x="8893743" y="1529176"/>
            <a:ext cx="18288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5897D52-7C2A-472E-BBE3-6A4BAC681114}"/>
              </a:ext>
            </a:extLst>
          </p:cNvPr>
          <p:cNvSpPr/>
          <p:nvPr/>
        </p:nvSpPr>
        <p:spPr>
          <a:xfrm flipH="1">
            <a:off x="9256515" y="1805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B0C5E7-C571-4DD5-81F1-6624321EF977}"/>
              </a:ext>
            </a:extLst>
          </p:cNvPr>
          <p:cNvSpPr/>
          <p:nvPr/>
        </p:nvSpPr>
        <p:spPr>
          <a:xfrm flipH="1">
            <a:off x="9186292" y="2463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DC1D4F-A25B-4D0E-8CA2-5D2AB43D9BB3}"/>
              </a:ext>
            </a:extLst>
          </p:cNvPr>
          <p:cNvSpPr/>
          <p:nvPr/>
        </p:nvSpPr>
        <p:spPr>
          <a:xfrm flipH="1">
            <a:off x="10300612" y="2266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D3909-B4EF-4FD0-AA4C-939F00B05898}"/>
              </a:ext>
            </a:extLst>
          </p:cNvPr>
          <p:cNvSpPr txBox="1"/>
          <p:nvPr/>
        </p:nvSpPr>
        <p:spPr>
          <a:xfrm>
            <a:off x="9554678" y="2742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24F3AF-EE0F-42DB-A932-F26FC6861AE7}"/>
              </a:ext>
            </a:extLst>
          </p:cNvPr>
          <p:cNvSpPr txBox="1"/>
          <p:nvPr/>
        </p:nvSpPr>
        <p:spPr>
          <a:xfrm>
            <a:off x="10651958" y="126189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BFDC9D-FD43-455C-A265-90E99BB12D5B}"/>
              </a:ext>
            </a:extLst>
          </p:cNvPr>
          <p:cNvSpPr txBox="1"/>
          <p:nvPr/>
        </p:nvSpPr>
        <p:spPr>
          <a:xfrm>
            <a:off x="10598637" y="33992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B11708-F71E-49BF-8456-143729074B6C}"/>
              </a:ext>
            </a:extLst>
          </p:cNvPr>
          <p:cNvSpPr txBox="1"/>
          <p:nvPr/>
        </p:nvSpPr>
        <p:spPr>
          <a:xfrm>
            <a:off x="9186292" y="22789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0F288D-3723-42DC-9EAE-0F40C5FFF002}"/>
              </a:ext>
            </a:extLst>
          </p:cNvPr>
          <p:cNvSpPr txBox="1"/>
          <p:nvPr/>
        </p:nvSpPr>
        <p:spPr>
          <a:xfrm>
            <a:off x="8662659" y="27098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0B46AE-E090-417B-B29A-1544F00E6E20}"/>
              </a:ext>
            </a:extLst>
          </p:cNvPr>
          <p:cNvSpPr txBox="1"/>
          <p:nvPr/>
        </p:nvSpPr>
        <p:spPr>
          <a:xfrm>
            <a:off x="8693537" y="123614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3977C1-3A53-4EBD-9864-2FA7924C3C31}"/>
              </a:ext>
            </a:extLst>
          </p:cNvPr>
          <p:cNvSpPr txBox="1"/>
          <p:nvPr/>
        </p:nvSpPr>
        <p:spPr>
          <a:xfrm>
            <a:off x="8960192" y="16662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C06C9-88CE-4B5F-AB4A-A7C848E61F4C}"/>
              </a:ext>
            </a:extLst>
          </p:cNvPr>
          <p:cNvSpPr txBox="1"/>
          <p:nvPr/>
        </p:nvSpPr>
        <p:spPr>
          <a:xfrm>
            <a:off x="10118758" y="209426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D996C-002E-4130-A51B-6864A8CC10F4}"/>
              </a:ext>
            </a:extLst>
          </p:cNvPr>
          <p:cNvSpPr txBox="1"/>
          <p:nvPr/>
        </p:nvSpPr>
        <p:spPr>
          <a:xfrm>
            <a:off x="8212273" y="3878981"/>
            <a:ext cx="32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: A, </a:t>
            </a:r>
            <a:r>
              <a:rPr lang="en-US" dirty="0">
                <a:solidFill>
                  <a:schemeClr val="accent6"/>
                </a:solidFill>
              </a:rPr>
              <a:t>J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C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D</a:t>
            </a:r>
            <a:r>
              <a:rPr lang="en-US" dirty="0"/>
              <a:t>, E, F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AABD58-DEE6-4E9E-AC11-F92D2CF61BBB}"/>
              </a:ext>
            </a:extLst>
          </p:cNvPr>
          <p:cNvSpPr/>
          <p:nvPr/>
        </p:nvSpPr>
        <p:spPr>
          <a:xfrm flipH="1">
            <a:off x="10036223" y="32710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F90E17-4D55-474C-AE89-5B70DCA7EFBC}"/>
              </a:ext>
            </a:extLst>
          </p:cNvPr>
          <p:cNvSpPr txBox="1"/>
          <p:nvPr/>
        </p:nvSpPr>
        <p:spPr>
          <a:xfrm>
            <a:off x="10032013" y="3079205"/>
            <a:ext cx="187692" cy="38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39" name="Rectangle: Rounded Corners 38">
            <a:hlinkClick r:id="rId4" action="ppaction://hlinksldjump"/>
            <a:extLst>
              <a:ext uri="{FF2B5EF4-FFF2-40B4-BE49-F238E27FC236}">
                <a16:creationId xmlns:a16="http://schemas.microsoft.com/office/drawing/2014/main" id="{F8F62927-9860-4C8E-9596-078B3AF06AD9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55" name="Rectangle: Rounded Corners 54">
            <a:hlinkClick r:id="rId5" action="ppaction://hlinksldjump"/>
            <a:extLst>
              <a:ext uri="{FF2B5EF4-FFF2-40B4-BE49-F238E27FC236}">
                <a16:creationId xmlns:a16="http://schemas.microsoft.com/office/drawing/2014/main" id="{5BC5445E-3211-4CC4-A3BF-4BA1D960D076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57" name="Rectangle: Rounded Corners 56">
            <a:hlinkClick r:id="rId6" action="ppaction://hlinksldjump"/>
            <a:extLst>
              <a:ext uri="{FF2B5EF4-FFF2-40B4-BE49-F238E27FC236}">
                <a16:creationId xmlns:a16="http://schemas.microsoft.com/office/drawing/2014/main" id="{345CD60F-628C-4DD1-97E4-05BF5981F407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4B19D84D-A2E4-48DE-9D8E-D41605E56BA6}"/>
              </a:ext>
            </a:extLst>
          </p:cNvPr>
          <p:cNvSpPr txBox="1">
            <a:spLocks/>
          </p:cNvSpPr>
          <p:nvPr/>
        </p:nvSpPr>
        <p:spPr>
          <a:xfrm>
            <a:off x="0" y="-21516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>
                <a:solidFill>
                  <a:schemeClr val="bg1"/>
                </a:solidFill>
              </a:rPr>
              <a:t>Simulasi Penyelesaian</a:t>
            </a:r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17C44B2C-9972-4002-B58C-E48C868630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9918" y="312347"/>
            <a:ext cx="3505226" cy="5686467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BDEAF5BC-09E7-4BC2-99EF-03F0A800E1E1}"/>
              </a:ext>
            </a:extLst>
          </p:cNvPr>
          <p:cNvSpPr/>
          <p:nvPr/>
        </p:nvSpPr>
        <p:spPr>
          <a:xfrm>
            <a:off x="4171620" y="2027567"/>
            <a:ext cx="3263524" cy="6605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09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0">
        <p159:morph option="byWord"/>
      </p:transition>
    </mc:Choice>
    <mc:Fallback xmlns="">
      <p:transition advClick="0" advTm="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IF184802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17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7BF95A-07E2-44CE-AA10-B7D75C39284C}"/>
              </a:ext>
            </a:extLst>
          </p:cNvPr>
          <p:cNvCxnSpPr>
            <a:cxnSpLocks/>
          </p:cNvCxnSpPr>
          <p:nvPr/>
        </p:nvCxnSpPr>
        <p:spPr>
          <a:xfrm>
            <a:off x="8893743" y="1526128"/>
            <a:ext cx="0" cy="12888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E61C28-CC08-4BE9-A406-5155B63BE2AD}"/>
              </a:ext>
            </a:extLst>
          </p:cNvPr>
          <p:cNvCxnSpPr>
            <a:cxnSpLocks/>
          </p:cNvCxnSpPr>
          <p:nvPr/>
        </p:nvCxnSpPr>
        <p:spPr>
          <a:xfrm>
            <a:off x="8893743" y="2814973"/>
            <a:ext cx="914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E3307-F518-4022-95EC-33A822D7EA4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808143" y="2814973"/>
            <a:ext cx="223870" cy="456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2FCBB0-994E-4235-B547-22AEB82DAEBE}"/>
              </a:ext>
            </a:extLst>
          </p:cNvPr>
          <p:cNvCxnSpPr>
            <a:cxnSpLocks/>
            <a:endCxn id="41" idx="1"/>
          </p:cNvCxnSpPr>
          <p:nvPr/>
        </p:nvCxnSpPr>
        <p:spPr>
          <a:xfrm flipH="1" flipV="1">
            <a:off x="10032013" y="3271090"/>
            <a:ext cx="690530" cy="23134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7B13BB-0219-4D40-B9E8-DEDFD1EC3803}"/>
              </a:ext>
            </a:extLst>
          </p:cNvPr>
          <p:cNvCxnSpPr>
            <a:cxnSpLocks/>
          </p:cNvCxnSpPr>
          <p:nvPr/>
        </p:nvCxnSpPr>
        <p:spPr>
          <a:xfrm flipH="1">
            <a:off x="10715207" y="1526128"/>
            <a:ext cx="0" cy="197630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53455-9016-4905-902D-240717226A67}"/>
              </a:ext>
            </a:extLst>
          </p:cNvPr>
          <p:cNvCxnSpPr>
            <a:cxnSpLocks/>
          </p:cNvCxnSpPr>
          <p:nvPr/>
        </p:nvCxnSpPr>
        <p:spPr>
          <a:xfrm flipH="1">
            <a:off x="8893743" y="1529176"/>
            <a:ext cx="18288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5897D52-7C2A-472E-BBE3-6A4BAC681114}"/>
              </a:ext>
            </a:extLst>
          </p:cNvPr>
          <p:cNvSpPr/>
          <p:nvPr/>
        </p:nvSpPr>
        <p:spPr>
          <a:xfrm flipH="1">
            <a:off x="9256515" y="1805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B0C5E7-C571-4DD5-81F1-6624321EF977}"/>
              </a:ext>
            </a:extLst>
          </p:cNvPr>
          <p:cNvSpPr/>
          <p:nvPr/>
        </p:nvSpPr>
        <p:spPr>
          <a:xfrm flipH="1">
            <a:off x="9186292" y="2463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DC1D4F-A25B-4D0E-8CA2-5D2AB43D9BB3}"/>
              </a:ext>
            </a:extLst>
          </p:cNvPr>
          <p:cNvSpPr/>
          <p:nvPr/>
        </p:nvSpPr>
        <p:spPr>
          <a:xfrm flipH="1">
            <a:off x="10300612" y="2266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D3909-B4EF-4FD0-AA4C-939F00B05898}"/>
              </a:ext>
            </a:extLst>
          </p:cNvPr>
          <p:cNvSpPr txBox="1"/>
          <p:nvPr/>
        </p:nvSpPr>
        <p:spPr>
          <a:xfrm>
            <a:off x="9554678" y="2742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24F3AF-EE0F-42DB-A932-F26FC6861AE7}"/>
              </a:ext>
            </a:extLst>
          </p:cNvPr>
          <p:cNvSpPr txBox="1"/>
          <p:nvPr/>
        </p:nvSpPr>
        <p:spPr>
          <a:xfrm>
            <a:off x="10651958" y="126189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BFDC9D-FD43-455C-A265-90E99BB12D5B}"/>
              </a:ext>
            </a:extLst>
          </p:cNvPr>
          <p:cNvSpPr txBox="1"/>
          <p:nvPr/>
        </p:nvSpPr>
        <p:spPr>
          <a:xfrm>
            <a:off x="10598637" y="33992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B11708-F71E-49BF-8456-143729074B6C}"/>
              </a:ext>
            </a:extLst>
          </p:cNvPr>
          <p:cNvSpPr txBox="1"/>
          <p:nvPr/>
        </p:nvSpPr>
        <p:spPr>
          <a:xfrm>
            <a:off x="9186292" y="22789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0F288D-3723-42DC-9EAE-0F40C5FFF002}"/>
              </a:ext>
            </a:extLst>
          </p:cNvPr>
          <p:cNvSpPr txBox="1"/>
          <p:nvPr/>
        </p:nvSpPr>
        <p:spPr>
          <a:xfrm>
            <a:off x="8662659" y="27098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0B46AE-E090-417B-B29A-1544F00E6E20}"/>
              </a:ext>
            </a:extLst>
          </p:cNvPr>
          <p:cNvSpPr txBox="1"/>
          <p:nvPr/>
        </p:nvSpPr>
        <p:spPr>
          <a:xfrm>
            <a:off x="8693537" y="123614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3977C1-3A53-4EBD-9864-2FA7924C3C31}"/>
              </a:ext>
            </a:extLst>
          </p:cNvPr>
          <p:cNvSpPr txBox="1"/>
          <p:nvPr/>
        </p:nvSpPr>
        <p:spPr>
          <a:xfrm>
            <a:off x="8960192" y="16662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C06C9-88CE-4B5F-AB4A-A7C848E61F4C}"/>
              </a:ext>
            </a:extLst>
          </p:cNvPr>
          <p:cNvSpPr txBox="1"/>
          <p:nvPr/>
        </p:nvSpPr>
        <p:spPr>
          <a:xfrm>
            <a:off x="10118758" y="209426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D996C-002E-4130-A51B-6864A8CC10F4}"/>
              </a:ext>
            </a:extLst>
          </p:cNvPr>
          <p:cNvSpPr txBox="1"/>
          <p:nvPr/>
        </p:nvSpPr>
        <p:spPr>
          <a:xfrm>
            <a:off x="8212273" y="3878981"/>
            <a:ext cx="32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: A, </a:t>
            </a:r>
            <a:r>
              <a:rPr lang="en-US" dirty="0">
                <a:solidFill>
                  <a:schemeClr val="accent6"/>
                </a:solidFill>
              </a:rPr>
              <a:t>J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C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D</a:t>
            </a:r>
            <a:r>
              <a:rPr lang="en-US" dirty="0"/>
              <a:t>, E, F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AABD58-DEE6-4E9E-AC11-F92D2CF61BBB}"/>
              </a:ext>
            </a:extLst>
          </p:cNvPr>
          <p:cNvSpPr/>
          <p:nvPr/>
        </p:nvSpPr>
        <p:spPr>
          <a:xfrm flipH="1">
            <a:off x="10036223" y="32710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F90E17-4D55-474C-AE89-5B70DCA7EFBC}"/>
              </a:ext>
            </a:extLst>
          </p:cNvPr>
          <p:cNvSpPr txBox="1"/>
          <p:nvPr/>
        </p:nvSpPr>
        <p:spPr>
          <a:xfrm>
            <a:off x="10032013" y="3079205"/>
            <a:ext cx="187692" cy="38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B4BE61-D6C2-4EA4-863B-600A1D494160}"/>
              </a:ext>
            </a:extLst>
          </p:cNvPr>
          <p:cNvCxnSpPr>
            <a:cxnSpLocks/>
          </p:cNvCxnSpPr>
          <p:nvPr/>
        </p:nvCxnSpPr>
        <p:spPr>
          <a:xfrm flipH="1">
            <a:off x="10017999" y="1554339"/>
            <a:ext cx="697208" cy="17514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hlinkClick r:id="rId2" action="ppaction://hlinksldjump"/>
            <a:extLst>
              <a:ext uri="{FF2B5EF4-FFF2-40B4-BE49-F238E27FC236}">
                <a16:creationId xmlns:a16="http://schemas.microsoft.com/office/drawing/2014/main" id="{3B4D501E-08B0-468D-90CD-2FE1245943F4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53" name="Rectangle: Rounded Corners 52">
            <a:hlinkClick r:id="rId3" action="ppaction://hlinksldjump"/>
            <a:extLst>
              <a:ext uri="{FF2B5EF4-FFF2-40B4-BE49-F238E27FC236}">
                <a16:creationId xmlns:a16="http://schemas.microsoft.com/office/drawing/2014/main" id="{82B6E7F7-08D7-4BAE-9EB7-5BDA9CA74C5C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54" name="Rectangle: Rounded Corners 53">
            <a:hlinkClick r:id="rId4" action="ppaction://hlinksldjump"/>
            <a:extLst>
              <a:ext uri="{FF2B5EF4-FFF2-40B4-BE49-F238E27FC236}">
                <a16:creationId xmlns:a16="http://schemas.microsoft.com/office/drawing/2014/main" id="{B95159F6-9819-4456-BEA7-A367834EDE71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56" name="Rectangle: Rounded Corners 55">
            <a:hlinkClick r:id="rId5" action="ppaction://hlinksldjump"/>
            <a:extLst>
              <a:ext uri="{FF2B5EF4-FFF2-40B4-BE49-F238E27FC236}">
                <a16:creationId xmlns:a16="http://schemas.microsoft.com/office/drawing/2014/main" id="{01F5FB48-3DFB-41E3-B5D5-D0B6341546AA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58" name="Rectangle: Rounded Corners 57">
            <a:hlinkClick r:id="rId6" action="ppaction://hlinksldjump"/>
            <a:extLst>
              <a:ext uri="{FF2B5EF4-FFF2-40B4-BE49-F238E27FC236}">
                <a16:creationId xmlns:a16="http://schemas.microsoft.com/office/drawing/2014/main" id="{B978C6EB-6AE1-46A7-9ADC-BD67075897E5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18A129A1-D9C1-4C55-9873-07E2445A19AA}"/>
              </a:ext>
            </a:extLst>
          </p:cNvPr>
          <p:cNvSpPr txBox="1">
            <a:spLocks/>
          </p:cNvSpPr>
          <p:nvPr/>
        </p:nvSpPr>
        <p:spPr>
          <a:xfrm>
            <a:off x="0" y="-21516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>
                <a:solidFill>
                  <a:schemeClr val="bg1"/>
                </a:solidFill>
              </a:rPr>
              <a:t>Simulasi Penyelesaian</a:t>
            </a:r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EFB480A-522F-4ED3-A7E0-258A4342AA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9918" y="312347"/>
            <a:ext cx="3505226" cy="5686467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3095620-41CE-4A17-9BE1-01B1A5678EF4}"/>
              </a:ext>
            </a:extLst>
          </p:cNvPr>
          <p:cNvSpPr/>
          <p:nvPr/>
        </p:nvSpPr>
        <p:spPr>
          <a:xfrm>
            <a:off x="4171620" y="2824555"/>
            <a:ext cx="3263524" cy="372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99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0">
        <p159:morph option="byWord"/>
      </p:transition>
    </mc:Choice>
    <mc:Fallback xmlns="">
      <p:transition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D7F64-82E5-455A-B133-E8AA5603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39"/>
            <a:ext cx="3200400" cy="914400"/>
          </a:xfrm>
          <a:solidFill>
            <a:srgbClr val="0070C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4" name="Rectangle: Rounded Corners 3">
            <a:hlinkClick r:id="rId2" action="ppaction://hlinksldjump"/>
            <a:extLst>
              <a:ext uri="{FF2B5EF4-FFF2-40B4-BE49-F238E27FC236}">
                <a16:creationId xmlns:a16="http://schemas.microsoft.com/office/drawing/2014/main" id="{897FD1C2-3422-47E3-9DE5-F0EBE7ADEE6F}"/>
              </a:ext>
            </a:extLst>
          </p:cNvPr>
          <p:cNvSpPr/>
          <p:nvPr/>
        </p:nvSpPr>
        <p:spPr>
          <a:xfrm>
            <a:off x="2642949" y="2489326"/>
            <a:ext cx="7672061" cy="6725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  <p:sp>
        <p:nvSpPr>
          <p:cNvPr id="5" name="Rectangle: Rounded Corners 4">
            <a:hlinkClick r:id="rId3" action="ppaction://hlinksldjump"/>
            <a:extLst>
              <a:ext uri="{FF2B5EF4-FFF2-40B4-BE49-F238E27FC236}">
                <a16:creationId xmlns:a16="http://schemas.microsoft.com/office/drawing/2014/main" id="{5703C3D6-3C6D-4335-97D6-C99EC9E95A7D}"/>
              </a:ext>
            </a:extLst>
          </p:cNvPr>
          <p:cNvSpPr/>
          <p:nvPr/>
        </p:nvSpPr>
        <p:spPr>
          <a:xfrm>
            <a:off x="2642949" y="3381984"/>
            <a:ext cx="7672061" cy="6725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6" name="Rectangle: Rounded Corners 5">
            <a:hlinkClick r:id="rId4" action="ppaction://hlinksldjump"/>
            <a:extLst>
              <a:ext uri="{FF2B5EF4-FFF2-40B4-BE49-F238E27FC236}">
                <a16:creationId xmlns:a16="http://schemas.microsoft.com/office/drawing/2014/main" id="{F9C83497-793D-44BC-94C0-1D35BA83E7B3}"/>
              </a:ext>
            </a:extLst>
          </p:cNvPr>
          <p:cNvSpPr/>
          <p:nvPr/>
        </p:nvSpPr>
        <p:spPr>
          <a:xfrm>
            <a:off x="2642951" y="4274642"/>
            <a:ext cx="7672061" cy="6725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7" name="Rectangle: Rounded Corners 6">
            <a:hlinkClick r:id="rId5" action="ppaction://hlinksldjump"/>
            <a:extLst>
              <a:ext uri="{FF2B5EF4-FFF2-40B4-BE49-F238E27FC236}">
                <a16:creationId xmlns:a16="http://schemas.microsoft.com/office/drawing/2014/main" id="{FA406A2D-76C6-4779-8CC4-F3842F2477D9}"/>
              </a:ext>
            </a:extLst>
          </p:cNvPr>
          <p:cNvSpPr/>
          <p:nvPr/>
        </p:nvSpPr>
        <p:spPr>
          <a:xfrm>
            <a:off x="2642949" y="5167300"/>
            <a:ext cx="7672061" cy="6725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48C7D3-6256-4498-9844-4B0FA7F07FBA}"/>
              </a:ext>
            </a:extLst>
          </p:cNvPr>
          <p:cNvCxnSpPr>
            <a:cxnSpLocks/>
          </p:cNvCxnSpPr>
          <p:nvPr/>
        </p:nvCxnSpPr>
        <p:spPr>
          <a:xfrm>
            <a:off x="-987225" y="1199413"/>
            <a:ext cx="0" cy="4335014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50ED63-1A52-4659-A48F-012300073161}"/>
              </a:ext>
            </a:extLst>
          </p:cNvPr>
          <p:cNvCxnSpPr>
            <a:cxnSpLocks/>
          </p:cNvCxnSpPr>
          <p:nvPr/>
        </p:nvCxnSpPr>
        <p:spPr>
          <a:xfrm>
            <a:off x="-987225" y="1932942"/>
            <a:ext cx="72224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234F4C-9B78-4234-8C0B-BD4A3DE79CAB}"/>
              </a:ext>
            </a:extLst>
          </p:cNvPr>
          <p:cNvCxnSpPr>
            <a:cxnSpLocks/>
          </p:cNvCxnSpPr>
          <p:nvPr/>
        </p:nvCxnSpPr>
        <p:spPr>
          <a:xfrm>
            <a:off x="-987225" y="2825600"/>
            <a:ext cx="72224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D9B554-D35D-4594-9534-B13292FA3408}"/>
              </a:ext>
            </a:extLst>
          </p:cNvPr>
          <p:cNvCxnSpPr>
            <a:cxnSpLocks/>
          </p:cNvCxnSpPr>
          <p:nvPr/>
        </p:nvCxnSpPr>
        <p:spPr>
          <a:xfrm flipV="1">
            <a:off x="-987225" y="3718258"/>
            <a:ext cx="722242" cy="84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381613-BA13-467E-8AD2-2CDB0A7B088A}"/>
              </a:ext>
            </a:extLst>
          </p:cNvPr>
          <p:cNvCxnSpPr>
            <a:cxnSpLocks/>
          </p:cNvCxnSpPr>
          <p:nvPr/>
        </p:nvCxnSpPr>
        <p:spPr>
          <a:xfrm flipV="1">
            <a:off x="-987225" y="4610916"/>
            <a:ext cx="722240" cy="84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DDC6C4-2AD2-42DA-B37B-94F761F68F5E}"/>
              </a:ext>
            </a:extLst>
          </p:cNvPr>
          <p:cNvCxnSpPr>
            <a:cxnSpLocks/>
          </p:cNvCxnSpPr>
          <p:nvPr/>
        </p:nvCxnSpPr>
        <p:spPr>
          <a:xfrm>
            <a:off x="-987225" y="5503574"/>
            <a:ext cx="72224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row: Chevron 33">
            <a:extLst>
              <a:ext uri="{FF2B5EF4-FFF2-40B4-BE49-F238E27FC236}">
                <a16:creationId xmlns:a16="http://schemas.microsoft.com/office/drawing/2014/main" id="{730B1FFA-97BA-4D90-91F1-27FA60AAD753}"/>
              </a:ext>
            </a:extLst>
          </p:cNvPr>
          <p:cNvSpPr/>
          <p:nvPr/>
        </p:nvSpPr>
        <p:spPr>
          <a:xfrm rot="5400000">
            <a:off x="1878053" y="2631315"/>
            <a:ext cx="977667" cy="680648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Arrow: Chevron 34">
            <a:extLst>
              <a:ext uri="{FF2B5EF4-FFF2-40B4-BE49-F238E27FC236}">
                <a16:creationId xmlns:a16="http://schemas.microsoft.com/office/drawing/2014/main" id="{4082E07E-851C-4085-953C-7A5AB31C082F}"/>
              </a:ext>
            </a:extLst>
          </p:cNvPr>
          <p:cNvSpPr/>
          <p:nvPr/>
        </p:nvSpPr>
        <p:spPr>
          <a:xfrm rot="5400000">
            <a:off x="1878054" y="3539786"/>
            <a:ext cx="977667" cy="680648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376B4E08-113D-4F0A-8C76-8780D847C28C}"/>
              </a:ext>
            </a:extLst>
          </p:cNvPr>
          <p:cNvSpPr/>
          <p:nvPr/>
        </p:nvSpPr>
        <p:spPr>
          <a:xfrm rot="5400000">
            <a:off x="1878054" y="4430517"/>
            <a:ext cx="977667" cy="680648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rrow: Chevron 36">
            <a:extLst>
              <a:ext uri="{FF2B5EF4-FFF2-40B4-BE49-F238E27FC236}">
                <a16:creationId xmlns:a16="http://schemas.microsoft.com/office/drawing/2014/main" id="{37E104B2-2CFC-4BE4-B026-030BB1B50855}"/>
              </a:ext>
            </a:extLst>
          </p:cNvPr>
          <p:cNvSpPr/>
          <p:nvPr/>
        </p:nvSpPr>
        <p:spPr>
          <a:xfrm rot="5400000">
            <a:off x="1878054" y="5328785"/>
            <a:ext cx="977667" cy="680648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hlinkClick r:id="rId6" action="ppaction://hlinksldjump"/>
            <a:extLst>
              <a:ext uri="{FF2B5EF4-FFF2-40B4-BE49-F238E27FC236}">
                <a16:creationId xmlns:a16="http://schemas.microsoft.com/office/drawing/2014/main" id="{2C44AEB4-E6DB-49B7-8493-DA228B59D873}"/>
              </a:ext>
            </a:extLst>
          </p:cNvPr>
          <p:cNvSpPr/>
          <p:nvPr/>
        </p:nvSpPr>
        <p:spPr>
          <a:xfrm>
            <a:off x="2642949" y="1618735"/>
            <a:ext cx="7672061" cy="67254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CDBE32DA-11E9-43DA-917D-F84C8884EDDA}"/>
              </a:ext>
            </a:extLst>
          </p:cNvPr>
          <p:cNvSpPr/>
          <p:nvPr/>
        </p:nvSpPr>
        <p:spPr>
          <a:xfrm rot="5400000">
            <a:off x="1878053" y="1760724"/>
            <a:ext cx="977667" cy="680648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642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IF184802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17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7BF95A-07E2-44CE-AA10-B7D75C39284C}"/>
              </a:ext>
            </a:extLst>
          </p:cNvPr>
          <p:cNvCxnSpPr>
            <a:cxnSpLocks/>
          </p:cNvCxnSpPr>
          <p:nvPr/>
        </p:nvCxnSpPr>
        <p:spPr>
          <a:xfrm>
            <a:off x="8893743" y="1526128"/>
            <a:ext cx="0" cy="12888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E61C28-CC08-4BE9-A406-5155B63BE2AD}"/>
              </a:ext>
            </a:extLst>
          </p:cNvPr>
          <p:cNvCxnSpPr>
            <a:cxnSpLocks/>
          </p:cNvCxnSpPr>
          <p:nvPr/>
        </p:nvCxnSpPr>
        <p:spPr>
          <a:xfrm>
            <a:off x="8893743" y="2814973"/>
            <a:ext cx="914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E3307-F518-4022-95EC-33A822D7EA4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808143" y="2814973"/>
            <a:ext cx="223870" cy="456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2FCBB0-994E-4235-B547-22AEB82DAEBE}"/>
              </a:ext>
            </a:extLst>
          </p:cNvPr>
          <p:cNvCxnSpPr>
            <a:cxnSpLocks/>
            <a:endCxn id="41" idx="1"/>
          </p:cNvCxnSpPr>
          <p:nvPr/>
        </p:nvCxnSpPr>
        <p:spPr>
          <a:xfrm flipH="1" flipV="1">
            <a:off x="10032013" y="3271090"/>
            <a:ext cx="690530" cy="23134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7B13BB-0219-4D40-B9E8-DEDFD1EC3803}"/>
              </a:ext>
            </a:extLst>
          </p:cNvPr>
          <p:cNvCxnSpPr>
            <a:cxnSpLocks/>
          </p:cNvCxnSpPr>
          <p:nvPr/>
        </p:nvCxnSpPr>
        <p:spPr>
          <a:xfrm flipH="1">
            <a:off x="10715207" y="1526128"/>
            <a:ext cx="0" cy="197630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53455-9016-4905-902D-240717226A67}"/>
              </a:ext>
            </a:extLst>
          </p:cNvPr>
          <p:cNvCxnSpPr>
            <a:cxnSpLocks/>
          </p:cNvCxnSpPr>
          <p:nvPr/>
        </p:nvCxnSpPr>
        <p:spPr>
          <a:xfrm flipH="1">
            <a:off x="8893743" y="1529176"/>
            <a:ext cx="18288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5897D52-7C2A-472E-BBE3-6A4BAC681114}"/>
              </a:ext>
            </a:extLst>
          </p:cNvPr>
          <p:cNvSpPr/>
          <p:nvPr/>
        </p:nvSpPr>
        <p:spPr>
          <a:xfrm flipH="1">
            <a:off x="9256515" y="1805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B0C5E7-C571-4DD5-81F1-6624321EF977}"/>
              </a:ext>
            </a:extLst>
          </p:cNvPr>
          <p:cNvSpPr/>
          <p:nvPr/>
        </p:nvSpPr>
        <p:spPr>
          <a:xfrm flipH="1">
            <a:off x="9186292" y="2463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DC1D4F-A25B-4D0E-8CA2-5D2AB43D9BB3}"/>
              </a:ext>
            </a:extLst>
          </p:cNvPr>
          <p:cNvSpPr/>
          <p:nvPr/>
        </p:nvSpPr>
        <p:spPr>
          <a:xfrm flipH="1">
            <a:off x="10300612" y="2266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D3909-B4EF-4FD0-AA4C-939F00B05898}"/>
              </a:ext>
            </a:extLst>
          </p:cNvPr>
          <p:cNvSpPr txBox="1"/>
          <p:nvPr/>
        </p:nvSpPr>
        <p:spPr>
          <a:xfrm>
            <a:off x="9554678" y="2742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24F3AF-EE0F-42DB-A932-F26FC6861AE7}"/>
              </a:ext>
            </a:extLst>
          </p:cNvPr>
          <p:cNvSpPr txBox="1"/>
          <p:nvPr/>
        </p:nvSpPr>
        <p:spPr>
          <a:xfrm>
            <a:off x="10651958" y="126189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BFDC9D-FD43-455C-A265-90E99BB12D5B}"/>
              </a:ext>
            </a:extLst>
          </p:cNvPr>
          <p:cNvSpPr txBox="1"/>
          <p:nvPr/>
        </p:nvSpPr>
        <p:spPr>
          <a:xfrm>
            <a:off x="10598637" y="33992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B11708-F71E-49BF-8456-143729074B6C}"/>
              </a:ext>
            </a:extLst>
          </p:cNvPr>
          <p:cNvSpPr txBox="1"/>
          <p:nvPr/>
        </p:nvSpPr>
        <p:spPr>
          <a:xfrm>
            <a:off x="9186292" y="22789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0F288D-3723-42DC-9EAE-0F40C5FFF002}"/>
              </a:ext>
            </a:extLst>
          </p:cNvPr>
          <p:cNvSpPr txBox="1"/>
          <p:nvPr/>
        </p:nvSpPr>
        <p:spPr>
          <a:xfrm>
            <a:off x="8662659" y="27098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0B46AE-E090-417B-B29A-1544F00E6E20}"/>
              </a:ext>
            </a:extLst>
          </p:cNvPr>
          <p:cNvSpPr txBox="1"/>
          <p:nvPr/>
        </p:nvSpPr>
        <p:spPr>
          <a:xfrm>
            <a:off x="8693537" y="123614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3977C1-3A53-4EBD-9864-2FA7924C3C31}"/>
              </a:ext>
            </a:extLst>
          </p:cNvPr>
          <p:cNvSpPr txBox="1"/>
          <p:nvPr/>
        </p:nvSpPr>
        <p:spPr>
          <a:xfrm>
            <a:off x="8960192" y="16662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C06C9-88CE-4B5F-AB4A-A7C848E61F4C}"/>
              </a:ext>
            </a:extLst>
          </p:cNvPr>
          <p:cNvSpPr txBox="1"/>
          <p:nvPr/>
        </p:nvSpPr>
        <p:spPr>
          <a:xfrm>
            <a:off x="10118758" y="209426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D996C-002E-4130-A51B-6864A8CC10F4}"/>
              </a:ext>
            </a:extLst>
          </p:cNvPr>
          <p:cNvSpPr txBox="1"/>
          <p:nvPr/>
        </p:nvSpPr>
        <p:spPr>
          <a:xfrm>
            <a:off x="8212273" y="3878981"/>
            <a:ext cx="32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: A, </a:t>
            </a:r>
            <a:r>
              <a:rPr lang="en-US" dirty="0">
                <a:solidFill>
                  <a:schemeClr val="accent6"/>
                </a:solidFill>
              </a:rPr>
              <a:t>J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C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D</a:t>
            </a:r>
            <a:r>
              <a:rPr lang="en-US" dirty="0"/>
              <a:t>, E, F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AABD58-DEE6-4E9E-AC11-F92D2CF61BBB}"/>
              </a:ext>
            </a:extLst>
          </p:cNvPr>
          <p:cNvSpPr/>
          <p:nvPr/>
        </p:nvSpPr>
        <p:spPr>
          <a:xfrm flipH="1">
            <a:off x="10036223" y="32710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F90E17-4D55-474C-AE89-5B70DCA7EFBC}"/>
              </a:ext>
            </a:extLst>
          </p:cNvPr>
          <p:cNvSpPr txBox="1"/>
          <p:nvPr/>
        </p:nvSpPr>
        <p:spPr>
          <a:xfrm>
            <a:off x="10032013" y="3079205"/>
            <a:ext cx="187692" cy="38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B4BE61-D6C2-4EA4-863B-600A1D494160}"/>
              </a:ext>
            </a:extLst>
          </p:cNvPr>
          <p:cNvCxnSpPr>
            <a:cxnSpLocks/>
          </p:cNvCxnSpPr>
          <p:nvPr/>
        </p:nvCxnSpPr>
        <p:spPr>
          <a:xfrm flipH="1">
            <a:off x="10017999" y="1554339"/>
            <a:ext cx="697208" cy="17514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itle 1">
            <a:extLst>
              <a:ext uri="{FF2B5EF4-FFF2-40B4-BE49-F238E27FC236}">
                <a16:creationId xmlns:a16="http://schemas.microsoft.com/office/drawing/2014/main" id="{CEBE01AC-E18D-49B8-B120-9D72EBB079F9}"/>
              </a:ext>
            </a:extLst>
          </p:cNvPr>
          <p:cNvSpPr txBox="1">
            <a:spLocks/>
          </p:cNvSpPr>
          <p:nvPr/>
        </p:nvSpPr>
        <p:spPr>
          <a:xfrm>
            <a:off x="0" y="-21516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>
                <a:solidFill>
                  <a:schemeClr val="bg1"/>
                </a:solidFill>
              </a:rPr>
              <a:t>Simulasi Penyelesaian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43" name="Rectangle: Rounded Corners 42">
            <a:hlinkClick r:id="rId2" action="ppaction://hlinksldjump"/>
            <a:extLst>
              <a:ext uri="{FF2B5EF4-FFF2-40B4-BE49-F238E27FC236}">
                <a16:creationId xmlns:a16="http://schemas.microsoft.com/office/drawing/2014/main" id="{8ECC27B5-EF5E-4956-AD83-69F066A2E99E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51" name="Rectangle: Rounded Corners 50">
            <a:hlinkClick r:id="rId3" action="ppaction://hlinksldjump"/>
            <a:extLst>
              <a:ext uri="{FF2B5EF4-FFF2-40B4-BE49-F238E27FC236}">
                <a16:creationId xmlns:a16="http://schemas.microsoft.com/office/drawing/2014/main" id="{EB28766A-FC8E-410D-8360-7AC45D929225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53" name="Rectangle: Rounded Corners 52">
            <a:hlinkClick r:id="rId4" action="ppaction://hlinksldjump"/>
            <a:extLst>
              <a:ext uri="{FF2B5EF4-FFF2-40B4-BE49-F238E27FC236}">
                <a16:creationId xmlns:a16="http://schemas.microsoft.com/office/drawing/2014/main" id="{F8F492F0-DC27-4E8C-B45E-11F26CAC42F3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55" name="Rectangle: Rounded Corners 54">
            <a:hlinkClick r:id="rId5" action="ppaction://hlinksldjump"/>
            <a:extLst>
              <a:ext uri="{FF2B5EF4-FFF2-40B4-BE49-F238E27FC236}">
                <a16:creationId xmlns:a16="http://schemas.microsoft.com/office/drawing/2014/main" id="{D1909BF2-15C5-4519-89EF-94FD3DBD562D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57" name="Rectangle: Rounded Corners 56">
            <a:hlinkClick r:id="rId6" action="ppaction://hlinksldjump"/>
            <a:extLst>
              <a:ext uri="{FF2B5EF4-FFF2-40B4-BE49-F238E27FC236}">
                <a16:creationId xmlns:a16="http://schemas.microsoft.com/office/drawing/2014/main" id="{7CB96E52-B5D2-4824-A30C-2A0555626DCD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81CA6F8-6ED8-4C66-BA4E-5A6325D738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9918" y="312347"/>
            <a:ext cx="3505226" cy="5686467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BFC19D61-53E7-4C53-A002-F7F78E67F0AE}"/>
              </a:ext>
            </a:extLst>
          </p:cNvPr>
          <p:cNvSpPr/>
          <p:nvPr/>
        </p:nvSpPr>
        <p:spPr>
          <a:xfrm>
            <a:off x="4171620" y="3136882"/>
            <a:ext cx="3263524" cy="2315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3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0">
        <p159:morph option="byWord"/>
      </p:transition>
    </mc:Choice>
    <mc:Fallback xmlns="">
      <p:transition advClick="0" advTm="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IF184802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17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7BF95A-07E2-44CE-AA10-B7D75C39284C}"/>
              </a:ext>
            </a:extLst>
          </p:cNvPr>
          <p:cNvCxnSpPr>
            <a:cxnSpLocks/>
          </p:cNvCxnSpPr>
          <p:nvPr/>
        </p:nvCxnSpPr>
        <p:spPr>
          <a:xfrm>
            <a:off x="8893743" y="1526128"/>
            <a:ext cx="0" cy="12888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E61C28-CC08-4BE9-A406-5155B63BE2AD}"/>
              </a:ext>
            </a:extLst>
          </p:cNvPr>
          <p:cNvCxnSpPr>
            <a:cxnSpLocks/>
          </p:cNvCxnSpPr>
          <p:nvPr/>
        </p:nvCxnSpPr>
        <p:spPr>
          <a:xfrm>
            <a:off x="8893743" y="2814973"/>
            <a:ext cx="914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E3307-F518-4022-95EC-33A822D7EA4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808143" y="2814973"/>
            <a:ext cx="223870" cy="456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2FCBB0-994E-4235-B547-22AEB82DAEBE}"/>
              </a:ext>
            </a:extLst>
          </p:cNvPr>
          <p:cNvCxnSpPr>
            <a:cxnSpLocks/>
            <a:endCxn id="41" idx="1"/>
          </p:cNvCxnSpPr>
          <p:nvPr/>
        </p:nvCxnSpPr>
        <p:spPr>
          <a:xfrm flipH="1" flipV="1">
            <a:off x="10032013" y="3271090"/>
            <a:ext cx="690530" cy="23134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7B13BB-0219-4D40-B9E8-DEDFD1EC3803}"/>
              </a:ext>
            </a:extLst>
          </p:cNvPr>
          <p:cNvCxnSpPr>
            <a:cxnSpLocks/>
          </p:cNvCxnSpPr>
          <p:nvPr/>
        </p:nvCxnSpPr>
        <p:spPr>
          <a:xfrm flipH="1">
            <a:off x="10715207" y="1526128"/>
            <a:ext cx="0" cy="197630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53455-9016-4905-902D-240717226A67}"/>
              </a:ext>
            </a:extLst>
          </p:cNvPr>
          <p:cNvCxnSpPr>
            <a:cxnSpLocks/>
          </p:cNvCxnSpPr>
          <p:nvPr/>
        </p:nvCxnSpPr>
        <p:spPr>
          <a:xfrm flipH="1">
            <a:off x="8893743" y="1529176"/>
            <a:ext cx="18288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5897D52-7C2A-472E-BBE3-6A4BAC681114}"/>
              </a:ext>
            </a:extLst>
          </p:cNvPr>
          <p:cNvSpPr/>
          <p:nvPr/>
        </p:nvSpPr>
        <p:spPr>
          <a:xfrm flipH="1">
            <a:off x="9256515" y="1805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B0C5E7-C571-4DD5-81F1-6624321EF977}"/>
              </a:ext>
            </a:extLst>
          </p:cNvPr>
          <p:cNvSpPr/>
          <p:nvPr/>
        </p:nvSpPr>
        <p:spPr>
          <a:xfrm flipH="1">
            <a:off x="9186292" y="2463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DC1D4F-A25B-4D0E-8CA2-5D2AB43D9BB3}"/>
              </a:ext>
            </a:extLst>
          </p:cNvPr>
          <p:cNvSpPr/>
          <p:nvPr/>
        </p:nvSpPr>
        <p:spPr>
          <a:xfrm flipH="1">
            <a:off x="10300612" y="2266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D3909-B4EF-4FD0-AA4C-939F00B05898}"/>
              </a:ext>
            </a:extLst>
          </p:cNvPr>
          <p:cNvSpPr txBox="1"/>
          <p:nvPr/>
        </p:nvSpPr>
        <p:spPr>
          <a:xfrm>
            <a:off x="9554678" y="2742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24F3AF-EE0F-42DB-A932-F26FC6861AE7}"/>
              </a:ext>
            </a:extLst>
          </p:cNvPr>
          <p:cNvSpPr txBox="1"/>
          <p:nvPr/>
        </p:nvSpPr>
        <p:spPr>
          <a:xfrm>
            <a:off x="10651958" y="126189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B11708-F71E-49BF-8456-143729074B6C}"/>
              </a:ext>
            </a:extLst>
          </p:cNvPr>
          <p:cNvSpPr txBox="1"/>
          <p:nvPr/>
        </p:nvSpPr>
        <p:spPr>
          <a:xfrm>
            <a:off x="9186292" y="22789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0F288D-3723-42DC-9EAE-0F40C5FFF002}"/>
              </a:ext>
            </a:extLst>
          </p:cNvPr>
          <p:cNvSpPr txBox="1"/>
          <p:nvPr/>
        </p:nvSpPr>
        <p:spPr>
          <a:xfrm>
            <a:off x="8662659" y="27098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0B46AE-E090-417B-B29A-1544F00E6E20}"/>
              </a:ext>
            </a:extLst>
          </p:cNvPr>
          <p:cNvSpPr txBox="1"/>
          <p:nvPr/>
        </p:nvSpPr>
        <p:spPr>
          <a:xfrm>
            <a:off x="8693537" y="123614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3977C1-3A53-4EBD-9864-2FA7924C3C31}"/>
              </a:ext>
            </a:extLst>
          </p:cNvPr>
          <p:cNvSpPr txBox="1"/>
          <p:nvPr/>
        </p:nvSpPr>
        <p:spPr>
          <a:xfrm>
            <a:off x="8960192" y="16662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C06C9-88CE-4B5F-AB4A-A7C848E61F4C}"/>
              </a:ext>
            </a:extLst>
          </p:cNvPr>
          <p:cNvSpPr txBox="1"/>
          <p:nvPr/>
        </p:nvSpPr>
        <p:spPr>
          <a:xfrm>
            <a:off x="10118758" y="209426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D996C-002E-4130-A51B-6864A8CC10F4}"/>
              </a:ext>
            </a:extLst>
          </p:cNvPr>
          <p:cNvSpPr txBox="1"/>
          <p:nvPr/>
        </p:nvSpPr>
        <p:spPr>
          <a:xfrm>
            <a:off x="8212273" y="3878981"/>
            <a:ext cx="32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: A, </a:t>
            </a:r>
            <a:r>
              <a:rPr lang="en-US" dirty="0">
                <a:solidFill>
                  <a:schemeClr val="accent6"/>
                </a:solidFill>
              </a:rPr>
              <a:t>J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D</a:t>
            </a:r>
            <a:r>
              <a:rPr lang="en-US" dirty="0"/>
              <a:t>, E, F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AABD58-DEE6-4E9E-AC11-F92D2CF61BBB}"/>
              </a:ext>
            </a:extLst>
          </p:cNvPr>
          <p:cNvSpPr/>
          <p:nvPr/>
        </p:nvSpPr>
        <p:spPr>
          <a:xfrm flipH="1">
            <a:off x="10036223" y="32710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F90E17-4D55-474C-AE89-5B70DCA7EFBC}"/>
              </a:ext>
            </a:extLst>
          </p:cNvPr>
          <p:cNvSpPr txBox="1"/>
          <p:nvPr/>
        </p:nvSpPr>
        <p:spPr>
          <a:xfrm>
            <a:off x="10032013" y="3079205"/>
            <a:ext cx="187692" cy="38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B4BE61-D6C2-4EA4-863B-600A1D494160}"/>
              </a:ext>
            </a:extLst>
          </p:cNvPr>
          <p:cNvCxnSpPr>
            <a:cxnSpLocks/>
          </p:cNvCxnSpPr>
          <p:nvPr/>
        </p:nvCxnSpPr>
        <p:spPr>
          <a:xfrm flipH="1">
            <a:off x="10017999" y="1554339"/>
            <a:ext cx="697208" cy="17514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itle 1">
            <a:extLst>
              <a:ext uri="{FF2B5EF4-FFF2-40B4-BE49-F238E27FC236}">
                <a16:creationId xmlns:a16="http://schemas.microsoft.com/office/drawing/2014/main" id="{14B23478-34FA-47D8-A464-E2DACD613E5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>
                <a:solidFill>
                  <a:schemeClr val="bg1"/>
                </a:solidFill>
              </a:rPr>
              <a:t>Simulasi Penyelesaian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43" name="Rectangle: Rounded Corners 42">
            <a:hlinkClick r:id="rId2" action="ppaction://hlinksldjump"/>
            <a:extLst>
              <a:ext uri="{FF2B5EF4-FFF2-40B4-BE49-F238E27FC236}">
                <a16:creationId xmlns:a16="http://schemas.microsoft.com/office/drawing/2014/main" id="{6ADDF26B-43F3-41AA-8884-FE6A5F7E4764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45" name="Rectangle: Rounded Corners 44">
            <a:hlinkClick r:id="rId3" action="ppaction://hlinksldjump"/>
            <a:extLst>
              <a:ext uri="{FF2B5EF4-FFF2-40B4-BE49-F238E27FC236}">
                <a16:creationId xmlns:a16="http://schemas.microsoft.com/office/drawing/2014/main" id="{9E3EA75C-53E1-4FED-93CC-D84A7EAF296C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51" name="Rectangle: Rounded Corners 50">
            <a:hlinkClick r:id="rId4" action="ppaction://hlinksldjump"/>
            <a:extLst>
              <a:ext uri="{FF2B5EF4-FFF2-40B4-BE49-F238E27FC236}">
                <a16:creationId xmlns:a16="http://schemas.microsoft.com/office/drawing/2014/main" id="{19C33C22-54A9-450E-A429-5B9AEB871A10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54" name="Rectangle: Rounded Corners 53">
            <a:hlinkClick r:id="rId5" action="ppaction://hlinksldjump"/>
            <a:extLst>
              <a:ext uri="{FF2B5EF4-FFF2-40B4-BE49-F238E27FC236}">
                <a16:creationId xmlns:a16="http://schemas.microsoft.com/office/drawing/2014/main" id="{D2E03833-F1D1-428B-A733-2245C8CED779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56" name="Rectangle: Rounded Corners 55">
            <a:hlinkClick r:id="rId6" action="ppaction://hlinksldjump"/>
            <a:extLst>
              <a:ext uri="{FF2B5EF4-FFF2-40B4-BE49-F238E27FC236}">
                <a16:creationId xmlns:a16="http://schemas.microsoft.com/office/drawing/2014/main" id="{BF7ECD9C-A321-4FA3-BE31-5B5E898C0366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E0ED7C0-6352-4D99-B613-D58D10B7DF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9918" y="312347"/>
            <a:ext cx="3505226" cy="5686467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8C5A543A-45C2-4F7A-B387-88BBE308B4D6}"/>
              </a:ext>
            </a:extLst>
          </p:cNvPr>
          <p:cNvSpPr/>
          <p:nvPr/>
        </p:nvSpPr>
        <p:spPr>
          <a:xfrm>
            <a:off x="4171620" y="2176759"/>
            <a:ext cx="3263524" cy="2315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26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0">
        <p159:morph option="byWord"/>
      </p:transition>
    </mc:Choice>
    <mc:Fallback xmlns="">
      <p:transition advClick="0" advTm="0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IF184802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17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7BF95A-07E2-44CE-AA10-B7D75C39284C}"/>
              </a:ext>
            </a:extLst>
          </p:cNvPr>
          <p:cNvCxnSpPr>
            <a:cxnSpLocks/>
          </p:cNvCxnSpPr>
          <p:nvPr/>
        </p:nvCxnSpPr>
        <p:spPr>
          <a:xfrm>
            <a:off x="8893743" y="1526128"/>
            <a:ext cx="0" cy="12888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E61C28-CC08-4BE9-A406-5155B63BE2AD}"/>
              </a:ext>
            </a:extLst>
          </p:cNvPr>
          <p:cNvCxnSpPr>
            <a:cxnSpLocks/>
          </p:cNvCxnSpPr>
          <p:nvPr/>
        </p:nvCxnSpPr>
        <p:spPr>
          <a:xfrm>
            <a:off x="8893743" y="2814973"/>
            <a:ext cx="914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E3307-F518-4022-95EC-33A822D7EA4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808143" y="2814973"/>
            <a:ext cx="223870" cy="456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7B13BB-0219-4D40-B9E8-DEDFD1EC3803}"/>
              </a:ext>
            </a:extLst>
          </p:cNvPr>
          <p:cNvCxnSpPr>
            <a:cxnSpLocks/>
            <a:endCxn id="41" idx="1"/>
          </p:cNvCxnSpPr>
          <p:nvPr/>
        </p:nvCxnSpPr>
        <p:spPr>
          <a:xfrm flipH="1">
            <a:off x="10032013" y="1526128"/>
            <a:ext cx="683194" cy="174496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53455-9016-4905-902D-240717226A67}"/>
              </a:ext>
            </a:extLst>
          </p:cNvPr>
          <p:cNvCxnSpPr>
            <a:cxnSpLocks/>
          </p:cNvCxnSpPr>
          <p:nvPr/>
        </p:nvCxnSpPr>
        <p:spPr>
          <a:xfrm flipH="1">
            <a:off x="8893743" y="1529176"/>
            <a:ext cx="18288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5897D52-7C2A-472E-BBE3-6A4BAC681114}"/>
              </a:ext>
            </a:extLst>
          </p:cNvPr>
          <p:cNvSpPr/>
          <p:nvPr/>
        </p:nvSpPr>
        <p:spPr>
          <a:xfrm flipH="1">
            <a:off x="9256515" y="1805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B0C5E7-C571-4DD5-81F1-6624321EF977}"/>
              </a:ext>
            </a:extLst>
          </p:cNvPr>
          <p:cNvSpPr/>
          <p:nvPr/>
        </p:nvSpPr>
        <p:spPr>
          <a:xfrm flipH="1">
            <a:off x="9186292" y="2463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DC1D4F-A25B-4D0E-8CA2-5D2AB43D9BB3}"/>
              </a:ext>
            </a:extLst>
          </p:cNvPr>
          <p:cNvSpPr/>
          <p:nvPr/>
        </p:nvSpPr>
        <p:spPr>
          <a:xfrm flipH="1">
            <a:off x="10300612" y="2266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D3909-B4EF-4FD0-AA4C-939F00B05898}"/>
              </a:ext>
            </a:extLst>
          </p:cNvPr>
          <p:cNvSpPr txBox="1"/>
          <p:nvPr/>
        </p:nvSpPr>
        <p:spPr>
          <a:xfrm>
            <a:off x="9554678" y="2742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24F3AF-EE0F-42DB-A932-F26FC6861AE7}"/>
              </a:ext>
            </a:extLst>
          </p:cNvPr>
          <p:cNvSpPr txBox="1"/>
          <p:nvPr/>
        </p:nvSpPr>
        <p:spPr>
          <a:xfrm>
            <a:off x="10651958" y="126189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B11708-F71E-49BF-8456-143729074B6C}"/>
              </a:ext>
            </a:extLst>
          </p:cNvPr>
          <p:cNvSpPr txBox="1"/>
          <p:nvPr/>
        </p:nvSpPr>
        <p:spPr>
          <a:xfrm>
            <a:off x="9186292" y="22789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0F288D-3723-42DC-9EAE-0F40C5FFF002}"/>
              </a:ext>
            </a:extLst>
          </p:cNvPr>
          <p:cNvSpPr txBox="1"/>
          <p:nvPr/>
        </p:nvSpPr>
        <p:spPr>
          <a:xfrm>
            <a:off x="8662659" y="27098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0B46AE-E090-417B-B29A-1544F00E6E20}"/>
              </a:ext>
            </a:extLst>
          </p:cNvPr>
          <p:cNvSpPr txBox="1"/>
          <p:nvPr/>
        </p:nvSpPr>
        <p:spPr>
          <a:xfrm>
            <a:off x="8693537" y="123614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3977C1-3A53-4EBD-9864-2FA7924C3C31}"/>
              </a:ext>
            </a:extLst>
          </p:cNvPr>
          <p:cNvSpPr txBox="1"/>
          <p:nvPr/>
        </p:nvSpPr>
        <p:spPr>
          <a:xfrm>
            <a:off x="8960192" y="16662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C06C9-88CE-4B5F-AB4A-A7C848E61F4C}"/>
              </a:ext>
            </a:extLst>
          </p:cNvPr>
          <p:cNvSpPr txBox="1"/>
          <p:nvPr/>
        </p:nvSpPr>
        <p:spPr>
          <a:xfrm>
            <a:off x="10118758" y="209426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D996C-002E-4130-A51B-6864A8CC10F4}"/>
              </a:ext>
            </a:extLst>
          </p:cNvPr>
          <p:cNvSpPr txBox="1"/>
          <p:nvPr/>
        </p:nvSpPr>
        <p:spPr>
          <a:xfrm>
            <a:off x="8212273" y="3878981"/>
            <a:ext cx="32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: A, </a:t>
            </a:r>
            <a:r>
              <a:rPr lang="en-US" dirty="0">
                <a:solidFill>
                  <a:schemeClr val="accent6"/>
                </a:solidFill>
              </a:rPr>
              <a:t>J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D</a:t>
            </a:r>
            <a:r>
              <a:rPr lang="en-US" dirty="0"/>
              <a:t>, E, F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AABD58-DEE6-4E9E-AC11-F92D2CF61BBB}"/>
              </a:ext>
            </a:extLst>
          </p:cNvPr>
          <p:cNvSpPr/>
          <p:nvPr/>
        </p:nvSpPr>
        <p:spPr>
          <a:xfrm flipH="1">
            <a:off x="10036223" y="32710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F90E17-4D55-474C-AE89-5B70DCA7EFBC}"/>
              </a:ext>
            </a:extLst>
          </p:cNvPr>
          <p:cNvSpPr txBox="1"/>
          <p:nvPr/>
        </p:nvSpPr>
        <p:spPr>
          <a:xfrm>
            <a:off x="10032013" y="3079205"/>
            <a:ext cx="187692" cy="38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B4BE61-D6C2-4EA4-863B-600A1D494160}"/>
              </a:ext>
            </a:extLst>
          </p:cNvPr>
          <p:cNvCxnSpPr>
            <a:cxnSpLocks/>
          </p:cNvCxnSpPr>
          <p:nvPr/>
        </p:nvCxnSpPr>
        <p:spPr>
          <a:xfrm flipH="1">
            <a:off x="10017999" y="1554339"/>
            <a:ext cx="697208" cy="17514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1">
            <a:extLst>
              <a:ext uri="{FF2B5EF4-FFF2-40B4-BE49-F238E27FC236}">
                <a16:creationId xmlns:a16="http://schemas.microsoft.com/office/drawing/2014/main" id="{1D3FD8A8-EFB8-4FC8-8664-46408F1BA48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>
                <a:solidFill>
                  <a:schemeClr val="bg1"/>
                </a:solidFill>
              </a:rPr>
              <a:t>Simulasi Penyelesaian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43" name="Rectangle: Rounded Corners 42">
            <a:hlinkClick r:id="rId2" action="ppaction://hlinksldjump"/>
            <a:extLst>
              <a:ext uri="{FF2B5EF4-FFF2-40B4-BE49-F238E27FC236}">
                <a16:creationId xmlns:a16="http://schemas.microsoft.com/office/drawing/2014/main" id="{A9A941F9-A3BA-4902-8344-F917E96F90B4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45" name="Rectangle: Rounded Corners 44">
            <a:hlinkClick r:id="rId3" action="ppaction://hlinksldjump"/>
            <a:extLst>
              <a:ext uri="{FF2B5EF4-FFF2-40B4-BE49-F238E27FC236}">
                <a16:creationId xmlns:a16="http://schemas.microsoft.com/office/drawing/2014/main" id="{49DE7A77-C778-494A-8CE0-CD49F1DAA6D2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51" name="Rectangle: Rounded Corners 50">
            <a:hlinkClick r:id="rId4" action="ppaction://hlinksldjump"/>
            <a:extLst>
              <a:ext uri="{FF2B5EF4-FFF2-40B4-BE49-F238E27FC236}">
                <a16:creationId xmlns:a16="http://schemas.microsoft.com/office/drawing/2014/main" id="{3D2FDB43-2730-4CC5-88AD-B1EFDE2430D5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54" name="Rectangle: Rounded Corners 53">
            <a:hlinkClick r:id="rId5" action="ppaction://hlinksldjump"/>
            <a:extLst>
              <a:ext uri="{FF2B5EF4-FFF2-40B4-BE49-F238E27FC236}">
                <a16:creationId xmlns:a16="http://schemas.microsoft.com/office/drawing/2014/main" id="{123D63A4-DB0E-4D84-A91E-5BD950F65CA8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56" name="Rectangle: Rounded Corners 55">
            <a:hlinkClick r:id="rId6" action="ppaction://hlinksldjump"/>
            <a:extLst>
              <a:ext uri="{FF2B5EF4-FFF2-40B4-BE49-F238E27FC236}">
                <a16:creationId xmlns:a16="http://schemas.microsoft.com/office/drawing/2014/main" id="{DE6B5B76-CD41-4447-9D37-667BEF284DB8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8825C3D-7581-4916-B9F4-2356350788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9918" y="312347"/>
            <a:ext cx="3505226" cy="5686467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21828531-C81F-43DF-ADB2-5FAC23AB51F5}"/>
              </a:ext>
            </a:extLst>
          </p:cNvPr>
          <p:cNvSpPr/>
          <p:nvPr/>
        </p:nvSpPr>
        <p:spPr>
          <a:xfrm>
            <a:off x="4171620" y="3136882"/>
            <a:ext cx="3263524" cy="2315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5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0">
        <p159:morph option="byWord"/>
      </p:transition>
    </mc:Choice>
    <mc:Fallback xmlns="">
      <p:transition advClick="0" advTm="0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IF184802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17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7BF95A-07E2-44CE-AA10-B7D75C39284C}"/>
              </a:ext>
            </a:extLst>
          </p:cNvPr>
          <p:cNvCxnSpPr>
            <a:cxnSpLocks/>
          </p:cNvCxnSpPr>
          <p:nvPr/>
        </p:nvCxnSpPr>
        <p:spPr>
          <a:xfrm>
            <a:off x="8893743" y="1526128"/>
            <a:ext cx="0" cy="12888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E61C28-CC08-4BE9-A406-5155B63BE2AD}"/>
              </a:ext>
            </a:extLst>
          </p:cNvPr>
          <p:cNvCxnSpPr>
            <a:cxnSpLocks/>
          </p:cNvCxnSpPr>
          <p:nvPr/>
        </p:nvCxnSpPr>
        <p:spPr>
          <a:xfrm>
            <a:off x="8893743" y="2814973"/>
            <a:ext cx="914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E3307-F518-4022-95EC-33A822D7EA4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808143" y="2814973"/>
            <a:ext cx="223870" cy="456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7B13BB-0219-4D40-B9E8-DEDFD1EC3803}"/>
              </a:ext>
            </a:extLst>
          </p:cNvPr>
          <p:cNvCxnSpPr>
            <a:cxnSpLocks/>
            <a:endCxn id="41" idx="1"/>
          </p:cNvCxnSpPr>
          <p:nvPr/>
        </p:nvCxnSpPr>
        <p:spPr>
          <a:xfrm flipH="1">
            <a:off x="10032013" y="1526128"/>
            <a:ext cx="683194" cy="174496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53455-9016-4905-902D-240717226A67}"/>
              </a:ext>
            </a:extLst>
          </p:cNvPr>
          <p:cNvCxnSpPr>
            <a:cxnSpLocks/>
          </p:cNvCxnSpPr>
          <p:nvPr/>
        </p:nvCxnSpPr>
        <p:spPr>
          <a:xfrm flipH="1">
            <a:off x="8893743" y="1529176"/>
            <a:ext cx="18288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5897D52-7C2A-472E-BBE3-6A4BAC681114}"/>
              </a:ext>
            </a:extLst>
          </p:cNvPr>
          <p:cNvSpPr/>
          <p:nvPr/>
        </p:nvSpPr>
        <p:spPr>
          <a:xfrm flipH="1">
            <a:off x="9256515" y="1805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B0C5E7-C571-4DD5-81F1-6624321EF977}"/>
              </a:ext>
            </a:extLst>
          </p:cNvPr>
          <p:cNvSpPr/>
          <p:nvPr/>
        </p:nvSpPr>
        <p:spPr>
          <a:xfrm flipH="1">
            <a:off x="9186292" y="2463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DC1D4F-A25B-4D0E-8CA2-5D2AB43D9BB3}"/>
              </a:ext>
            </a:extLst>
          </p:cNvPr>
          <p:cNvSpPr/>
          <p:nvPr/>
        </p:nvSpPr>
        <p:spPr>
          <a:xfrm flipH="1">
            <a:off x="10300612" y="2266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D3909-B4EF-4FD0-AA4C-939F00B05898}"/>
              </a:ext>
            </a:extLst>
          </p:cNvPr>
          <p:cNvSpPr txBox="1"/>
          <p:nvPr/>
        </p:nvSpPr>
        <p:spPr>
          <a:xfrm>
            <a:off x="9554678" y="2742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24F3AF-EE0F-42DB-A932-F26FC6861AE7}"/>
              </a:ext>
            </a:extLst>
          </p:cNvPr>
          <p:cNvSpPr txBox="1"/>
          <p:nvPr/>
        </p:nvSpPr>
        <p:spPr>
          <a:xfrm>
            <a:off x="10651958" y="126189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B11708-F71E-49BF-8456-143729074B6C}"/>
              </a:ext>
            </a:extLst>
          </p:cNvPr>
          <p:cNvSpPr txBox="1"/>
          <p:nvPr/>
        </p:nvSpPr>
        <p:spPr>
          <a:xfrm>
            <a:off x="9186292" y="22789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0F288D-3723-42DC-9EAE-0F40C5FFF002}"/>
              </a:ext>
            </a:extLst>
          </p:cNvPr>
          <p:cNvSpPr txBox="1"/>
          <p:nvPr/>
        </p:nvSpPr>
        <p:spPr>
          <a:xfrm>
            <a:off x="8662659" y="27098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0B46AE-E090-417B-B29A-1544F00E6E20}"/>
              </a:ext>
            </a:extLst>
          </p:cNvPr>
          <p:cNvSpPr txBox="1"/>
          <p:nvPr/>
        </p:nvSpPr>
        <p:spPr>
          <a:xfrm>
            <a:off x="8693537" y="123614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3977C1-3A53-4EBD-9864-2FA7924C3C31}"/>
              </a:ext>
            </a:extLst>
          </p:cNvPr>
          <p:cNvSpPr txBox="1"/>
          <p:nvPr/>
        </p:nvSpPr>
        <p:spPr>
          <a:xfrm>
            <a:off x="8960192" y="16662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C06C9-88CE-4B5F-AB4A-A7C848E61F4C}"/>
              </a:ext>
            </a:extLst>
          </p:cNvPr>
          <p:cNvSpPr txBox="1"/>
          <p:nvPr/>
        </p:nvSpPr>
        <p:spPr>
          <a:xfrm>
            <a:off x="10118758" y="209426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D996C-002E-4130-A51B-6864A8CC10F4}"/>
              </a:ext>
            </a:extLst>
          </p:cNvPr>
          <p:cNvSpPr txBox="1"/>
          <p:nvPr/>
        </p:nvSpPr>
        <p:spPr>
          <a:xfrm>
            <a:off x="8212273" y="3878981"/>
            <a:ext cx="32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: A, J, D, E, F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AABD58-DEE6-4E9E-AC11-F92D2CF61BBB}"/>
              </a:ext>
            </a:extLst>
          </p:cNvPr>
          <p:cNvSpPr/>
          <p:nvPr/>
        </p:nvSpPr>
        <p:spPr>
          <a:xfrm flipH="1">
            <a:off x="10036223" y="32710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F90E17-4D55-474C-AE89-5B70DCA7EFBC}"/>
              </a:ext>
            </a:extLst>
          </p:cNvPr>
          <p:cNvSpPr txBox="1"/>
          <p:nvPr/>
        </p:nvSpPr>
        <p:spPr>
          <a:xfrm>
            <a:off x="10032013" y="3079205"/>
            <a:ext cx="187692" cy="38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B4BE61-D6C2-4EA4-863B-600A1D494160}"/>
              </a:ext>
            </a:extLst>
          </p:cNvPr>
          <p:cNvCxnSpPr>
            <a:cxnSpLocks/>
          </p:cNvCxnSpPr>
          <p:nvPr/>
        </p:nvCxnSpPr>
        <p:spPr>
          <a:xfrm flipH="1">
            <a:off x="10017999" y="1554339"/>
            <a:ext cx="697208" cy="17514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1">
            <a:extLst>
              <a:ext uri="{FF2B5EF4-FFF2-40B4-BE49-F238E27FC236}">
                <a16:creationId xmlns:a16="http://schemas.microsoft.com/office/drawing/2014/main" id="{62E04720-1C23-496B-B54F-CA3E00AC76E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>
                <a:solidFill>
                  <a:schemeClr val="bg1"/>
                </a:solidFill>
              </a:rPr>
              <a:t>Simulasi Penyelesaian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9" name="Rectangle: Rounded Corners 38">
            <a:hlinkClick r:id="rId2" action="ppaction://hlinksldjump"/>
            <a:extLst>
              <a:ext uri="{FF2B5EF4-FFF2-40B4-BE49-F238E27FC236}">
                <a16:creationId xmlns:a16="http://schemas.microsoft.com/office/drawing/2014/main" id="{447A2940-0CBE-44ED-9598-D1F1BC1C5327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43" name="Rectangle: Rounded Corners 42">
            <a:hlinkClick r:id="rId3" action="ppaction://hlinksldjump"/>
            <a:extLst>
              <a:ext uri="{FF2B5EF4-FFF2-40B4-BE49-F238E27FC236}">
                <a16:creationId xmlns:a16="http://schemas.microsoft.com/office/drawing/2014/main" id="{215CEE46-F0C3-4DF0-8C34-D135417F7E78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45" name="Rectangle: Rounded Corners 44">
            <a:hlinkClick r:id="rId4" action="ppaction://hlinksldjump"/>
            <a:extLst>
              <a:ext uri="{FF2B5EF4-FFF2-40B4-BE49-F238E27FC236}">
                <a16:creationId xmlns:a16="http://schemas.microsoft.com/office/drawing/2014/main" id="{8CD0494D-518A-495F-A422-05FD2DF87DB3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53" name="Rectangle: Rounded Corners 52">
            <a:hlinkClick r:id="rId5" action="ppaction://hlinksldjump"/>
            <a:extLst>
              <a:ext uri="{FF2B5EF4-FFF2-40B4-BE49-F238E27FC236}">
                <a16:creationId xmlns:a16="http://schemas.microsoft.com/office/drawing/2014/main" id="{85CE164B-7145-4625-9BDB-5EB70C5A8DED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55" name="Rectangle: Rounded Corners 54">
            <a:hlinkClick r:id="rId6" action="ppaction://hlinksldjump"/>
            <a:extLst>
              <a:ext uri="{FF2B5EF4-FFF2-40B4-BE49-F238E27FC236}">
                <a16:creationId xmlns:a16="http://schemas.microsoft.com/office/drawing/2014/main" id="{E6AB4031-5591-4551-888E-806FFD55A3E4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17610CB8-93EF-4582-9EDC-DC5E2B3D6C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9918" y="312347"/>
            <a:ext cx="3505226" cy="5686467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32F71091-907B-4231-AF5F-7E0A5E1B6257}"/>
              </a:ext>
            </a:extLst>
          </p:cNvPr>
          <p:cNvSpPr/>
          <p:nvPr/>
        </p:nvSpPr>
        <p:spPr>
          <a:xfrm>
            <a:off x="4171620" y="3318013"/>
            <a:ext cx="3263524" cy="4962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61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0">
        <p159:morph option="byWord"/>
      </p:transition>
    </mc:Choice>
    <mc:Fallback xmlns="">
      <p:transition advClick="0" advTm="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IF184802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17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7BF95A-07E2-44CE-AA10-B7D75C39284C}"/>
              </a:ext>
            </a:extLst>
          </p:cNvPr>
          <p:cNvCxnSpPr>
            <a:cxnSpLocks/>
          </p:cNvCxnSpPr>
          <p:nvPr/>
        </p:nvCxnSpPr>
        <p:spPr>
          <a:xfrm>
            <a:off x="8893743" y="1526128"/>
            <a:ext cx="0" cy="12888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E61C28-CC08-4BE9-A406-5155B63BE2AD}"/>
              </a:ext>
            </a:extLst>
          </p:cNvPr>
          <p:cNvCxnSpPr>
            <a:cxnSpLocks/>
          </p:cNvCxnSpPr>
          <p:nvPr/>
        </p:nvCxnSpPr>
        <p:spPr>
          <a:xfrm>
            <a:off x="8893743" y="2814973"/>
            <a:ext cx="914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E3307-F518-4022-95EC-33A822D7EA4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808143" y="2814973"/>
            <a:ext cx="223870" cy="456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7B13BB-0219-4D40-B9E8-DEDFD1EC3803}"/>
              </a:ext>
            </a:extLst>
          </p:cNvPr>
          <p:cNvCxnSpPr>
            <a:cxnSpLocks/>
            <a:endCxn id="41" idx="1"/>
          </p:cNvCxnSpPr>
          <p:nvPr/>
        </p:nvCxnSpPr>
        <p:spPr>
          <a:xfrm flipH="1">
            <a:off x="10032013" y="1526128"/>
            <a:ext cx="683194" cy="174496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53455-9016-4905-902D-240717226A67}"/>
              </a:ext>
            </a:extLst>
          </p:cNvPr>
          <p:cNvCxnSpPr>
            <a:cxnSpLocks/>
          </p:cNvCxnSpPr>
          <p:nvPr/>
        </p:nvCxnSpPr>
        <p:spPr>
          <a:xfrm flipH="1">
            <a:off x="8893743" y="1529176"/>
            <a:ext cx="182880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5897D52-7C2A-472E-BBE3-6A4BAC681114}"/>
              </a:ext>
            </a:extLst>
          </p:cNvPr>
          <p:cNvSpPr/>
          <p:nvPr/>
        </p:nvSpPr>
        <p:spPr>
          <a:xfrm flipH="1">
            <a:off x="9256515" y="1805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B0C5E7-C571-4DD5-81F1-6624321EF977}"/>
              </a:ext>
            </a:extLst>
          </p:cNvPr>
          <p:cNvSpPr/>
          <p:nvPr/>
        </p:nvSpPr>
        <p:spPr>
          <a:xfrm flipH="1">
            <a:off x="9186292" y="2463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DC1D4F-A25B-4D0E-8CA2-5D2AB43D9BB3}"/>
              </a:ext>
            </a:extLst>
          </p:cNvPr>
          <p:cNvSpPr/>
          <p:nvPr/>
        </p:nvSpPr>
        <p:spPr>
          <a:xfrm flipH="1">
            <a:off x="10300612" y="2266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D3909-B4EF-4FD0-AA4C-939F00B05898}"/>
              </a:ext>
            </a:extLst>
          </p:cNvPr>
          <p:cNvSpPr txBox="1"/>
          <p:nvPr/>
        </p:nvSpPr>
        <p:spPr>
          <a:xfrm>
            <a:off x="9554678" y="2742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24F3AF-EE0F-42DB-A932-F26FC6861AE7}"/>
              </a:ext>
            </a:extLst>
          </p:cNvPr>
          <p:cNvSpPr txBox="1"/>
          <p:nvPr/>
        </p:nvSpPr>
        <p:spPr>
          <a:xfrm>
            <a:off x="10651958" y="126189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B11708-F71E-49BF-8456-143729074B6C}"/>
              </a:ext>
            </a:extLst>
          </p:cNvPr>
          <p:cNvSpPr txBox="1"/>
          <p:nvPr/>
        </p:nvSpPr>
        <p:spPr>
          <a:xfrm>
            <a:off x="9186292" y="22789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0F288D-3723-42DC-9EAE-0F40C5FFF002}"/>
              </a:ext>
            </a:extLst>
          </p:cNvPr>
          <p:cNvSpPr txBox="1"/>
          <p:nvPr/>
        </p:nvSpPr>
        <p:spPr>
          <a:xfrm>
            <a:off x="8662659" y="27098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0B46AE-E090-417B-B29A-1544F00E6E20}"/>
              </a:ext>
            </a:extLst>
          </p:cNvPr>
          <p:cNvSpPr txBox="1"/>
          <p:nvPr/>
        </p:nvSpPr>
        <p:spPr>
          <a:xfrm>
            <a:off x="8693537" y="123614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3977C1-3A53-4EBD-9864-2FA7924C3C31}"/>
              </a:ext>
            </a:extLst>
          </p:cNvPr>
          <p:cNvSpPr txBox="1"/>
          <p:nvPr/>
        </p:nvSpPr>
        <p:spPr>
          <a:xfrm>
            <a:off x="8960192" y="16662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C06C9-88CE-4B5F-AB4A-A7C848E61F4C}"/>
              </a:ext>
            </a:extLst>
          </p:cNvPr>
          <p:cNvSpPr txBox="1"/>
          <p:nvPr/>
        </p:nvSpPr>
        <p:spPr>
          <a:xfrm>
            <a:off x="10118758" y="209426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D996C-002E-4130-A51B-6864A8CC10F4}"/>
              </a:ext>
            </a:extLst>
          </p:cNvPr>
          <p:cNvSpPr txBox="1"/>
          <p:nvPr/>
        </p:nvSpPr>
        <p:spPr>
          <a:xfrm>
            <a:off x="8212273" y="3878981"/>
            <a:ext cx="32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: A, </a:t>
            </a:r>
            <a:r>
              <a:rPr lang="en-US" dirty="0">
                <a:solidFill>
                  <a:schemeClr val="accent6"/>
                </a:solidFill>
              </a:rPr>
              <a:t>J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D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E</a:t>
            </a:r>
            <a:r>
              <a:rPr lang="en-US" dirty="0"/>
              <a:t>, F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AABD58-DEE6-4E9E-AC11-F92D2CF61BBB}"/>
              </a:ext>
            </a:extLst>
          </p:cNvPr>
          <p:cNvSpPr/>
          <p:nvPr/>
        </p:nvSpPr>
        <p:spPr>
          <a:xfrm flipH="1">
            <a:off x="10036223" y="32710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F90E17-4D55-474C-AE89-5B70DCA7EFBC}"/>
              </a:ext>
            </a:extLst>
          </p:cNvPr>
          <p:cNvSpPr txBox="1"/>
          <p:nvPr/>
        </p:nvSpPr>
        <p:spPr>
          <a:xfrm>
            <a:off x="10032013" y="3079205"/>
            <a:ext cx="187692" cy="38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B6E80CC1-A6DC-482F-83A8-571FC9ACDF4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>
                <a:solidFill>
                  <a:schemeClr val="bg1"/>
                </a:solidFill>
              </a:rPr>
              <a:t>Simulasi Penyelesaian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9" name="Rectangle: Rounded Corners 38">
            <a:hlinkClick r:id="rId2" action="ppaction://hlinksldjump"/>
            <a:extLst>
              <a:ext uri="{FF2B5EF4-FFF2-40B4-BE49-F238E27FC236}">
                <a16:creationId xmlns:a16="http://schemas.microsoft.com/office/drawing/2014/main" id="{5D0C9407-8B28-4428-871D-9F5B8712376A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43" name="Rectangle: Rounded Corners 42">
            <a:hlinkClick r:id="rId3" action="ppaction://hlinksldjump"/>
            <a:extLst>
              <a:ext uri="{FF2B5EF4-FFF2-40B4-BE49-F238E27FC236}">
                <a16:creationId xmlns:a16="http://schemas.microsoft.com/office/drawing/2014/main" id="{DD72CF73-DBF5-499E-A923-2C7D871D7115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45" name="Rectangle: Rounded Corners 44">
            <a:hlinkClick r:id="rId4" action="ppaction://hlinksldjump"/>
            <a:extLst>
              <a:ext uri="{FF2B5EF4-FFF2-40B4-BE49-F238E27FC236}">
                <a16:creationId xmlns:a16="http://schemas.microsoft.com/office/drawing/2014/main" id="{1D3AEBC8-6DB0-473C-90D9-AB3AAA2433F8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53" name="Rectangle: Rounded Corners 52">
            <a:hlinkClick r:id="rId5" action="ppaction://hlinksldjump"/>
            <a:extLst>
              <a:ext uri="{FF2B5EF4-FFF2-40B4-BE49-F238E27FC236}">
                <a16:creationId xmlns:a16="http://schemas.microsoft.com/office/drawing/2014/main" id="{DC4A1CB2-2108-4744-A312-D2A53B2AA82F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55" name="Rectangle: Rounded Corners 54">
            <a:hlinkClick r:id="rId6" action="ppaction://hlinksldjump"/>
            <a:extLst>
              <a:ext uri="{FF2B5EF4-FFF2-40B4-BE49-F238E27FC236}">
                <a16:creationId xmlns:a16="http://schemas.microsoft.com/office/drawing/2014/main" id="{2557DE5D-7ABF-4CD6-B0C6-804794888593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63EABF16-ADDA-4311-8205-8B1AE572DF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9918" y="312347"/>
            <a:ext cx="3505226" cy="5686467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76A4E3CA-9DEE-4F64-8592-4923BD8ACD35}"/>
              </a:ext>
            </a:extLst>
          </p:cNvPr>
          <p:cNvSpPr/>
          <p:nvPr/>
        </p:nvSpPr>
        <p:spPr>
          <a:xfrm>
            <a:off x="4171620" y="2027567"/>
            <a:ext cx="3263524" cy="6605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06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0">
        <p159:morph option="byWord"/>
      </p:transition>
    </mc:Choice>
    <mc:Fallback xmlns="">
      <p:transition advClick="0" advTm="0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IF184802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17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7BF95A-07E2-44CE-AA10-B7D75C39284C}"/>
              </a:ext>
            </a:extLst>
          </p:cNvPr>
          <p:cNvCxnSpPr>
            <a:cxnSpLocks/>
          </p:cNvCxnSpPr>
          <p:nvPr/>
        </p:nvCxnSpPr>
        <p:spPr>
          <a:xfrm>
            <a:off x="8893743" y="1526128"/>
            <a:ext cx="0" cy="12888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E61C28-CC08-4BE9-A406-5155B63BE2AD}"/>
              </a:ext>
            </a:extLst>
          </p:cNvPr>
          <p:cNvCxnSpPr>
            <a:cxnSpLocks/>
          </p:cNvCxnSpPr>
          <p:nvPr/>
        </p:nvCxnSpPr>
        <p:spPr>
          <a:xfrm>
            <a:off x="8893743" y="2814973"/>
            <a:ext cx="914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E3307-F518-4022-95EC-33A822D7EA4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808143" y="2814973"/>
            <a:ext cx="223870" cy="456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7B13BB-0219-4D40-B9E8-DEDFD1EC3803}"/>
              </a:ext>
            </a:extLst>
          </p:cNvPr>
          <p:cNvCxnSpPr>
            <a:cxnSpLocks/>
            <a:endCxn id="41" idx="1"/>
          </p:cNvCxnSpPr>
          <p:nvPr/>
        </p:nvCxnSpPr>
        <p:spPr>
          <a:xfrm flipH="1">
            <a:off x="10032013" y="1526128"/>
            <a:ext cx="683194" cy="174496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53455-9016-4905-902D-240717226A67}"/>
              </a:ext>
            </a:extLst>
          </p:cNvPr>
          <p:cNvCxnSpPr>
            <a:cxnSpLocks/>
          </p:cNvCxnSpPr>
          <p:nvPr/>
        </p:nvCxnSpPr>
        <p:spPr>
          <a:xfrm flipH="1">
            <a:off x="8893743" y="1529176"/>
            <a:ext cx="182880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5897D52-7C2A-472E-BBE3-6A4BAC681114}"/>
              </a:ext>
            </a:extLst>
          </p:cNvPr>
          <p:cNvSpPr/>
          <p:nvPr/>
        </p:nvSpPr>
        <p:spPr>
          <a:xfrm flipH="1">
            <a:off x="9256515" y="1805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B0C5E7-C571-4DD5-81F1-6624321EF977}"/>
              </a:ext>
            </a:extLst>
          </p:cNvPr>
          <p:cNvSpPr/>
          <p:nvPr/>
        </p:nvSpPr>
        <p:spPr>
          <a:xfrm flipH="1">
            <a:off x="9186292" y="2463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DC1D4F-A25B-4D0E-8CA2-5D2AB43D9BB3}"/>
              </a:ext>
            </a:extLst>
          </p:cNvPr>
          <p:cNvSpPr/>
          <p:nvPr/>
        </p:nvSpPr>
        <p:spPr>
          <a:xfrm flipH="1">
            <a:off x="10300612" y="2266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D3909-B4EF-4FD0-AA4C-939F00B05898}"/>
              </a:ext>
            </a:extLst>
          </p:cNvPr>
          <p:cNvSpPr txBox="1"/>
          <p:nvPr/>
        </p:nvSpPr>
        <p:spPr>
          <a:xfrm>
            <a:off x="9554678" y="2742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24F3AF-EE0F-42DB-A932-F26FC6861AE7}"/>
              </a:ext>
            </a:extLst>
          </p:cNvPr>
          <p:cNvSpPr txBox="1"/>
          <p:nvPr/>
        </p:nvSpPr>
        <p:spPr>
          <a:xfrm>
            <a:off x="10651958" y="126189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B11708-F71E-49BF-8456-143729074B6C}"/>
              </a:ext>
            </a:extLst>
          </p:cNvPr>
          <p:cNvSpPr txBox="1"/>
          <p:nvPr/>
        </p:nvSpPr>
        <p:spPr>
          <a:xfrm>
            <a:off x="9186292" y="22789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0F288D-3723-42DC-9EAE-0F40C5FFF002}"/>
              </a:ext>
            </a:extLst>
          </p:cNvPr>
          <p:cNvSpPr txBox="1"/>
          <p:nvPr/>
        </p:nvSpPr>
        <p:spPr>
          <a:xfrm>
            <a:off x="8662659" y="27098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0B46AE-E090-417B-B29A-1544F00E6E20}"/>
              </a:ext>
            </a:extLst>
          </p:cNvPr>
          <p:cNvSpPr txBox="1"/>
          <p:nvPr/>
        </p:nvSpPr>
        <p:spPr>
          <a:xfrm>
            <a:off x="8693537" y="123614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3977C1-3A53-4EBD-9864-2FA7924C3C31}"/>
              </a:ext>
            </a:extLst>
          </p:cNvPr>
          <p:cNvSpPr txBox="1"/>
          <p:nvPr/>
        </p:nvSpPr>
        <p:spPr>
          <a:xfrm>
            <a:off x="8960192" y="16662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C06C9-88CE-4B5F-AB4A-A7C848E61F4C}"/>
              </a:ext>
            </a:extLst>
          </p:cNvPr>
          <p:cNvSpPr txBox="1"/>
          <p:nvPr/>
        </p:nvSpPr>
        <p:spPr>
          <a:xfrm>
            <a:off x="10118758" y="209426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D996C-002E-4130-A51B-6864A8CC10F4}"/>
              </a:ext>
            </a:extLst>
          </p:cNvPr>
          <p:cNvSpPr txBox="1"/>
          <p:nvPr/>
        </p:nvSpPr>
        <p:spPr>
          <a:xfrm>
            <a:off x="8212273" y="3878981"/>
            <a:ext cx="32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: A, </a:t>
            </a:r>
            <a:r>
              <a:rPr lang="en-US" dirty="0">
                <a:solidFill>
                  <a:schemeClr val="accent6"/>
                </a:solidFill>
              </a:rPr>
              <a:t>J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D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E</a:t>
            </a:r>
            <a:r>
              <a:rPr lang="en-US" dirty="0"/>
              <a:t>, F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AABD58-DEE6-4E9E-AC11-F92D2CF61BBB}"/>
              </a:ext>
            </a:extLst>
          </p:cNvPr>
          <p:cNvSpPr/>
          <p:nvPr/>
        </p:nvSpPr>
        <p:spPr>
          <a:xfrm flipH="1">
            <a:off x="10036223" y="32710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F90E17-4D55-474C-AE89-5B70DCA7EFBC}"/>
              </a:ext>
            </a:extLst>
          </p:cNvPr>
          <p:cNvSpPr txBox="1"/>
          <p:nvPr/>
        </p:nvSpPr>
        <p:spPr>
          <a:xfrm>
            <a:off x="10032013" y="3079205"/>
            <a:ext cx="187692" cy="38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8D181B-15B3-46BC-849E-7C2585CE36E4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8910921" y="1533811"/>
            <a:ext cx="1121092" cy="17372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1">
            <a:extLst>
              <a:ext uri="{FF2B5EF4-FFF2-40B4-BE49-F238E27FC236}">
                <a16:creationId xmlns:a16="http://schemas.microsoft.com/office/drawing/2014/main" id="{16FA926D-BC43-446F-BD07-97355730D50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>
                <a:solidFill>
                  <a:schemeClr val="bg1"/>
                </a:solidFill>
              </a:rPr>
              <a:t>Simulasi Penyelesaian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43" name="Rectangle: Rounded Corners 42">
            <a:hlinkClick r:id="rId2" action="ppaction://hlinksldjump"/>
            <a:extLst>
              <a:ext uri="{FF2B5EF4-FFF2-40B4-BE49-F238E27FC236}">
                <a16:creationId xmlns:a16="http://schemas.microsoft.com/office/drawing/2014/main" id="{F44FC049-872D-4656-B328-F3302733B77C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45" name="Rectangle: Rounded Corners 44">
            <a:hlinkClick r:id="rId3" action="ppaction://hlinksldjump"/>
            <a:extLst>
              <a:ext uri="{FF2B5EF4-FFF2-40B4-BE49-F238E27FC236}">
                <a16:creationId xmlns:a16="http://schemas.microsoft.com/office/drawing/2014/main" id="{D786F78F-325A-44FC-AB38-981FDD6A10C5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51" name="Rectangle: Rounded Corners 50">
            <a:hlinkClick r:id="rId4" action="ppaction://hlinksldjump"/>
            <a:extLst>
              <a:ext uri="{FF2B5EF4-FFF2-40B4-BE49-F238E27FC236}">
                <a16:creationId xmlns:a16="http://schemas.microsoft.com/office/drawing/2014/main" id="{C76EFCE4-8696-4D88-9F26-1880D25850DD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54" name="Rectangle: Rounded Corners 53">
            <a:hlinkClick r:id="rId5" action="ppaction://hlinksldjump"/>
            <a:extLst>
              <a:ext uri="{FF2B5EF4-FFF2-40B4-BE49-F238E27FC236}">
                <a16:creationId xmlns:a16="http://schemas.microsoft.com/office/drawing/2014/main" id="{DC71B340-8A20-4987-A7D2-EFE82F08E6D5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56" name="Rectangle: Rounded Corners 55">
            <a:hlinkClick r:id="rId6" action="ppaction://hlinksldjump"/>
            <a:extLst>
              <a:ext uri="{FF2B5EF4-FFF2-40B4-BE49-F238E27FC236}">
                <a16:creationId xmlns:a16="http://schemas.microsoft.com/office/drawing/2014/main" id="{EE806C1E-61DD-4B6D-A3C3-498CC0A506F4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81D69D0-D4E6-4A4C-B42D-B607167277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9918" y="312347"/>
            <a:ext cx="3505226" cy="5686467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78206B67-E293-48B3-AC37-532E6AF8989C}"/>
              </a:ext>
            </a:extLst>
          </p:cNvPr>
          <p:cNvSpPr/>
          <p:nvPr/>
        </p:nvSpPr>
        <p:spPr>
          <a:xfrm>
            <a:off x="4171620" y="2824555"/>
            <a:ext cx="3263524" cy="372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82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0">
        <p159:morph option="byWord"/>
      </p:transition>
    </mc:Choice>
    <mc:Fallback xmlns="">
      <p:transition advClick="0" advTm="0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IF184802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17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7BF95A-07E2-44CE-AA10-B7D75C39284C}"/>
              </a:ext>
            </a:extLst>
          </p:cNvPr>
          <p:cNvCxnSpPr>
            <a:cxnSpLocks/>
          </p:cNvCxnSpPr>
          <p:nvPr/>
        </p:nvCxnSpPr>
        <p:spPr>
          <a:xfrm>
            <a:off x="8893743" y="1526128"/>
            <a:ext cx="0" cy="12888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E61C28-CC08-4BE9-A406-5155B63BE2AD}"/>
              </a:ext>
            </a:extLst>
          </p:cNvPr>
          <p:cNvCxnSpPr>
            <a:cxnSpLocks/>
          </p:cNvCxnSpPr>
          <p:nvPr/>
        </p:nvCxnSpPr>
        <p:spPr>
          <a:xfrm>
            <a:off x="8893743" y="2814973"/>
            <a:ext cx="914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E3307-F518-4022-95EC-33A822D7EA4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808143" y="2814973"/>
            <a:ext cx="223870" cy="456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7B13BB-0219-4D40-B9E8-DEDFD1EC3803}"/>
              </a:ext>
            </a:extLst>
          </p:cNvPr>
          <p:cNvCxnSpPr>
            <a:cxnSpLocks/>
            <a:endCxn id="41" idx="1"/>
          </p:cNvCxnSpPr>
          <p:nvPr/>
        </p:nvCxnSpPr>
        <p:spPr>
          <a:xfrm flipH="1">
            <a:off x="10032013" y="1526128"/>
            <a:ext cx="683194" cy="174496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53455-9016-4905-902D-240717226A67}"/>
              </a:ext>
            </a:extLst>
          </p:cNvPr>
          <p:cNvCxnSpPr>
            <a:cxnSpLocks/>
          </p:cNvCxnSpPr>
          <p:nvPr/>
        </p:nvCxnSpPr>
        <p:spPr>
          <a:xfrm flipH="1">
            <a:off x="8893743" y="1529176"/>
            <a:ext cx="182880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5897D52-7C2A-472E-BBE3-6A4BAC681114}"/>
              </a:ext>
            </a:extLst>
          </p:cNvPr>
          <p:cNvSpPr/>
          <p:nvPr/>
        </p:nvSpPr>
        <p:spPr>
          <a:xfrm flipH="1">
            <a:off x="9256515" y="1805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B0C5E7-C571-4DD5-81F1-6624321EF977}"/>
              </a:ext>
            </a:extLst>
          </p:cNvPr>
          <p:cNvSpPr/>
          <p:nvPr/>
        </p:nvSpPr>
        <p:spPr>
          <a:xfrm flipH="1">
            <a:off x="9186292" y="2463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DC1D4F-A25B-4D0E-8CA2-5D2AB43D9BB3}"/>
              </a:ext>
            </a:extLst>
          </p:cNvPr>
          <p:cNvSpPr/>
          <p:nvPr/>
        </p:nvSpPr>
        <p:spPr>
          <a:xfrm flipH="1">
            <a:off x="10300612" y="2266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D3909-B4EF-4FD0-AA4C-939F00B05898}"/>
              </a:ext>
            </a:extLst>
          </p:cNvPr>
          <p:cNvSpPr txBox="1"/>
          <p:nvPr/>
        </p:nvSpPr>
        <p:spPr>
          <a:xfrm>
            <a:off x="9554678" y="2742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24F3AF-EE0F-42DB-A932-F26FC6861AE7}"/>
              </a:ext>
            </a:extLst>
          </p:cNvPr>
          <p:cNvSpPr txBox="1"/>
          <p:nvPr/>
        </p:nvSpPr>
        <p:spPr>
          <a:xfrm>
            <a:off x="10651958" y="126189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B11708-F71E-49BF-8456-143729074B6C}"/>
              </a:ext>
            </a:extLst>
          </p:cNvPr>
          <p:cNvSpPr txBox="1"/>
          <p:nvPr/>
        </p:nvSpPr>
        <p:spPr>
          <a:xfrm>
            <a:off x="9186292" y="22789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0F288D-3723-42DC-9EAE-0F40C5FFF002}"/>
              </a:ext>
            </a:extLst>
          </p:cNvPr>
          <p:cNvSpPr txBox="1"/>
          <p:nvPr/>
        </p:nvSpPr>
        <p:spPr>
          <a:xfrm>
            <a:off x="8662659" y="27098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0B46AE-E090-417B-B29A-1544F00E6E20}"/>
              </a:ext>
            </a:extLst>
          </p:cNvPr>
          <p:cNvSpPr txBox="1"/>
          <p:nvPr/>
        </p:nvSpPr>
        <p:spPr>
          <a:xfrm>
            <a:off x="8693537" y="123614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3977C1-3A53-4EBD-9864-2FA7924C3C31}"/>
              </a:ext>
            </a:extLst>
          </p:cNvPr>
          <p:cNvSpPr txBox="1"/>
          <p:nvPr/>
        </p:nvSpPr>
        <p:spPr>
          <a:xfrm>
            <a:off x="8960192" y="16662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C06C9-88CE-4B5F-AB4A-A7C848E61F4C}"/>
              </a:ext>
            </a:extLst>
          </p:cNvPr>
          <p:cNvSpPr txBox="1"/>
          <p:nvPr/>
        </p:nvSpPr>
        <p:spPr>
          <a:xfrm>
            <a:off x="10118758" y="209426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D996C-002E-4130-A51B-6864A8CC10F4}"/>
              </a:ext>
            </a:extLst>
          </p:cNvPr>
          <p:cNvSpPr txBox="1"/>
          <p:nvPr/>
        </p:nvSpPr>
        <p:spPr>
          <a:xfrm>
            <a:off x="8212273" y="3878981"/>
            <a:ext cx="32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: A, </a:t>
            </a:r>
            <a:r>
              <a:rPr lang="en-US" dirty="0">
                <a:solidFill>
                  <a:schemeClr val="accent6"/>
                </a:solidFill>
              </a:rPr>
              <a:t>J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D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E</a:t>
            </a:r>
            <a:r>
              <a:rPr lang="en-US" dirty="0"/>
              <a:t>, F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AABD58-DEE6-4E9E-AC11-F92D2CF61BBB}"/>
              </a:ext>
            </a:extLst>
          </p:cNvPr>
          <p:cNvSpPr/>
          <p:nvPr/>
        </p:nvSpPr>
        <p:spPr>
          <a:xfrm flipH="1">
            <a:off x="10036223" y="32710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F90E17-4D55-474C-AE89-5B70DCA7EFBC}"/>
              </a:ext>
            </a:extLst>
          </p:cNvPr>
          <p:cNvSpPr txBox="1"/>
          <p:nvPr/>
        </p:nvSpPr>
        <p:spPr>
          <a:xfrm>
            <a:off x="10032013" y="3079205"/>
            <a:ext cx="187692" cy="38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8D181B-15B3-46BC-849E-7C2585CE36E4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8910921" y="1533811"/>
            <a:ext cx="1121092" cy="17372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1">
            <a:extLst>
              <a:ext uri="{FF2B5EF4-FFF2-40B4-BE49-F238E27FC236}">
                <a16:creationId xmlns:a16="http://schemas.microsoft.com/office/drawing/2014/main" id="{E191D311-8808-481C-9F2C-7864918B1D7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>
                <a:solidFill>
                  <a:schemeClr val="bg1"/>
                </a:solidFill>
              </a:rPr>
              <a:t>Simulasi Penyelesaian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9" name="Rectangle: Rounded Corners 38">
            <a:hlinkClick r:id="rId2" action="ppaction://hlinksldjump"/>
            <a:extLst>
              <a:ext uri="{FF2B5EF4-FFF2-40B4-BE49-F238E27FC236}">
                <a16:creationId xmlns:a16="http://schemas.microsoft.com/office/drawing/2014/main" id="{4A6C3AF3-04FA-4A04-96E0-D387105D99E6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43" name="Rectangle: Rounded Corners 42">
            <a:hlinkClick r:id="rId3" action="ppaction://hlinksldjump"/>
            <a:extLst>
              <a:ext uri="{FF2B5EF4-FFF2-40B4-BE49-F238E27FC236}">
                <a16:creationId xmlns:a16="http://schemas.microsoft.com/office/drawing/2014/main" id="{67C96B83-CC63-49F3-B71C-12A3B4FF5CE7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45" name="Rectangle: Rounded Corners 44">
            <a:hlinkClick r:id="rId4" action="ppaction://hlinksldjump"/>
            <a:extLst>
              <a:ext uri="{FF2B5EF4-FFF2-40B4-BE49-F238E27FC236}">
                <a16:creationId xmlns:a16="http://schemas.microsoft.com/office/drawing/2014/main" id="{74D4171E-5A0F-4A86-9452-4A380D6A0CB5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53" name="Rectangle: Rounded Corners 52">
            <a:hlinkClick r:id="rId5" action="ppaction://hlinksldjump"/>
            <a:extLst>
              <a:ext uri="{FF2B5EF4-FFF2-40B4-BE49-F238E27FC236}">
                <a16:creationId xmlns:a16="http://schemas.microsoft.com/office/drawing/2014/main" id="{4CCA75CE-C478-45F1-B66A-BA0730997467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55" name="Rectangle: Rounded Corners 54">
            <a:hlinkClick r:id="rId6" action="ppaction://hlinksldjump"/>
            <a:extLst>
              <a:ext uri="{FF2B5EF4-FFF2-40B4-BE49-F238E27FC236}">
                <a16:creationId xmlns:a16="http://schemas.microsoft.com/office/drawing/2014/main" id="{120923F6-62F3-4AF4-A34D-C0326FAF77D7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1A0CD7DF-4E46-4AC3-A5FE-CD7863CF36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9918" y="312347"/>
            <a:ext cx="3505226" cy="5686467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81D2D6A3-D6A6-4964-8E50-78181AE7DC7A}"/>
              </a:ext>
            </a:extLst>
          </p:cNvPr>
          <p:cNvSpPr/>
          <p:nvPr/>
        </p:nvSpPr>
        <p:spPr>
          <a:xfrm>
            <a:off x="4171620" y="2824555"/>
            <a:ext cx="3263524" cy="372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67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0">
        <p159:morph option="byWord"/>
      </p:transition>
    </mc:Choice>
    <mc:Fallback xmlns="">
      <p:transition advClick="0" advTm="0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IF184802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17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7BF95A-07E2-44CE-AA10-B7D75C39284C}"/>
              </a:ext>
            </a:extLst>
          </p:cNvPr>
          <p:cNvCxnSpPr>
            <a:cxnSpLocks/>
          </p:cNvCxnSpPr>
          <p:nvPr/>
        </p:nvCxnSpPr>
        <p:spPr>
          <a:xfrm>
            <a:off x="8893743" y="1526128"/>
            <a:ext cx="0" cy="12888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E61C28-CC08-4BE9-A406-5155B63BE2AD}"/>
              </a:ext>
            </a:extLst>
          </p:cNvPr>
          <p:cNvCxnSpPr>
            <a:cxnSpLocks/>
          </p:cNvCxnSpPr>
          <p:nvPr/>
        </p:nvCxnSpPr>
        <p:spPr>
          <a:xfrm>
            <a:off x="8893743" y="2814973"/>
            <a:ext cx="914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E3307-F518-4022-95EC-33A822D7EA4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808143" y="2814973"/>
            <a:ext cx="223870" cy="456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7B13BB-0219-4D40-B9E8-DEDFD1EC3803}"/>
              </a:ext>
            </a:extLst>
          </p:cNvPr>
          <p:cNvCxnSpPr>
            <a:cxnSpLocks/>
            <a:endCxn id="41" idx="1"/>
          </p:cNvCxnSpPr>
          <p:nvPr/>
        </p:nvCxnSpPr>
        <p:spPr>
          <a:xfrm flipH="1">
            <a:off x="10032013" y="1526128"/>
            <a:ext cx="683194" cy="174496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53455-9016-4905-902D-240717226A67}"/>
              </a:ext>
            </a:extLst>
          </p:cNvPr>
          <p:cNvCxnSpPr>
            <a:cxnSpLocks/>
          </p:cNvCxnSpPr>
          <p:nvPr/>
        </p:nvCxnSpPr>
        <p:spPr>
          <a:xfrm flipH="1">
            <a:off x="8893743" y="1529176"/>
            <a:ext cx="182880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5897D52-7C2A-472E-BBE3-6A4BAC681114}"/>
              </a:ext>
            </a:extLst>
          </p:cNvPr>
          <p:cNvSpPr/>
          <p:nvPr/>
        </p:nvSpPr>
        <p:spPr>
          <a:xfrm flipH="1">
            <a:off x="9256515" y="1805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B0C5E7-C571-4DD5-81F1-6624321EF977}"/>
              </a:ext>
            </a:extLst>
          </p:cNvPr>
          <p:cNvSpPr/>
          <p:nvPr/>
        </p:nvSpPr>
        <p:spPr>
          <a:xfrm flipH="1">
            <a:off x="9186292" y="2463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DC1D4F-A25B-4D0E-8CA2-5D2AB43D9BB3}"/>
              </a:ext>
            </a:extLst>
          </p:cNvPr>
          <p:cNvSpPr/>
          <p:nvPr/>
        </p:nvSpPr>
        <p:spPr>
          <a:xfrm flipH="1">
            <a:off x="10300612" y="2266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D3909-B4EF-4FD0-AA4C-939F00B05898}"/>
              </a:ext>
            </a:extLst>
          </p:cNvPr>
          <p:cNvSpPr txBox="1"/>
          <p:nvPr/>
        </p:nvSpPr>
        <p:spPr>
          <a:xfrm>
            <a:off x="9554678" y="2742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B11708-F71E-49BF-8456-143729074B6C}"/>
              </a:ext>
            </a:extLst>
          </p:cNvPr>
          <p:cNvSpPr txBox="1"/>
          <p:nvPr/>
        </p:nvSpPr>
        <p:spPr>
          <a:xfrm>
            <a:off x="9186292" y="22789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0F288D-3723-42DC-9EAE-0F40C5FFF002}"/>
              </a:ext>
            </a:extLst>
          </p:cNvPr>
          <p:cNvSpPr txBox="1"/>
          <p:nvPr/>
        </p:nvSpPr>
        <p:spPr>
          <a:xfrm>
            <a:off x="8662659" y="27098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0B46AE-E090-417B-B29A-1544F00E6E20}"/>
              </a:ext>
            </a:extLst>
          </p:cNvPr>
          <p:cNvSpPr txBox="1"/>
          <p:nvPr/>
        </p:nvSpPr>
        <p:spPr>
          <a:xfrm>
            <a:off x="8693537" y="123614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3977C1-3A53-4EBD-9864-2FA7924C3C31}"/>
              </a:ext>
            </a:extLst>
          </p:cNvPr>
          <p:cNvSpPr txBox="1"/>
          <p:nvPr/>
        </p:nvSpPr>
        <p:spPr>
          <a:xfrm>
            <a:off x="8960192" y="16662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C06C9-88CE-4B5F-AB4A-A7C848E61F4C}"/>
              </a:ext>
            </a:extLst>
          </p:cNvPr>
          <p:cNvSpPr txBox="1"/>
          <p:nvPr/>
        </p:nvSpPr>
        <p:spPr>
          <a:xfrm>
            <a:off x="10118758" y="209426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D996C-002E-4130-A51B-6864A8CC10F4}"/>
              </a:ext>
            </a:extLst>
          </p:cNvPr>
          <p:cNvSpPr txBox="1"/>
          <p:nvPr/>
        </p:nvSpPr>
        <p:spPr>
          <a:xfrm>
            <a:off x="8212273" y="3878981"/>
            <a:ext cx="32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: A, </a:t>
            </a:r>
            <a:r>
              <a:rPr lang="en-US" dirty="0">
                <a:solidFill>
                  <a:schemeClr val="accent6"/>
                </a:solidFill>
              </a:rPr>
              <a:t>J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E</a:t>
            </a:r>
            <a:r>
              <a:rPr lang="en-US" dirty="0"/>
              <a:t>, F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AABD58-DEE6-4E9E-AC11-F92D2CF61BBB}"/>
              </a:ext>
            </a:extLst>
          </p:cNvPr>
          <p:cNvSpPr/>
          <p:nvPr/>
        </p:nvSpPr>
        <p:spPr>
          <a:xfrm flipH="1">
            <a:off x="10036223" y="32710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F90E17-4D55-474C-AE89-5B70DCA7EFBC}"/>
              </a:ext>
            </a:extLst>
          </p:cNvPr>
          <p:cNvSpPr txBox="1"/>
          <p:nvPr/>
        </p:nvSpPr>
        <p:spPr>
          <a:xfrm>
            <a:off x="10032013" y="3079205"/>
            <a:ext cx="187692" cy="38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8D181B-15B3-46BC-849E-7C2585CE36E4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8910921" y="1533811"/>
            <a:ext cx="1121092" cy="17372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1">
            <a:extLst>
              <a:ext uri="{FF2B5EF4-FFF2-40B4-BE49-F238E27FC236}">
                <a16:creationId xmlns:a16="http://schemas.microsoft.com/office/drawing/2014/main" id="{CE3DADE8-9500-48A4-925D-58511AACA0D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>
                <a:solidFill>
                  <a:schemeClr val="bg1"/>
                </a:solidFill>
              </a:rPr>
              <a:t>Simulasi Penyelesaian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9" name="Rectangle: Rounded Corners 38">
            <a:hlinkClick r:id="rId2" action="ppaction://hlinksldjump"/>
            <a:extLst>
              <a:ext uri="{FF2B5EF4-FFF2-40B4-BE49-F238E27FC236}">
                <a16:creationId xmlns:a16="http://schemas.microsoft.com/office/drawing/2014/main" id="{A165012A-B21A-414D-A6B2-CC0E497661BF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43" name="Rectangle: Rounded Corners 42">
            <a:hlinkClick r:id="rId3" action="ppaction://hlinksldjump"/>
            <a:extLst>
              <a:ext uri="{FF2B5EF4-FFF2-40B4-BE49-F238E27FC236}">
                <a16:creationId xmlns:a16="http://schemas.microsoft.com/office/drawing/2014/main" id="{9587CD91-C1E0-409C-B9F0-2ED9251819FC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44" name="Rectangle: Rounded Corners 43">
            <a:hlinkClick r:id="rId4" action="ppaction://hlinksldjump"/>
            <a:extLst>
              <a:ext uri="{FF2B5EF4-FFF2-40B4-BE49-F238E27FC236}">
                <a16:creationId xmlns:a16="http://schemas.microsoft.com/office/drawing/2014/main" id="{14007659-D644-4F0C-9565-CFCCE1124200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51" name="Rectangle: Rounded Corners 50">
            <a:hlinkClick r:id="rId5" action="ppaction://hlinksldjump"/>
            <a:extLst>
              <a:ext uri="{FF2B5EF4-FFF2-40B4-BE49-F238E27FC236}">
                <a16:creationId xmlns:a16="http://schemas.microsoft.com/office/drawing/2014/main" id="{86CA9BA4-5E15-4DEC-87C5-B9D914B101DD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54" name="Rectangle: Rounded Corners 53">
            <a:hlinkClick r:id="rId6" action="ppaction://hlinksldjump"/>
            <a:extLst>
              <a:ext uri="{FF2B5EF4-FFF2-40B4-BE49-F238E27FC236}">
                <a16:creationId xmlns:a16="http://schemas.microsoft.com/office/drawing/2014/main" id="{34DBC9D0-67B6-4041-8785-905BE77E5621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4071E7A1-EFCF-40E4-BAA5-358C4FC0FB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9918" y="312347"/>
            <a:ext cx="3505226" cy="5686467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98185E03-5DAD-47DF-A42F-2933938D8691}"/>
              </a:ext>
            </a:extLst>
          </p:cNvPr>
          <p:cNvSpPr/>
          <p:nvPr/>
        </p:nvSpPr>
        <p:spPr>
          <a:xfrm>
            <a:off x="4171620" y="3136882"/>
            <a:ext cx="3263524" cy="2315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90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0">
        <p159:morph option="byWord"/>
      </p:transition>
    </mc:Choice>
    <mc:Fallback xmlns="">
      <p:transition advClick="0" advTm="0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IF184802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17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7BF95A-07E2-44CE-AA10-B7D75C39284C}"/>
              </a:ext>
            </a:extLst>
          </p:cNvPr>
          <p:cNvCxnSpPr>
            <a:cxnSpLocks/>
          </p:cNvCxnSpPr>
          <p:nvPr/>
        </p:nvCxnSpPr>
        <p:spPr>
          <a:xfrm>
            <a:off x="8893743" y="1526128"/>
            <a:ext cx="0" cy="12888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E61C28-CC08-4BE9-A406-5155B63BE2AD}"/>
              </a:ext>
            </a:extLst>
          </p:cNvPr>
          <p:cNvCxnSpPr>
            <a:cxnSpLocks/>
          </p:cNvCxnSpPr>
          <p:nvPr/>
        </p:nvCxnSpPr>
        <p:spPr>
          <a:xfrm>
            <a:off x="8893743" y="2814973"/>
            <a:ext cx="914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E3307-F518-4022-95EC-33A822D7EA4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808143" y="2814973"/>
            <a:ext cx="223870" cy="456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7B13BB-0219-4D40-B9E8-DEDFD1EC3803}"/>
              </a:ext>
            </a:extLst>
          </p:cNvPr>
          <p:cNvCxnSpPr>
            <a:cxnSpLocks/>
            <a:stCxn id="50" idx="3"/>
            <a:endCxn id="41" idx="1"/>
          </p:cNvCxnSpPr>
          <p:nvPr/>
        </p:nvCxnSpPr>
        <p:spPr>
          <a:xfrm flipH="1">
            <a:off x="10032013" y="2298563"/>
            <a:ext cx="291458" cy="972527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53455-9016-4905-902D-240717226A67}"/>
              </a:ext>
            </a:extLst>
          </p:cNvPr>
          <p:cNvCxnSpPr>
            <a:cxnSpLocks/>
            <a:stCxn id="50" idx="3"/>
          </p:cNvCxnSpPr>
          <p:nvPr/>
        </p:nvCxnSpPr>
        <p:spPr>
          <a:xfrm flipH="1" flipV="1">
            <a:off x="8893745" y="1529177"/>
            <a:ext cx="1429726" cy="76938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5897D52-7C2A-472E-BBE3-6A4BAC681114}"/>
              </a:ext>
            </a:extLst>
          </p:cNvPr>
          <p:cNvSpPr/>
          <p:nvPr/>
        </p:nvSpPr>
        <p:spPr>
          <a:xfrm flipH="1">
            <a:off x="9256515" y="1805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B0C5E7-C571-4DD5-81F1-6624321EF977}"/>
              </a:ext>
            </a:extLst>
          </p:cNvPr>
          <p:cNvSpPr/>
          <p:nvPr/>
        </p:nvSpPr>
        <p:spPr>
          <a:xfrm flipH="1">
            <a:off x="9186292" y="2463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DC1D4F-A25B-4D0E-8CA2-5D2AB43D9BB3}"/>
              </a:ext>
            </a:extLst>
          </p:cNvPr>
          <p:cNvSpPr/>
          <p:nvPr/>
        </p:nvSpPr>
        <p:spPr>
          <a:xfrm flipH="1">
            <a:off x="10300612" y="2266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D3909-B4EF-4FD0-AA4C-939F00B05898}"/>
              </a:ext>
            </a:extLst>
          </p:cNvPr>
          <p:cNvSpPr txBox="1"/>
          <p:nvPr/>
        </p:nvSpPr>
        <p:spPr>
          <a:xfrm>
            <a:off x="9554678" y="2742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B11708-F71E-49BF-8456-143729074B6C}"/>
              </a:ext>
            </a:extLst>
          </p:cNvPr>
          <p:cNvSpPr txBox="1"/>
          <p:nvPr/>
        </p:nvSpPr>
        <p:spPr>
          <a:xfrm>
            <a:off x="9186292" y="22789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0F288D-3723-42DC-9EAE-0F40C5FFF002}"/>
              </a:ext>
            </a:extLst>
          </p:cNvPr>
          <p:cNvSpPr txBox="1"/>
          <p:nvPr/>
        </p:nvSpPr>
        <p:spPr>
          <a:xfrm>
            <a:off x="8662659" y="27098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0B46AE-E090-417B-B29A-1544F00E6E20}"/>
              </a:ext>
            </a:extLst>
          </p:cNvPr>
          <p:cNvSpPr txBox="1"/>
          <p:nvPr/>
        </p:nvSpPr>
        <p:spPr>
          <a:xfrm>
            <a:off x="8693537" y="123614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3977C1-3A53-4EBD-9864-2FA7924C3C31}"/>
              </a:ext>
            </a:extLst>
          </p:cNvPr>
          <p:cNvSpPr txBox="1"/>
          <p:nvPr/>
        </p:nvSpPr>
        <p:spPr>
          <a:xfrm>
            <a:off x="8960192" y="16662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C06C9-88CE-4B5F-AB4A-A7C848E61F4C}"/>
              </a:ext>
            </a:extLst>
          </p:cNvPr>
          <p:cNvSpPr txBox="1"/>
          <p:nvPr/>
        </p:nvSpPr>
        <p:spPr>
          <a:xfrm>
            <a:off x="10081097" y="211389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D996C-002E-4130-A51B-6864A8CC10F4}"/>
              </a:ext>
            </a:extLst>
          </p:cNvPr>
          <p:cNvSpPr txBox="1"/>
          <p:nvPr/>
        </p:nvSpPr>
        <p:spPr>
          <a:xfrm>
            <a:off x="8212273" y="3878981"/>
            <a:ext cx="32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: A, </a:t>
            </a:r>
            <a:r>
              <a:rPr lang="en-US" dirty="0">
                <a:solidFill>
                  <a:schemeClr val="accent6"/>
                </a:solidFill>
              </a:rPr>
              <a:t>J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E</a:t>
            </a:r>
            <a:r>
              <a:rPr lang="en-US" dirty="0"/>
              <a:t>, F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AABD58-DEE6-4E9E-AC11-F92D2CF61BBB}"/>
              </a:ext>
            </a:extLst>
          </p:cNvPr>
          <p:cNvSpPr/>
          <p:nvPr/>
        </p:nvSpPr>
        <p:spPr>
          <a:xfrm flipH="1">
            <a:off x="10036223" y="32710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F90E17-4D55-474C-AE89-5B70DCA7EFBC}"/>
              </a:ext>
            </a:extLst>
          </p:cNvPr>
          <p:cNvSpPr txBox="1"/>
          <p:nvPr/>
        </p:nvSpPr>
        <p:spPr>
          <a:xfrm>
            <a:off x="10032013" y="3079205"/>
            <a:ext cx="187692" cy="38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8D181B-15B3-46BC-849E-7C2585CE36E4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8910921" y="1533811"/>
            <a:ext cx="1121092" cy="17372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itle 1">
            <a:extLst>
              <a:ext uri="{FF2B5EF4-FFF2-40B4-BE49-F238E27FC236}">
                <a16:creationId xmlns:a16="http://schemas.microsoft.com/office/drawing/2014/main" id="{937BD6C2-6284-4BE5-8623-B023D395C7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>
                <a:solidFill>
                  <a:schemeClr val="bg1"/>
                </a:solidFill>
              </a:rPr>
              <a:t>Simulasi Penyelesaian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43" name="Rectangle: Rounded Corners 42">
            <a:hlinkClick r:id="rId2" action="ppaction://hlinksldjump"/>
            <a:extLst>
              <a:ext uri="{FF2B5EF4-FFF2-40B4-BE49-F238E27FC236}">
                <a16:creationId xmlns:a16="http://schemas.microsoft.com/office/drawing/2014/main" id="{51694A31-D34B-4CD3-A157-04D5AD415C06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44" name="Rectangle: Rounded Corners 43">
            <a:hlinkClick r:id="rId3" action="ppaction://hlinksldjump"/>
            <a:extLst>
              <a:ext uri="{FF2B5EF4-FFF2-40B4-BE49-F238E27FC236}">
                <a16:creationId xmlns:a16="http://schemas.microsoft.com/office/drawing/2014/main" id="{B99CEE77-12E3-4981-957C-E63C15EAA503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45" name="Rectangle: Rounded Corners 44">
            <a:hlinkClick r:id="rId4" action="ppaction://hlinksldjump"/>
            <a:extLst>
              <a:ext uri="{FF2B5EF4-FFF2-40B4-BE49-F238E27FC236}">
                <a16:creationId xmlns:a16="http://schemas.microsoft.com/office/drawing/2014/main" id="{F9A7CF42-255A-444F-9132-609C98EFAAB1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53" name="Rectangle: Rounded Corners 52">
            <a:hlinkClick r:id="rId5" action="ppaction://hlinksldjump"/>
            <a:extLst>
              <a:ext uri="{FF2B5EF4-FFF2-40B4-BE49-F238E27FC236}">
                <a16:creationId xmlns:a16="http://schemas.microsoft.com/office/drawing/2014/main" id="{350D91BF-320C-4721-8819-BCA19483CA8B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55" name="Rectangle: Rounded Corners 54">
            <a:hlinkClick r:id="rId6" action="ppaction://hlinksldjump"/>
            <a:extLst>
              <a:ext uri="{FF2B5EF4-FFF2-40B4-BE49-F238E27FC236}">
                <a16:creationId xmlns:a16="http://schemas.microsoft.com/office/drawing/2014/main" id="{42E26361-04B2-4AEE-8CC9-A69D733F6DED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1507833-3B8D-4084-BC30-1A53E0929D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9918" y="312347"/>
            <a:ext cx="3505226" cy="5686467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6D48E0D-2FE6-4E47-93B5-A5B7BEE6F0DE}"/>
              </a:ext>
            </a:extLst>
          </p:cNvPr>
          <p:cNvSpPr/>
          <p:nvPr/>
        </p:nvSpPr>
        <p:spPr>
          <a:xfrm>
            <a:off x="4171620" y="3136882"/>
            <a:ext cx="3263524" cy="2315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72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0">
        <p159:morph option="byWord"/>
      </p:transition>
    </mc:Choice>
    <mc:Fallback xmlns="">
      <p:transition advClick="0" advTm="0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IF184802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17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7BF95A-07E2-44CE-AA10-B7D75C39284C}"/>
              </a:ext>
            </a:extLst>
          </p:cNvPr>
          <p:cNvCxnSpPr>
            <a:cxnSpLocks/>
          </p:cNvCxnSpPr>
          <p:nvPr/>
        </p:nvCxnSpPr>
        <p:spPr>
          <a:xfrm>
            <a:off x="8893743" y="1526128"/>
            <a:ext cx="0" cy="12888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E61C28-CC08-4BE9-A406-5155B63BE2AD}"/>
              </a:ext>
            </a:extLst>
          </p:cNvPr>
          <p:cNvCxnSpPr>
            <a:cxnSpLocks/>
          </p:cNvCxnSpPr>
          <p:nvPr/>
        </p:nvCxnSpPr>
        <p:spPr>
          <a:xfrm>
            <a:off x="8893743" y="2814973"/>
            <a:ext cx="914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E3307-F518-4022-95EC-33A822D7EA4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808143" y="2814973"/>
            <a:ext cx="223870" cy="456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7B13BB-0219-4D40-B9E8-DEDFD1EC3803}"/>
              </a:ext>
            </a:extLst>
          </p:cNvPr>
          <p:cNvCxnSpPr>
            <a:cxnSpLocks/>
            <a:stCxn id="50" idx="3"/>
            <a:endCxn id="41" idx="1"/>
          </p:cNvCxnSpPr>
          <p:nvPr/>
        </p:nvCxnSpPr>
        <p:spPr>
          <a:xfrm flipH="1">
            <a:off x="10032013" y="2298563"/>
            <a:ext cx="291458" cy="972527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53455-9016-4905-902D-240717226A67}"/>
              </a:ext>
            </a:extLst>
          </p:cNvPr>
          <p:cNvCxnSpPr>
            <a:cxnSpLocks/>
            <a:stCxn id="50" idx="3"/>
          </p:cNvCxnSpPr>
          <p:nvPr/>
        </p:nvCxnSpPr>
        <p:spPr>
          <a:xfrm flipH="1" flipV="1">
            <a:off x="8893745" y="1529177"/>
            <a:ext cx="1429726" cy="76938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5897D52-7C2A-472E-BBE3-6A4BAC681114}"/>
              </a:ext>
            </a:extLst>
          </p:cNvPr>
          <p:cNvSpPr/>
          <p:nvPr/>
        </p:nvSpPr>
        <p:spPr>
          <a:xfrm flipH="1">
            <a:off x="9256515" y="1805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B0C5E7-C571-4DD5-81F1-6624321EF977}"/>
              </a:ext>
            </a:extLst>
          </p:cNvPr>
          <p:cNvSpPr/>
          <p:nvPr/>
        </p:nvSpPr>
        <p:spPr>
          <a:xfrm flipH="1">
            <a:off x="9186292" y="2463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DC1D4F-A25B-4D0E-8CA2-5D2AB43D9BB3}"/>
              </a:ext>
            </a:extLst>
          </p:cNvPr>
          <p:cNvSpPr/>
          <p:nvPr/>
        </p:nvSpPr>
        <p:spPr>
          <a:xfrm flipH="1">
            <a:off x="10300612" y="2266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D3909-B4EF-4FD0-AA4C-939F00B05898}"/>
              </a:ext>
            </a:extLst>
          </p:cNvPr>
          <p:cNvSpPr txBox="1"/>
          <p:nvPr/>
        </p:nvSpPr>
        <p:spPr>
          <a:xfrm>
            <a:off x="9554678" y="2742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B11708-F71E-49BF-8456-143729074B6C}"/>
              </a:ext>
            </a:extLst>
          </p:cNvPr>
          <p:cNvSpPr txBox="1"/>
          <p:nvPr/>
        </p:nvSpPr>
        <p:spPr>
          <a:xfrm>
            <a:off x="9186292" y="22789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0F288D-3723-42DC-9EAE-0F40C5FFF002}"/>
              </a:ext>
            </a:extLst>
          </p:cNvPr>
          <p:cNvSpPr txBox="1"/>
          <p:nvPr/>
        </p:nvSpPr>
        <p:spPr>
          <a:xfrm>
            <a:off x="8662659" y="27098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0B46AE-E090-417B-B29A-1544F00E6E20}"/>
              </a:ext>
            </a:extLst>
          </p:cNvPr>
          <p:cNvSpPr txBox="1"/>
          <p:nvPr/>
        </p:nvSpPr>
        <p:spPr>
          <a:xfrm>
            <a:off x="8693537" y="123614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3977C1-3A53-4EBD-9864-2FA7924C3C31}"/>
              </a:ext>
            </a:extLst>
          </p:cNvPr>
          <p:cNvSpPr txBox="1"/>
          <p:nvPr/>
        </p:nvSpPr>
        <p:spPr>
          <a:xfrm>
            <a:off x="8960192" y="16662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C06C9-88CE-4B5F-AB4A-A7C848E61F4C}"/>
              </a:ext>
            </a:extLst>
          </p:cNvPr>
          <p:cNvSpPr txBox="1"/>
          <p:nvPr/>
        </p:nvSpPr>
        <p:spPr>
          <a:xfrm>
            <a:off x="10081097" y="211389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D996C-002E-4130-A51B-6864A8CC10F4}"/>
              </a:ext>
            </a:extLst>
          </p:cNvPr>
          <p:cNvSpPr txBox="1"/>
          <p:nvPr/>
        </p:nvSpPr>
        <p:spPr>
          <a:xfrm>
            <a:off x="8212273" y="3878981"/>
            <a:ext cx="32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: A, J, </a:t>
            </a:r>
            <a:r>
              <a:rPr lang="en-US" dirty="0">
                <a:solidFill>
                  <a:schemeClr val="accent6"/>
                </a:solidFill>
              </a:rPr>
              <a:t>I</a:t>
            </a:r>
            <a:r>
              <a:rPr lang="en-US" dirty="0"/>
              <a:t>, E, F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AABD58-DEE6-4E9E-AC11-F92D2CF61BBB}"/>
              </a:ext>
            </a:extLst>
          </p:cNvPr>
          <p:cNvSpPr/>
          <p:nvPr/>
        </p:nvSpPr>
        <p:spPr>
          <a:xfrm flipH="1">
            <a:off x="10036223" y="32710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F90E17-4D55-474C-AE89-5B70DCA7EFBC}"/>
              </a:ext>
            </a:extLst>
          </p:cNvPr>
          <p:cNvSpPr txBox="1"/>
          <p:nvPr/>
        </p:nvSpPr>
        <p:spPr>
          <a:xfrm>
            <a:off x="10032013" y="3079205"/>
            <a:ext cx="187692" cy="38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8D181B-15B3-46BC-849E-7C2585CE36E4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8910921" y="1533811"/>
            <a:ext cx="1121092" cy="17372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1">
            <a:extLst>
              <a:ext uri="{FF2B5EF4-FFF2-40B4-BE49-F238E27FC236}">
                <a16:creationId xmlns:a16="http://schemas.microsoft.com/office/drawing/2014/main" id="{0AF0488C-2725-4C76-A37C-F8FEB397F06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>
                <a:solidFill>
                  <a:schemeClr val="bg1"/>
                </a:solidFill>
              </a:rPr>
              <a:t>Simulasi Penyelesaian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9" name="Rectangle: Rounded Corners 38">
            <a:hlinkClick r:id="rId2" action="ppaction://hlinksldjump"/>
            <a:extLst>
              <a:ext uri="{FF2B5EF4-FFF2-40B4-BE49-F238E27FC236}">
                <a16:creationId xmlns:a16="http://schemas.microsoft.com/office/drawing/2014/main" id="{357D714A-54EE-4B66-B5B1-1C50A49226E0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43" name="Rectangle: Rounded Corners 42">
            <a:hlinkClick r:id="rId3" action="ppaction://hlinksldjump"/>
            <a:extLst>
              <a:ext uri="{FF2B5EF4-FFF2-40B4-BE49-F238E27FC236}">
                <a16:creationId xmlns:a16="http://schemas.microsoft.com/office/drawing/2014/main" id="{C1C72255-D6CB-43A6-88CD-8BBAE625B306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44" name="Rectangle: Rounded Corners 43">
            <a:hlinkClick r:id="rId4" action="ppaction://hlinksldjump"/>
            <a:extLst>
              <a:ext uri="{FF2B5EF4-FFF2-40B4-BE49-F238E27FC236}">
                <a16:creationId xmlns:a16="http://schemas.microsoft.com/office/drawing/2014/main" id="{3EC809FE-050E-40E0-90FA-153917B8016B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51" name="Rectangle: Rounded Corners 50">
            <a:hlinkClick r:id="rId5" action="ppaction://hlinksldjump"/>
            <a:extLst>
              <a:ext uri="{FF2B5EF4-FFF2-40B4-BE49-F238E27FC236}">
                <a16:creationId xmlns:a16="http://schemas.microsoft.com/office/drawing/2014/main" id="{1598D2F2-1B51-4C60-9DD1-9DC55CDEE926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54" name="Rectangle: Rounded Corners 53">
            <a:hlinkClick r:id="rId6" action="ppaction://hlinksldjump"/>
            <a:extLst>
              <a:ext uri="{FF2B5EF4-FFF2-40B4-BE49-F238E27FC236}">
                <a16:creationId xmlns:a16="http://schemas.microsoft.com/office/drawing/2014/main" id="{FA53A555-2C00-447A-A628-EEE6A21B2EE9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A706AFA-4DDB-42AD-82C6-982735BCD4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9918" y="312347"/>
            <a:ext cx="3505226" cy="5686467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3DAA822-FFB5-486B-AF22-E269385157CE}"/>
              </a:ext>
            </a:extLst>
          </p:cNvPr>
          <p:cNvSpPr/>
          <p:nvPr/>
        </p:nvSpPr>
        <p:spPr>
          <a:xfrm>
            <a:off x="4171620" y="3318013"/>
            <a:ext cx="3263524" cy="4962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74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0">
        <p159:morph option="byWord"/>
      </p:transition>
    </mc:Choice>
    <mc:Fallback xmlns="">
      <p:transition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C9BA-02C1-4756-89D7-C5CB141C7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004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Pendahuluan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Arrow: Pentagon 3">
            <a:hlinkClick r:id="rId2" action="ppaction://hlinksldjump"/>
            <a:extLst>
              <a:ext uri="{FF2B5EF4-FFF2-40B4-BE49-F238E27FC236}">
                <a16:creationId xmlns:a16="http://schemas.microsoft.com/office/drawing/2014/main" id="{DCC3F906-52A9-4287-820C-27CA7DB1A0B2}"/>
              </a:ext>
            </a:extLst>
          </p:cNvPr>
          <p:cNvSpPr/>
          <p:nvPr/>
        </p:nvSpPr>
        <p:spPr>
          <a:xfrm>
            <a:off x="3200400" y="989129"/>
            <a:ext cx="1806082" cy="393690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14" name="Rectangle: Rounded Corners 13">
            <a:hlinkClick r:id="rId2" action="ppaction://hlinksldjump"/>
            <a:extLst>
              <a:ext uri="{FF2B5EF4-FFF2-40B4-BE49-F238E27FC236}">
                <a16:creationId xmlns:a16="http://schemas.microsoft.com/office/drawing/2014/main" id="{5E39A8D9-4C89-4F43-8208-900FD20DFF27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15" name="Rectangle: Rounded Corners 14">
            <a:hlinkClick r:id="rId3" action="ppaction://hlinksldjump"/>
            <a:extLst>
              <a:ext uri="{FF2B5EF4-FFF2-40B4-BE49-F238E27FC236}">
                <a16:creationId xmlns:a16="http://schemas.microsoft.com/office/drawing/2014/main" id="{B2953CEB-1135-4C65-A44E-2A3A78188FEF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16" name="Rectangle: Rounded Corners 15">
            <a:hlinkClick r:id="rId4" action="ppaction://hlinksldjump"/>
            <a:extLst>
              <a:ext uri="{FF2B5EF4-FFF2-40B4-BE49-F238E27FC236}">
                <a16:creationId xmlns:a16="http://schemas.microsoft.com/office/drawing/2014/main" id="{1B9F146A-3850-4D19-A217-37E18C4772CF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17" name="Rectangle: Rounded Corners 16">
            <a:hlinkClick r:id="rId5" action="ppaction://hlinksldjump"/>
            <a:extLst>
              <a:ext uri="{FF2B5EF4-FFF2-40B4-BE49-F238E27FC236}">
                <a16:creationId xmlns:a16="http://schemas.microsoft.com/office/drawing/2014/main" id="{43788B7D-8FCA-4A97-B50D-5F7B17DF3A26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19" name="Arrow: Chevron 18">
            <a:hlinkClick r:id="rId6" action="ppaction://hlinksldjump"/>
            <a:extLst>
              <a:ext uri="{FF2B5EF4-FFF2-40B4-BE49-F238E27FC236}">
                <a16:creationId xmlns:a16="http://schemas.microsoft.com/office/drawing/2014/main" id="{ABCB1931-26B2-4521-85BE-C3F491EFA31A}"/>
              </a:ext>
            </a:extLst>
          </p:cNvPr>
          <p:cNvSpPr/>
          <p:nvPr/>
        </p:nvSpPr>
        <p:spPr>
          <a:xfrm>
            <a:off x="4846316" y="989129"/>
            <a:ext cx="2286000" cy="39369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Rumusan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Masalah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Arrow: Chevron 19">
            <a:hlinkClick r:id="rId7" action="ppaction://hlinksldjump"/>
            <a:extLst>
              <a:ext uri="{FF2B5EF4-FFF2-40B4-BE49-F238E27FC236}">
                <a16:creationId xmlns:a16="http://schemas.microsoft.com/office/drawing/2014/main" id="{50959BC9-2E78-4ECB-B89D-F3D11B5B8D9F}"/>
              </a:ext>
            </a:extLst>
          </p:cNvPr>
          <p:cNvSpPr/>
          <p:nvPr/>
        </p:nvSpPr>
        <p:spPr>
          <a:xfrm>
            <a:off x="6972512" y="989129"/>
            <a:ext cx="2286000" cy="39369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Batasan</a:t>
            </a:r>
          </a:p>
        </p:txBody>
      </p:sp>
      <p:sp>
        <p:nvSpPr>
          <p:cNvPr id="21" name="Arrow: Chevron 20">
            <a:hlinkClick r:id="rId8" action="ppaction://hlinksldjump"/>
            <a:extLst>
              <a:ext uri="{FF2B5EF4-FFF2-40B4-BE49-F238E27FC236}">
                <a16:creationId xmlns:a16="http://schemas.microsoft.com/office/drawing/2014/main" id="{4BE2E7A9-8F66-4F1E-8261-ECFF3D1F8EE0}"/>
              </a:ext>
            </a:extLst>
          </p:cNvPr>
          <p:cNvSpPr/>
          <p:nvPr/>
        </p:nvSpPr>
        <p:spPr>
          <a:xfrm>
            <a:off x="9098346" y="989129"/>
            <a:ext cx="2286000" cy="39369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Tujuan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668A09-C2A2-4AB0-9BB9-2266CEBEA46B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A9414E8-2FA7-438E-AFF0-2B4DE951D64B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C0EE671-4750-48F8-9A51-2751BD100341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IF184802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ABA0261-53F2-496B-98A1-EBB8AB4CEB7E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17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30" name="Rectangle: Rounded Corners 29">
            <a:hlinkClick r:id="rId9" action="ppaction://hlinksldjump"/>
            <a:extLst>
              <a:ext uri="{FF2B5EF4-FFF2-40B4-BE49-F238E27FC236}">
                <a16:creationId xmlns:a16="http://schemas.microsoft.com/office/drawing/2014/main" id="{47BBD5EE-9689-49ED-98E3-2AF8A4A77BE2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339D57-5341-4C30-997E-8834419884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00400" y="1585848"/>
            <a:ext cx="8295857" cy="333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174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IF184802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17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7BF95A-07E2-44CE-AA10-B7D75C39284C}"/>
              </a:ext>
            </a:extLst>
          </p:cNvPr>
          <p:cNvCxnSpPr>
            <a:cxnSpLocks/>
          </p:cNvCxnSpPr>
          <p:nvPr/>
        </p:nvCxnSpPr>
        <p:spPr>
          <a:xfrm>
            <a:off x="8893743" y="1526128"/>
            <a:ext cx="0" cy="128884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E61C28-CC08-4BE9-A406-5155B63BE2AD}"/>
              </a:ext>
            </a:extLst>
          </p:cNvPr>
          <p:cNvCxnSpPr>
            <a:cxnSpLocks/>
          </p:cNvCxnSpPr>
          <p:nvPr/>
        </p:nvCxnSpPr>
        <p:spPr>
          <a:xfrm>
            <a:off x="8893743" y="2814973"/>
            <a:ext cx="914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E3307-F518-4022-95EC-33A822D7EA4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808143" y="2814973"/>
            <a:ext cx="223870" cy="456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7B13BB-0219-4D40-B9E8-DEDFD1EC3803}"/>
              </a:ext>
            </a:extLst>
          </p:cNvPr>
          <p:cNvCxnSpPr>
            <a:cxnSpLocks/>
            <a:stCxn id="50" idx="3"/>
            <a:endCxn id="41" idx="1"/>
          </p:cNvCxnSpPr>
          <p:nvPr/>
        </p:nvCxnSpPr>
        <p:spPr>
          <a:xfrm flipH="1">
            <a:off x="10032013" y="2298563"/>
            <a:ext cx="279340" cy="972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53455-9016-4905-902D-240717226A67}"/>
              </a:ext>
            </a:extLst>
          </p:cNvPr>
          <p:cNvCxnSpPr>
            <a:cxnSpLocks/>
            <a:stCxn id="50" idx="3"/>
          </p:cNvCxnSpPr>
          <p:nvPr/>
        </p:nvCxnSpPr>
        <p:spPr>
          <a:xfrm flipH="1" flipV="1">
            <a:off x="8893746" y="1529177"/>
            <a:ext cx="1417607" cy="76938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5897D52-7C2A-472E-BBE3-6A4BAC681114}"/>
              </a:ext>
            </a:extLst>
          </p:cNvPr>
          <p:cNvSpPr/>
          <p:nvPr/>
        </p:nvSpPr>
        <p:spPr>
          <a:xfrm flipH="1">
            <a:off x="9256515" y="1805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B0C5E7-C571-4DD5-81F1-6624321EF977}"/>
              </a:ext>
            </a:extLst>
          </p:cNvPr>
          <p:cNvSpPr/>
          <p:nvPr/>
        </p:nvSpPr>
        <p:spPr>
          <a:xfrm flipH="1">
            <a:off x="9186292" y="2463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DC1D4F-A25B-4D0E-8CA2-5D2AB43D9BB3}"/>
              </a:ext>
            </a:extLst>
          </p:cNvPr>
          <p:cNvSpPr/>
          <p:nvPr/>
        </p:nvSpPr>
        <p:spPr>
          <a:xfrm flipH="1">
            <a:off x="10300612" y="2266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D3909-B4EF-4FD0-AA4C-939F00B05898}"/>
              </a:ext>
            </a:extLst>
          </p:cNvPr>
          <p:cNvSpPr txBox="1"/>
          <p:nvPr/>
        </p:nvSpPr>
        <p:spPr>
          <a:xfrm>
            <a:off x="9554678" y="2742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B11708-F71E-49BF-8456-143729074B6C}"/>
              </a:ext>
            </a:extLst>
          </p:cNvPr>
          <p:cNvSpPr txBox="1"/>
          <p:nvPr/>
        </p:nvSpPr>
        <p:spPr>
          <a:xfrm>
            <a:off x="9186292" y="22789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0F288D-3723-42DC-9EAE-0F40C5FFF002}"/>
              </a:ext>
            </a:extLst>
          </p:cNvPr>
          <p:cNvSpPr txBox="1"/>
          <p:nvPr/>
        </p:nvSpPr>
        <p:spPr>
          <a:xfrm>
            <a:off x="8662659" y="27098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0B46AE-E090-417B-B29A-1544F00E6E20}"/>
              </a:ext>
            </a:extLst>
          </p:cNvPr>
          <p:cNvSpPr txBox="1"/>
          <p:nvPr/>
        </p:nvSpPr>
        <p:spPr>
          <a:xfrm>
            <a:off x="8693537" y="123614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3977C1-3A53-4EBD-9864-2FA7924C3C31}"/>
              </a:ext>
            </a:extLst>
          </p:cNvPr>
          <p:cNvSpPr txBox="1"/>
          <p:nvPr/>
        </p:nvSpPr>
        <p:spPr>
          <a:xfrm>
            <a:off x="8960192" y="16662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C06C9-88CE-4B5F-AB4A-A7C848E61F4C}"/>
              </a:ext>
            </a:extLst>
          </p:cNvPr>
          <p:cNvSpPr txBox="1"/>
          <p:nvPr/>
        </p:nvSpPr>
        <p:spPr>
          <a:xfrm>
            <a:off x="10068979" y="211389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D996C-002E-4130-A51B-6864A8CC10F4}"/>
              </a:ext>
            </a:extLst>
          </p:cNvPr>
          <p:cNvSpPr txBox="1"/>
          <p:nvPr/>
        </p:nvSpPr>
        <p:spPr>
          <a:xfrm>
            <a:off x="8212273" y="3878981"/>
            <a:ext cx="32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: A, J, </a:t>
            </a:r>
            <a:r>
              <a:rPr lang="en-US" dirty="0">
                <a:solidFill>
                  <a:schemeClr val="accent6"/>
                </a:solidFill>
              </a:rPr>
              <a:t>I</a:t>
            </a:r>
            <a:r>
              <a:rPr lang="en-US" dirty="0"/>
              <a:t>, E, F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AABD58-DEE6-4E9E-AC11-F92D2CF61BBB}"/>
              </a:ext>
            </a:extLst>
          </p:cNvPr>
          <p:cNvSpPr/>
          <p:nvPr/>
        </p:nvSpPr>
        <p:spPr>
          <a:xfrm flipH="1">
            <a:off x="10036223" y="32710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F90E17-4D55-474C-AE89-5B70DCA7EFBC}"/>
              </a:ext>
            </a:extLst>
          </p:cNvPr>
          <p:cNvSpPr txBox="1"/>
          <p:nvPr/>
        </p:nvSpPr>
        <p:spPr>
          <a:xfrm>
            <a:off x="10032013" y="3079205"/>
            <a:ext cx="187692" cy="38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77BE5A93-0462-4ACB-B28F-A0D8907D9FB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>
                <a:solidFill>
                  <a:schemeClr val="bg1"/>
                </a:solidFill>
              </a:rPr>
              <a:t>Simulasi Penyelesaian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5" name="Rectangle: Rounded Corners 34">
            <a:hlinkClick r:id="rId2" action="ppaction://hlinksldjump"/>
            <a:extLst>
              <a:ext uri="{FF2B5EF4-FFF2-40B4-BE49-F238E27FC236}">
                <a16:creationId xmlns:a16="http://schemas.microsoft.com/office/drawing/2014/main" id="{033388A9-DB2A-4CE6-8EDC-8D27C36F2736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39" name="Rectangle: Rounded Corners 38">
            <a:hlinkClick r:id="rId3" action="ppaction://hlinksldjump"/>
            <a:extLst>
              <a:ext uri="{FF2B5EF4-FFF2-40B4-BE49-F238E27FC236}">
                <a16:creationId xmlns:a16="http://schemas.microsoft.com/office/drawing/2014/main" id="{E1303FDF-D41A-424C-AB39-C137079B443C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43" name="Rectangle: Rounded Corners 42">
            <a:hlinkClick r:id="rId4" action="ppaction://hlinksldjump"/>
            <a:extLst>
              <a:ext uri="{FF2B5EF4-FFF2-40B4-BE49-F238E27FC236}">
                <a16:creationId xmlns:a16="http://schemas.microsoft.com/office/drawing/2014/main" id="{68729EEC-5859-42ED-80F3-387AD9FCA9C0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45" name="Rectangle: Rounded Corners 44">
            <a:hlinkClick r:id="rId5" action="ppaction://hlinksldjump"/>
            <a:extLst>
              <a:ext uri="{FF2B5EF4-FFF2-40B4-BE49-F238E27FC236}">
                <a16:creationId xmlns:a16="http://schemas.microsoft.com/office/drawing/2014/main" id="{7A306ADE-41BB-4B20-B48E-405C7C4F44B4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53" name="Rectangle: Rounded Corners 52">
            <a:hlinkClick r:id="rId6" action="ppaction://hlinksldjump"/>
            <a:extLst>
              <a:ext uri="{FF2B5EF4-FFF2-40B4-BE49-F238E27FC236}">
                <a16:creationId xmlns:a16="http://schemas.microsoft.com/office/drawing/2014/main" id="{230FFD26-8B33-458E-BEAE-F0BB51E050BD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FE569C22-52E0-4B44-B2F3-19D49AEFB0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9918" y="312347"/>
            <a:ext cx="3505226" cy="5686467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14361814-6D3A-443A-8C0E-FB8775F79EC7}"/>
              </a:ext>
            </a:extLst>
          </p:cNvPr>
          <p:cNvSpPr/>
          <p:nvPr/>
        </p:nvSpPr>
        <p:spPr>
          <a:xfrm>
            <a:off x="4171620" y="2027567"/>
            <a:ext cx="3263524" cy="6605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16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0">
        <p159:morph option="byWord"/>
      </p:transition>
    </mc:Choice>
    <mc:Fallback xmlns="">
      <p:transition advClick="0" advTm="0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IF184802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17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7BF95A-07E2-44CE-AA10-B7D75C39284C}"/>
              </a:ext>
            </a:extLst>
          </p:cNvPr>
          <p:cNvCxnSpPr>
            <a:cxnSpLocks/>
          </p:cNvCxnSpPr>
          <p:nvPr/>
        </p:nvCxnSpPr>
        <p:spPr>
          <a:xfrm>
            <a:off x="8893743" y="1526128"/>
            <a:ext cx="0" cy="128884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E61C28-CC08-4BE9-A406-5155B63BE2AD}"/>
              </a:ext>
            </a:extLst>
          </p:cNvPr>
          <p:cNvCxnSpPr>
            <a:cxnSpLocks/>
          </p:cNvCxnSpPr>
          <p:nvPr/>
        </p:nvCxnSpPr>
        <p:spPr>
          <a:xfrm>
            <a:off x="8893743" y="2814973"/>
            <a:ext cx="914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E3307-F518-4022-95EC-33A822D7EA4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808143" y="2814973"/>
            <a:ext cx="223870" cy="456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7B13BB-0219-4D40-B9E8-DEDFD1EC3803}"/>
              </a:ext>
            </a:extLst>
          </p:cNvPr>
          <p:cNvCxnSpPr>
            <a:cxnSpLocks/>
            <a:stCxn id="50" idx="3"/>
            <a:endCxn id="41" idx="1"/>
          </p:cNvCxnSpPr>
          <p:nvPr/>
        </p:nvCxnSpPr>
        <p:spPr>
          <a:xfrm flipH="1">
            <a:off x="10032013" y="2298563"/>
            <a:ext cx="279340" cy="972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53455-9016-4905-902D-240717226A67}"/>
              </a:ext>
            </a:extLst>
          </p:cNvPr>
          <p:cNvCxnSpPr>
            <a:cxnSpLocks/>
            <a:stCxn id="50" idx="3"/>
          </p:cNvCxnSpPr>
          <p:nvPr/>
        </p:nvCxnSpPr>
        <p:spPr>
          <a:xfrm flipH="1" flipV="1">
            <a:off x="8893746" y="1529177"/>
            <a:ext cx="1417607" cy="76938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5897D52-7C2A-472E-BBE3-6A4BAC681114}"/>
              </a:ext>
            </a:extLst>
          </p:cNvPr>
          <p:cNvSpPr/>
          <p:nvPr/>
        </p:nvSpPr>
        <p:spPr>
          <a:xfrm flipH="1">
            <a:off x="9256515" y="1805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B0C5E7-C571-4DD5-81F1-6624321EF977}"/>
              </a:ext>
            </a:extLst>
          </p:cNvPr>
          <p:cNvSpPr/>
          <p:nvPr/>
        </p:nvSpPr>
        <p:spPr>
          <a:xfrm flipH="1">
            <a:off x="9186292" y="2463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DC1D4F-A25B-4D0E-8CA2-5D2AB43D9BB3}"/>
              </a:ext>
            </a:extLst>
          </p:cNvPr>
          <p:cNvSpPr/>
          <p:nvPr/>
        </p:nvSpPr>
        <p:spPr>
          <a:xfrm flipH="1">
            <a:off x="10300612" y="2266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D3909-B4EF-4FD0-AA4C-939F00B05898}"/>
              </a:ext>
            </a:extLst>
          </p:cNvPr>
          <p:cNvSpPr txBox="1"/>
          <p:nvPr/>
        </p:nvSpPr>
        <p:spPr>
          <a:xfrm>
            <a:off x="9554678" y="2742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B11708-F71E-49BF-8456-143729074B6C}"/>
              </a:ext>
            </a:extLst>
          </p:cNvPr>
          <p:cNvSpPr txBox="1"/>
          <p:nvPr/>
        </p:nvSpPr>
        <p:spPr>
          <a:xfrm>
            <a:off x="9186292" y="22789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0F288D-3723-42DC-9EAE-0F40C5FFF002}"/>
              </a:ext>
            </a:extLst>
          </p:cNvPr>
          <p:cNvSpPr txBox="1"/>
          <p:nvPr/>
        </p:nvSpPr>
        <p:spPr>
          <a:xfrm>
            <a:off x="8662659" y="27098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0B46AE-E090-417B-B29A-1544F00E6E20}"/>
              </a:ext>
            </a:extLst>
          </p:cNvPr>
          <p:cNvSpPr txBox="1"/>
          <p:nvPr/>
        </p:nvSpPr>
        <p:spPr>
          <a:xfrm>
            <a:off x="8693537" y="123614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3977C1-3A53-4EBD-9864-2FA7924C3C31}"/>
              </a:ext>
            </a:extLst>
          </p:cNvPr>
          <p:cNvSpPr txBox="1"/>
          <p:nvPr/>
        </p:nvSpPr>
        <p:spPr>
          <a:xfrm>
            <a:off x="8960192" y="16662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C06C9-88CE-4B5F-AB4A-A7C848E61F4C}"/>
              </a:ext>
            </a:extLst>
          </p:cNvPr>
          <p:cNvSpPr txBox="1"/>
          <p:nvPr/>
        </p:nvSpPr>
        <p:spPr>
          <a:xfrm>
            <a:off x="10068979" y="211389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D996C-002E-4130-A51B-6864A8CC10F4}"/>
              </a:ext>
            </a:extLst>
          </p:cNvPr>
          <p:cNvSpPr txBox="1"/>
          <p:nvPr/>
        </p:nvSpPr>
        <p:spPr>
          <a:xfrm>
            <a:off x="8212273" y="3878981"/>
            <a:ext cx="32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: A, J, </a:t>
            </a:r>
            <a:r>
              <a:rPr lang="en-US" dirty="0">
                <a:solidFill>
                  <a:schemeClr val="accent6"/>
                </a:solidFill>
              </a:rPr>
              <a:t>I</a:t>
            </a:r>
            <a:r>
              <a:rPr lang="en-US" dirty="0"/>
              <a:t>, E, F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AABD58-DEE6-4E9E-AC11-F92D2CF61BBB}"/>
              </a:ext>
            </a:extLst>
          </p:cNvPr>
          <p:cNvSpPr/>
          <p:nvPr/>
        </p:nvSpPr>
        <p:spPr>
          <a:xfrm flipH="1">
            <a:off x="10036223" y="32710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F90E17-4D55-474C-AE89-5B70DCA7EFBC}"/>
              </a:ext>
            </a:extLst>
          </p:cNvPr>
          <p:cNvSpPr txBox="1"/>
          <p:nvPr/>
        </p:nvSpPr>
        <p:spPr>
          <a:xfrm>
            <a:off x="10032013" y="3079205"/>
            <a:ext cx="187692" cy="38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2047A8-9536-4450-99D2-62F67211AAB0}"/>
              </a:ext>
            </a:extLst>
          </p:cNvPr>
          <p:cNvCxnSpPr>
            <a:cxnSpLocks/>
            <a:endCxn id="50" idx="3"/>
          </p:cNvCxnSpPr>
          <p:nvPr/>
        </p:nvCxnSpPr>
        <p:spPr>
          <a:xfrm flipV="1">
            <a:off x="8925418" y="2298563"/>
            <a:ext cx="1385935" cy="4900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1">
            <a:extLst>
              <a:ext uri="{FF2B5EF4-FFF2-40B4-BE49-F238E27FC236}">
                <a16:creationId xmlns:a16="http://schemas.microsoft.com/office/drawing/2014/main" id="{7E9E3B72-443D-42F9-B25F-2102B6EEDD2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>
                <a:solidFill>
                  <a:schemeClr val="bg1"/>
                </a:solidFill>
              </a:rPr>
              <a:t>Simulasi Penyelesaian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9" name="Rectangle: Rounded Corners 38">
            <a:hlinkClick r:id="rId2" action="ppaction://hlinksldjump"/>
            <a:extLst>
              <a:ext uri="{FF2B5EF4-FFF2-40B4-BE49-F238E27FC236}">
                <a16:creationId xmlns:a16="http://schemas.microsoft.com/office/drawing/2014/main" id="{03BA38C3-6A8A-4150-A3FF-7429E2AE783C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43" name="Rectangle: Rounded Corners 42">
            <a:hlinkClick r:id="rId3" action="ppaction://hlinksldjump"/>
            <a:extLst>
              <a:ext uri="{FF2B5EF4-FFF2-40B4-BE49-F238E27FC236}">
                <a16:creationId xmlns:a16="http://schemas.microsoft.com/office/drawing/2014/main" id="{5C533FEC-6FBD-4CD7-BE38-B89DFA830D58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44" name="Rectangle: Rounded Corners 43">
            <a:hlinkClick r:id="rId4" action="ppaction://hlinksldjump"/>
            <a:extLst>
              <a:ext uri="{FF2B5EF4-FFF2-40B4-BE49-F238E27FC236}">
                <a16:creationId xmlns:a16="http://schemas.microsoft.com/office/drawing/2014/main" id="{00FFACF2-A865-41AD-8348-EEC2481DA424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51" name="Rectangle: Rounded Corners 50">
            <a:hlinkClick r:id="rId5" action="ppaction://hlinksldjump"/>
            <a:extLst>
              <a:ext uri="{FF2B5EF4-FFF2-40B4-BE49-F238E27FC236}">
                <a16:creationId xmlns:a16="http://schemas.microsoft.com/office/drawing/2014/main" id="{56888207-5C16-453E-859C-BA65EE0DC1E4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54" name="Rectangle: Rounded Corners 53">
            <a:hlinkClick r:id="rId6" action="ppaction://hlinksldjump"/>
            <a:extLst>
              <a:ext uri="{FF2B5EF4-FFF2-40B4-BE49-F238E27FC236}">
                <a16:creationId xmlns:a16="http://schemas.microsoft.com/office/drawing/2014/main" id="{207CB11B-E3CA-4D5B-8125-56EA9A2249B7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CC01416-B913-46E4-8365-8659DD8212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9918" y="312347"/>
            <a:ext cx="3505226" cy="5686467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34B3D28A-4D0A-43FB-8265-9BD6B031B75B}"/>
              </a:ext>
            </a:extLst>
          </p:cNvPr>
          <p:cNvSpPr/>
          <p:nvPr/>
        </p:nvSpPr>
        <p:spPr>
          <a:xfrm>
            <a:off x="4171620" y="2824555"/>
            <a:ext cx="3263524" cy="372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97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0">
        <p159:morph option="byWord"/>
      </p:transition>
    </mc:Choice>
    <mc:Fallback xmlns="">
      <p:transition advClick="0" advTm="0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IF184802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17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7BF95A-07E2-44CE-AA10-B7D75C39284C}"/>
              </a:ext>
            </a:extLst>
          </p:cNvPr>
          <p:cNvCxnSpPr>
            <a:cxnSpLocks/>
          </p:cNvCxnSpPr>
          <p:nvPr/>
        </p:nvCxnSpPr>
        <p:spPr>
          <a:xfrm>
            <a:off x="8893743" y="1526128"/>
            <a:ext cx="0" cy="128884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E61C28-CC08-4BE9-A406-5155B63BE2AD}"/>
              </a:ext>
            </a:extLst>
          </p:cNvPr>
          <p:cNvCxnSpPr>
            <a:cxnSpLocks/>
          </p:cNvCxnSpPr>
          <p:nvPr/>
        </p:nvCxnSpPr>
        <p:spPr>
          <a:xfrm>
            <a:off x="8893743" y="2814973"/>
            <a:ext cx="914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E3307-F518-4022-95EC-33A822D7EA4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808143" y="2814973"/>
            <a:ext cx="223870" cy="456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7B13BB-0219-4D40-B9E8-DEDFD1EC3803}"/>
              </a:ext>
            </a:extLst>
          </p:cNvPr>
          <p:cNvCxnSpPr>
            <a:cxnSpLocks/>
            <a:stCxn id="50" idx="3"/>
            <a:endCxn id="41" idx="1"/>
          </p:cNvCxnSpPr>
          <p:nvPr/>
        </p:nvCxnSpPr>
        <p:spPr>
          <a:xfrm flipH="1">
            <a:off x="10032013" y="2298563"/>
            <a:ext cx="279340" cy="972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53455-9016-4905-902D-240717226A67}"/>
              </a:ext>
            </a:extLst>
          </p:cNvPr>
          <p:cNvCxnSpPr>
            <a:cxnSpLocks/>
            <a:stCxn id="50" idx="3"/>
          </p:cNvCxnSpPr>
          <p:nvPr/>
        </p:nvCxnSpPr>
        <p:spPr>
          <a:xfrm flipH="1" flipV="1">
            <a:off x="8893746" y="1529177"/>
            <a:ext cx="1417607" cy="76938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5897D52-7C2A-472E-BBE3-6A4BAC681114}"/>
              </a:ext>
            </a:extLst>
          </p:cNvPr>
          <p:cNvSpPr/>
          <p:nvPr/>
        </p:nvSpPr>
        <p:spPr>
          <a:xfrm flipH="1">
            <a:off x="9256515" y="1805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B0C5E7-C571-4DD5-81F1-6624321EF977}"/>
              </a:ext>
            </a:extLst>
          </p:cNvPr>
          <p:cNvSpPr/>
          <p:nvPr/>
        </p:nvSpPr>
        <p:spPr>
          <a:xfrm flipH="1">
            <a:off x="9186292" y="2463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DC1D4F-A25B-4D0E-8CA2-5D2AB43D9BB3}"/>
              </a:ext>
            </a:extLst>
          </p:cNvPr>
          <p:cNvSpPr/>
          <p:nvPr/>
        </p:nvSpPr>
        <p:spPr>
          <a:xfrm flipH="1">
            <a:off x="10300612" y="2266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D3909-B4EF-4FD0-AA4C-939F00B05898}"/>
              </a:ext>
            </a:extLst>
          </p:cNvPr>
          <p:cNvSpPr txBox="1"/>
          <p:nvPr/>
        </p:nvSpPr>
        <p:spPr>
          <a:xfrm>
            <a:off x="9554678" y="2742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B11708-F71E-49BF-8456-143729074B6C}"/>
              </a:ext>
            </a:extLst>
          </p:cNvPr>
          <p:cNvSpPr txBox="1"/>
          <p:nvPr/>
        </p:nvSpPr>
        <p:spPr>
          <a:xfrm>
            <a:off x="9186292" y="22789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0F288D-3723-42DC-9EAE-0F40C5FFF002}"/>
              </a:ext>
            </a:extLst>
          </p:cNvPr>
          <p:cNvSpPr txBox="1"/>
          <p:nvPr/>
        </p:nvSpPr>
        <p:spPr>
          <a:xfrm>
            <a:off x="8662659" y="27098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0B46AE-E090-417B-B29A-1544F00E6E20}"/>
              </a:ext>
            </a:extLst>
          </p:cNvPr>
          <p:cNvSpPr txBox="1"/>
          <p:nvPr/>
        </p:nvSpPr>
        <p:spPr>
          <a:xfrm>
            <a:off x="8693537" y="123614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3977C1-3A53-4EBD-9864-2FA7924C3C31}"/>
              </a:ext>
            </a:extLst>
          </p:cNvPr>
          <p:cNvSpPr txBox="1"/>
          <p:nvPr/>
        </p:nvSpPr>
        <p:spPr>
          <a:xfrm>
            <a:off x="8960192" y="16662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C06C9-88CE-4B5F-AB4A-A7C848E61F4C}"/>
              </a:ext>
            </a:extLst>
          </p:cNvPr>
          <p:cNvSpPr txBox="1"/>
          <p:nvPr/>
        </p:nvSpPr>
        <p:spPr>
          <a:xfrm>
            <a:off x="10068979" y="211389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D996C-002E-4130-A51B-6864A8CC10F4}"/>
              </a:ext>
            </a:extLst>
          </p:cNvPr>
          <p:cNvSpPr txBox="1"/>
          <p:nvPr/>
        </p:nvSpPr>
        <p:spPr>
          <a:xfrm>
            <a:off x="8212273" y="3878981"/>
            <a:ext cx="32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: A, J, </a:t>
            </a:r>
            <a:r>
              <a:rPr lang="en-US" dirty="0">
                <a:solidFill>
                  <a:schemeClr val="accent6"/>
                </a:solidFill>
              </a:rPr>
              <a:t>I</a:t>
            </a:r>
            <a:r>
              <a:rPr lang="en-US" dirty="0"/>
              <a:t>, E, F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AABD58-DEE6-4E9E-AC11-F92D2CF61BBB}"/>
              </a:ext>
            </a:extLst>
          </p:cNvPr>
          <p:cNvSpPr/>
          <p:nvPr/>
        </p:nvSpPr>
        <p:spPr>
          <a:xfrm flipH="1">
            <a:off x="10036223" y="32710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F90E17-4D55-474C-AE89-5B70DCA7EFBC}"/>
              </a:ext>
            </a:extLst>
          </p:cNvPr>
          <p:cNvSpPr txBox="1"/>
          <p:nvPr/>
        </p:nvSpPr>
        <p:spPr>
          <a:xfrm>
            <a:off x="10032013" y="3079205"/>
            <a:ext cx="187692" cy="38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2047A8-9536-4450-99D2-62F67211AAB0}"/>
              </a:ext>
            </a:extLst>
          </p:cNvPr>
          <p:cNvCxnSpPr>
            <a:cxnSpLocks/>
            <a:endCxn id="50" idx="3"/>
          </p:cNvCxnSpPr>
          <p:nvPr/>
        </p:nvCxnSpPr>
        <p:spPr>
          <a:xfrm flipV="1">
            <a:off x="8925418" y="2298563"/>
            <a:ext cx="1385935" cy="4900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hlinkClick r:id="rId2" action="ppaction://hlinksldjump"/>
            <a:extLst>
              <a:ext uri="{FF2B5EF4-FFF2-40B4-BE49-F238E27FC236}">
                <a16:creationId xmlns:a16="http://schemas.microsoft.com/office/drawing/2014/main" id="{A632751A-BAC4-4AF6-83C8-FBC417ADA7E7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43" name="Rectangle: Rounded Corners 42">
            <a:hlinkClick r:id="rId3" action="ppaction://hlinksldjump"/>
            <a:extLst>
              <a:ext uri="{FF2B5EF4-FFF2-40B4-BE49-F238E27FC236}">
                <a16:creationId xmlns:a16="http://schemas.microsoft.com/office/drawing/2014/main" id="{ACF5F436-4AF3-40D3-B32F-40C02EC32278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44" name="Rectangle: Rounded Corners 43">
            <a:hlinkClick r:id="rId4" action="ppaction://hlinksldjump"/>
            <a:extLst>
              <a:ext uri="{FF2B5EF4-FFF2-40B4-BE49-F238E27FC236}">
                <a16:creationId xmlns:a16="http://schemas.microsoft.com/office/drawing/2014/main" id="{A38B75FC-677A-4139-9A8E-2B1EFA93E4CE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51" name="Rectangle: Rounded Corners 50">
            <a:hlinkClick r:id="rId5" action="ppaction://hlinksldjump"/>
            <a:extLst>
              <a:ext uri="{FF2B5EF4-FFF2-40B4-BE49-F238E27FC236}">
                <a16:creationId xmlns:a16="http://schemas.microsoft.com/office/drawing/2014/main" id="{B2B6A823-A88C-407F-B6D3-D4CD0112643A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54" name="Rectangle: Rounded Corners 53">
            <a:hlinkClick r:id="rId6" action="ppaction://hlinksldjump"/>
            <a:extLst>
              <a:ext uri="{FF2B5EF4-FFF2-40B4-BE49-F238E27FC236}">
                <a16:creationId xmlns:a16="http://schemas.microsoft.com/office/drawing/2014/main" id="{55D9F4FF-84CF-47DF-9738-1C8473BF519E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EF18F17C-CE3E-4AD3-9939-8C6F3D825241}"/>
              </a:ext>
            </a:extLst>
          </p:cNvPr>
          <p:cNvSpPr txBox="1">
            <a:spLocks/>
          </p:cNvSpPr>
          <p:nvPr/>
        </p:nvSpPr>
        <p:spPr>
          <a:xfrm>
            <a:off x="0" y="-21516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>
                <a:solidFill>
                  <a:schemeClr val="bg1"/>
                </a:solidFill>
              </a:rPr>
              <a:t>Simulasi Penyelesaian</a:t>
            </a:r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1090A0A-D2EE-4A5E-9A61-41E007AC21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9918" y="312347"/>
            <a:ext cx="3505226" cy="5686467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E675BD42-EBCE-4170-B1AC-F08231713D4E}"/>
              </a:ext>
            </a:extLst>
          </p:cNvPr>
          <p:cNvSpPr/>
          <p:nvPr/>
        </p:nvSpPr>
        <p:spPr>
          <a:xfrm>
            <a:off x="4171620" y="3136882"/>
            <a:ext cx="3263524" cy="2315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56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0">
        <p159:morph option="byWord"/>
      </p:transition>
    </mc:Choice>
    <mc:Fallback xmlns="">
      <p:transition advClick="0" advTm="0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IF184802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17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7BF95A-07E2-44CE-AA10-B7D75C39284C}"/>
              </a:ext>
            </a:extLst>
          </p:cNvPr>
          <p:cNvCxnSpPr>
            <a:cxnSpLocks/>
          </p:cNvCxnSpPr>
          <p:nvPr/>
        </p:nvCxnSpPr>
        <p:spPr>
          <a:xfrm>
            <a:off x="8893743" y="1526128"/>
            <a:ext cx="0" cy="128884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E61C28-CC08-4BE9-A406-5155B63BE2AD}"/>
              </a:ext>
            </a:extLst>
          </p:cNvPr>
          <p:cNvCxnSpPr>
            <a:cxnSpLocks/>
          </p:cNvCxnSpPr>
          <p:nvPr/>
        </p:nvCxnSpPr>
        <p:spPr>
          <a:xfrm>
            <a:off x="8893743" y="2814973"/>
            <a:ext cx="914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E3307-F518-4022-95EC-33A822D7EA4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808143" y="2814973"/>
            <a:ext cx="223870" cy="456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7B13BB-0219-4D40-B9E8-DEDFD1EC3803}"/>
              </a:ext>
            </a:extLst>
          </p:cNvPr>
          <p:cNvCxnSpPr>
            <a:cxnSpLocks/>
            <a:stCxn id="50" idx="3"/>
            <a:endCxn id="41" idx="1"/>
          </p:cNvCxnSpPr>
          <p:nvPr/>
        </p:nvCxnSpPr>
        <p:spPr>
          <a:xfrm flipH="1">
            <a:off x="10032013" y="2298563"/>
            <a:ext cx="279340" cy="972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53455-9016-4905-902D-240717226A67}"/>
              </a:ext>
            </a:extLst>
          </p:cNvPr>
          <p:cNvCxnSpPr>
            <a:cxnSpLocks/>
            <a:stCxn id="50" idx="3"/>
          </p:cNvCxnSpPr>
          <p:nvPr/>
        </p:nvCxnSpPr>
        <p:spPr>
          <a:xfrm flipH="1" flipV="1">
            <a:off x="8893746" y="1529177"/>
            <a:ext cx="1417607" cy="76938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5897D52-7C2A-472E-BBE3-6A4BAC681114}"/>
              </a:ext>
            </a:extLst>
          </p:cNvPr>
          <p:cNvSpPr/>
          <p:nvPr/>
        </p:nvSpPr>
        <p:spPr>
          <a:xfrm flipH="1">
            <a:off x="9256515" y="1805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B0C5E7-C571-4DD5-81F1-6624321EF977}"/>
              </a:ext>
            </a:extLst>
          </p:cNvPr>
          <p:cNvSpPr/>
          <p:nvPr/>
        </p:nvSpPr>
        <p:spPr>
          <a:xfrm flipH="1">
            <a:off x="9186292" y="2463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DC1D4F-A25B-4D0E-8CA2-5D2AB43D9BB3}"/>
              </a:ext>
            </a:extLst>
          </p:cNvPr>
          <p:cNvSpPr/>
          <p:nvPr/>
        </p:nvSpPr>
        <p:spPr>
          <a:xfrm flipH="1">
            <a:off x="10300612" y="2266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D3909-B4EF-4FD0-AA4C-939F00B05898}"/>
              </a:ext>
            </a:extLst>
          </p:cNvPr>
          <p:cNvSpPr txBox="1"/>
          <p:nvPr/>
        </p:nvSpPr>
        <p:spPr>
          <a:xfrm>
            <a:off x="9554678" y="2742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B11708-F71E-49BF-8456-143729074B6C}"/>
              </a:ext>
            </a:extLst>
          </p:cNvPr>
          <p:cNvSpPr txBox="1"/>
          <p:nvPr/>
        </p:nvSpPr>
        <p:spPr>
          <a:xfrm>
            <a:off x="9186292" y="22789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0F288D-3723-42DC-9EAE-0F40C5FFF002}"/>
              </a:ext>
            </a:extLst>
          </p:cNvPr>
          <p:cNvSpPr txBox="1"/>
          <p:nvPr/>
        </p:nvSpPr>
        <p:spPr>
          <a:xfrm>
            <a:off x="8662659" y="27098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3977C1-3A53-4EBD-9864-2FA7924C3C31}"/>
              </a:ext>
            </a:extLst>
          </p:cNvPr>
          <p:cNvSpPr txBox="1"/>
          <p:nvPr/>
        </p:nvSpPr>
        <p:spPr>
          <a:xfrm>
            <a:off x="8960192" y="16662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C06C9-88CE-4B5F-AB4A-A7C848E61F4C}"/>
              </a:ext>
            </a:extLst>
          </p:cNvPr>
          <p:cNvSpPr txBox="1"/>
          <p:nvPr/>
        </p:nvSpPr>
        <p:spPr>
          <a:xfrm>
            <a:off x="10068979" y="211389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D996C-002E-4130-A51B-6864A8CC10F4}"/>
              </a:ext>
            </a:extLst>
          </p:cNvPr>
          <p:cNvSpPr txBox="1"/>
          <p:nvPr/>
        </p:nvSpPr>
        <p:spPr>
          <a:xfrm>
            <a:off x="8212273" y="3878981"/>
            <a:ext cx="32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: A, J, </a:t>
            </a:r>
            <a:r>
              <a:rPr lang="en-US" dirty="0">
                <a:solidFill>
                  <a:schemeClr val="accent6"/>
                </a:solidFill>
              </a:rPr>
              <a:t>I</a:t>
            </a:r>
            <a:r>
              <a:rPr lang="en-US" dirty="0"/>
              <a:t>, F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AABD58-DEE6-4E9E-AC11-F92D2CF61BBB}"/>
              </a:ext>
            </a:extLst>
          </p:cNvPr>
          <p:cNvSpPr/>
          <p:nvPr/>
        </p:nvSpPr>
        <p:spPr>
          <a:xfrm flipH="1">
            <a:off x="10036223" y="32710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F90E17-4D55-474C-AE89-5B70DCA7EFBC}"/>
              </a:ext>
            </a:extLst>
          </p:cNvPr>
          <p:cNvSpPr txBox="1"/>
          <p:nvPr/>
        </p:nvSpPr>
        <p:spPr>
          <a:xfrm>
            <a:off x="10032013" y="3079205"/>
            <a:ext cx="187692" cy="38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2047A8-9536-4450-99D2-62F67211AAB0}"/>
              </a:ext>
            </a:extLst>
          </p:cNvPr>
          <p:cNvCxnSpPr>
            <a:cxnSpLocks/>
            <a:endCxn id="50" idx="3"/>
          </p:cNvCxnSpPr>
          <p:nvPr/>
        </p:nvCxnSpPr>
        <p:spPr>
          <a:xfrm flipV="1">
            <a:off x="8925418" y="2298563"/>
            <a:ext cx="1385935" cy="4900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hlinkClick r:id="rId2" action="ppaction://hlinksldjump"/>
            <a:extLst>
              <a:ext uri="{FF2B5EF4-FFF2-40B4-BE49-F238E27FC236}">
                <a16:creationId xmlns:a16="http://schemas.microsoft.com/office/drawing/2014/main" id="{38DC9481-8AA0-440E-9A1C-8F22A02C2541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54" name="Rectangle: Rounded Corners 53">
            <a:hlinkClick r:id="rId3" action="ppaction://hlinksldjump"/>
            <a:extLst>
              <a:ext uri="{FF2B5EF4-FFF2-40B4-BE49-F238E27FC236}">
                <a16:creationId xmlns:a16="http://schemas.microsoft.com/office/drawing/2014/main" id="{51E177C4-311B-4065-8BCB-9267F8486C2F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55" name="Rectangle: Rounded Corners 54">
            <a:hlinkClick r:id="rId4" action="ppaction://hlinksldjump"/>
            <a:extLst>
              <a:ext uri="{FF2B5EF4-FFF2-40B4-BE49-F238E27FC236}">
                <a16:creationId xmlns:a16="http://schemas.microsoft.com/office/drawing/2014/main" id="{B8146985-3680-4D26-8F82-79D43E5730A7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57" name="Rectangle: Rounded Corners 56">
            <a:hlinkClick r:id="rId5" action="ppaction://hlinksldjump"/>
            <a:extLst>
              <a:ext uri="{FF2B5EF4-FFF2-40B4-BE49-F238E27FC236}">
                <a16:creationId xmlns:a16="http://schemas.microsoft.com/office/drawing/2014/main" id="{41C53AD3-57CA-4AD6-95DF-A99D090E7DE1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59" name="Rectangle: Rounded Corners 58">
            <a:hlinkClick r:id="rId6" action="ppaction://hlinksldjump"/>
            <a:extLst>
              <a:ext uri="{FF2B5EF4-FFF2-40B4-BE49-F238E27FC236}">
                <a16:creationId xmlns:a16="http://schemas.microsoft.com/office/drawing/2014/main" id="{98BA7C5E-53E8-46A8-A0F4-802B4B776CA7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7CAADE66-EC44-4606-94BE-19FE014E0CB9}"/>
              </a:ext>
            </a:extLst>
          </p:cNvPr>
          <p:cNvSpPr txBox="1">
            <a:spLocks/>
          </p:cNvSpPr>
          <p:nvPr/>
        </p:nvSpPr>
        <p:spPr>
          <a:xfrm>
            <a:off x="0" y="-21516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>
                <a:solidFill>
                  <a:schemeClr val="bg1"/>
                </a:solidFill>
              </a:rPr>
              <a:t>Simulasi Penyelesaian</a:t>
            </a:r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B810A77-7C71-4E04-96B9-EE1EBC1C74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9918" y="312347"/>
            <a:ext cx="3505226" cy="5686467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DFECF43-0047-4FBC-9886-87C4F2ADCDCA}"/>
              </a:ext>
            </a:extLst>
          </p:cNvPr>
          <p:cNvSpPr/>
          <p:nvPr/>
        </p:nvSpPr>
        <p:spPr>
          <a:xfrm>
            <a:off x="4171620" y="2176759"/>
            <a:ext cx="3263524" cy="2315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24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0">
        <p159:morph option="byWord"/>
      </p:transition>
    </mc:Choice>
    <mc:Fallback xmlns="">
      <p:transition advClick="0" advTm="0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IF184802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17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7BF95A-07E2-44CE-AA10-B7D75C39284C}"/>
              </a:ext>
            </a:extLst>
          </p:cNvPr>
          <p:cNvCxnSpPr>
            <a:cxnSpLocks/>
            <a:stCxn id="49" idx="3"/>
          </p:cNvCxnSpPr>
          <p:nvPr/>
        </p:nvCxnSpPr>
        <p:spPr>
          <a:xfrm flipH="1">
            <a:off x="8893744" y="1850953"/>
            <a:ext cx="396988" cy="96402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E61C28-CC08-4BE9-A406-5155B63BE2AD}"/>
              </a:ext>
            </a:extLst>
          </p:cNvPr>
          <p:cNvCxnSpPr>
            <a:cxnSpLocks/>
          </p:cNvCxnSpPr>
          <p:nvPr/>
        </p:nvCxnSpPr>
        <p:spPr>
          <a:xfrm>
            <a:off x="8893743" y="2814973"/>
            <a:ext cx="914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E3307-F518-4022-95EC-33A822D7EA4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808143" y="2814973"/>
            <a:ext cx="223870" cy="456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7B13BB-0219-4D40-B9E8-DEDFD1EC3803}"/>
              </a:ext>
            </a:extLst>
          </p:cNvPr>
          <p:cNvCxnSpPr>
            <a:cxnSpLocks/>
            <a:stCxn id="50" idx="3"/>
            <a:endCxn id="41" idx="1"/>
          </p:cNvCxnSpPr>
          <p:nvPr/>
        </p:nvCxnSpPr>
        <p:spPr>
          <a:xfrm flipH="1">
            <a:off x="10032013" y="2298563"/>
            <a:ext cx="279340" cy="972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53455-9016-4905-902D-240717226A67}"/>
              </a:ext>
            </a:extLst>
          </p:cNvPr>
          <p:cNvCxnSpPr>
            <a:cxnSpLocks/>
            <a:stCxn id="50" idx="3"/>
            <a:endCxn id="49" idx="3"/>
          </p:cNvCxnSpPr>
          <p:nvPr/>
        </p:nvCxnSpPr>
        <p:spPr>
          <a:xfrm flipH="1" flipV="1">
            <a:off x="9290732" y="1850953"/>
            <a:ext cx="1020621" cy="44761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5897D52-7C2A-472E-BBE3-6A4BAC681114}"/>
              </a:ext>
            </a:extLst>
          </p:cNvPr>
          <p:cNvSpPr/>
          <p:nvPr/>
        </p:nvSpPr>
        <p:spPr>
          <a:xfrm flipH="1">
            <a:off x="9256515" y="1805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B0C5E7-C571-4DD5-81F1-6624321EF977}"/>
              </a:ext>
            </a:extLst>
          </p:cNvPr>
          <p:cNvSpPr/>
          <p:nvPr/>
        </p:nvSpPr>
        <p:spPr>
          <a:xfrm flipH="1">
            <a:off x="9186292" y="2463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DC1D4F-A25B-4D0E-8CA2-5D2AB43D9BB3}"/>
              </a:ext>
            </a:extLst>
          </p:cNvPr>
          <p:cNvSpPr/>
          <p:nvPr/>
        </p:nvSpPr>
        <p:spPr>
          <a:xfrm flipH="1">
            <a:off x="10300612" y="2266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D3909-B4EF-4FD0-AA4C-939F00B05898}"/>
              </a:ext>
            </a:extLst>
          </p:cNvPr>
          <p:cNvSpPr txBox="1"/>
          <p:nvPr/>
        </p:nvSpPr>
        <p:spPr>
          <a:xfrm>
            <a:off x="9554678" y="2742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B11708-F71E-49BF-8456-143729074B6C}"/>
              </a:ext>
            </a:extLst>
          </p:cNvPr>
          <p:cNvSpPr txBox="1"/>
          <p:nvPr/>
        </p:nvSpPr>
        <p:spPr>
          <a:xfrm>
            <a:off x="9186292" y="22789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0F288D-3723-42DC-9EAE-0F40C5FFF002}"/>
              </a:ext>
            </a:extLst>
          </p:cNvPr>
          <p:cNvSpPr txBox="1"/>
          <p:nvPr/>
        </p:nvSpPr>
        <p:spPr>
          <a:xfrm>
            <a:off x="8662659" y="27098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3977C1-3A53-4EBD-9864-2FA7924C3C31}"/>
              </a:ext>
            </a:extLst>
          </p:cNvPr>
          <p:cNvSpPr txBox="1"/>
          <p:nvPr/>
        </p:nvSpPr>
        <p:spPr>
          <a:xfrm>
            <a:off x="8960192" y="16662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C06C9-88CE-4B5F-AB4A-A7C848E61F4C}"/>
              </a:ext>
            </a:extLst>
          </p:cNvPr>
          <p:cNvSpPr txBox="1"/>
          <p:nvPr/>
        </p:nvSpPr>
        <p:spPr>
          <a:xfrm>
            <a:off x="10068979" y="211389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D996C-002E-4130-A51B-6864A8CC10F4}"/>
              </a:ext>
            </a:extLst>
          </p:cNvPr>
          <p:cNvSpPr txBox="1"/>
          <p:nvPr/>
        </p:nvSpPr>
        <p:spPr>
          <a:xfrm>
            <a:off x="8212273" y="3878981"/>
            <a:ext cx="32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: A, J, </a:t>
            </a:r>
            <a:r>
              <a:rPr lang="en-US" dirty="0">
                <a:solidFill>
                  <a:schemeClr val="accent6"/>
                </a:solidFill>
              </a:rPr>
              <a:t>I</a:t>
            </a:r>
            <a:r>
              <a:rPr lang="en-US" dirty="0"/>
              <a:t>, F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AABD58-DEE6-4E9E-AC11-F92D2CF61BBB}"/>
              </a:ext>
            </a:extLst>
          </p:cNvPr>
          <p:cNvSpPr/>
          <p:nvPr/>
        </p:nvSpPr>
        <p:spPr>
          <a:xfrm flipH="1">
            <a:off x="10036223" y="32710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F90E17-4D55-474C-AE89-5B70DCA7EFBC}"/>
              </a:ext>
            </a:extLst>
          </p:cNvPr>
          <p:cNvSpPr txBox="1"/>
          <p:nvPr/>
        </p:nvSpPr>
        <p:spPr>
          <a:xfrm>
            <a:off x="10032013" y="3079205"/>
            <a:ext cx="187692" cy="38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2047A8-9536-4450-99D2-62F67211AAB0}"/>
              </a:ext>
            </a:extLst>
          </p:cNvPr>
          <p:cNvCxnSpPr>
            <a:cxnSpLocks/>
            <a:endCxn id="50" idx="3"/>
          </p:cNvCxnSpPr>
          <p:nvPr/>
        </p:nvCxnSpPr>
        <p:spPr>
          <a:xfrm flipV="1">
            <a:off x="8925418" y="2298563"/>
            <a:ext cx="1385935" cy="4900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hlinkClick r:id="rId2" action="ppaction://hlinksldjump"/>
            <a:extLst>
              <a:ext uri="{FF2B5EF4-FFF2-40B4-BE49-F238E27FC236}">
                <a16:creationId xmlns:a16="http://schemas.microsoft.com/office/drawing/2014/main" id="{812B8B2C-129C-451E-AF21-2A282CFD5EE7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39" name="Rectangle: Rounded Corners 38">
            <a:hlinkClick r:id="rId3" action="ppaction://hlinksldjump"/>
            <a:extLst>
              <a:ext uri="{FF2B5EF4-FFF2-40B4-BE49-F238E27FC236}">
                <a16:creationId xmlns:a16="http://schemas.microsoft.com/office/drawing/2014/main" id="{825DB9C0-51F6-45C1-83BF-3A11A92759B7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43" name="Rectangle: Rounded Corners 42">
            <a:hlinkClick r:id="rId4" action="ppaction://hlinksldjump"/>
            <a:extLst>
              <a:ext uri="{FF2B5EF4-FFF2-40B4-BE49-F238E27FC236}">
                <a16:creationId xmlns:a16="http://schemas.microsoft.com/office/drawing/2014/main" id="{FFF48448-89D5-4742-ABAB-4227845AB89B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45" name="Rectangle: Rounded Corners 44">
            <a:hlinkClick r:id="rId5" action="ppaction://hlinksldjump"/>
            <a:extLst>
              <a:ext uri="{FF2B5EF4-FFF2-40B4-BE49-F238E27FC236}">
                <a16:creationId xmlns:a16="http://schemas.microsoft.com/office/drawing/2014/main" id="{D9A1C916-626F-4D88-8E48-54AB437EBF0C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51" name="Rectangle: Rounded Corners 50">
            <a:hlinkClick r:id="rId6" action="ppaction://hlinksldjump"/>
            <a:extLst>
              <a:ext uri="{FF2B5EF4-FFF2-40B4-BE49-F238E27FC236}">
                <a16:creationId xmlns:a16="http://schemas.microsoft.com/office/drawing/2014/main" id="{4A98258C-5F2D-406D-8B99-6E2C1168F7D4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81FF0606-38B8-4021-B688-AD40B9599F07}"/>
              </a:ext>
            </a:extLst>
          </p:cNvPr>
          <p:cNvSpPr txBox="1">
            <a:spLocks/>
          </p:cNvSpPr>
          <p:nvPr/>
        </p:nvSpPr>
        <p:spPr>
          <a:xfrm>
            <a:off x="0" y="-21516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>
                <a:solidFill>
                  <a:schemeClr val="bg1"/>
                </a:solidFill>
              </a:rPr>
              <a:t>Simulasi Penyelesaian</a:t>
            </a:r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6DBCFBA-9823-40A8-9F24-7D185470E4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9918" y="312347"/>
            <a:ext cx="3505226" cy="5686467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2421DF2E-3D78-4B1E-AB78-777889041F54}"/>
              </a:ext>
            </a:extLst>
          </p:cNvPr>
          <p:cNvSpPr/>
          <p:nvPr/>
        </p:nvSpPr>
        <p:spPr>
          <a:xfrm>
            <a:off x="4171620" y="3136882"/>
            <a:ext cx="3263524" cy="2315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22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0">
        <p159:morph option="byWord"/>
      </p:transition>
    </mc:Choice>
    <mc:Fallback xmlns="">
      <p:transition advClick="0" advTm="0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IF184802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17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7BF95A-07E2-44CE-AA10-B7D75C39284C}"/>
              </a:ext>
            </a:extLst>
          </p:cNvPr>
          <p:cNvCxnSpPr>
            <a:cxnSpLocks/>
            <a:stCxn id="49" idx="3"/>
          </p:cNvCxnSpPr>
          <p:nvPr/>
        </p:nvCxnSpPr>
        <p:spPr>
          <a:xfrm flipH="1">
            <a:off x="8893744" y="1850953"/>
            <a:ext cx="396988" cy="96402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E61C28-CC08-4BE9-A406-5155B63BE2AD}"/>
              </a:ext>
            </a:extLst>
          </p:cNvPr>
          <p:cNvCxnSpPr>
            <a:cxnSpLocks/>
          </p:cNvCxnSpPr>
          <p:nvPr/>
        </p:nvCxnSpPr>
        <p:spPr>
          <a:xfrm>
            <a:off x="8893743" y="2814973"/>
            <a:ext cx="914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E3307-F518-4022-95EC-33A822D7EA4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808143" y="2814973"/>
            <a:ext cx="223870" cy="456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7B13BB-0219-4D40-B9E8-DEDFD1EC3803}"/>
              </a:ext>
            </a:extLst>
          </p:cNvPr>
          <p:cNvCxnSpPr>
            <a:cxnSpLocks/>
            <a:stCxn id="50" idx="3"/>
            <a:endCxn id="41" idx="1"/>
          </p:cNvCxnSpPr>
          <p:nvPr/>
        </p:nvCxnSpPr>
        <p:spPr>
          <a:xfrm flipH="1">
            <a:off x="10032013" y="2298563"/>
            <a:ext cx="279340" cy="972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53455-9016-4905-902D-240717226A67}"/>
              </a:ext>
            </a:extLst>
          </p:cNvPr>
          <p:cNvCxnSpPr>
            <a:cxnSpLocks/>
            <a:stCxn id="50" idx="3"/>
            <a:endCxn id="49" idx="3"/>
          </p:cNvCxnSpPr>
          <p:nvPr/>
        </p:nvCxnSpPr>
        <p:spPr>
          <a:xfrm flipH="1" flipV="1">
            <a:off x="9290732" y="1850953"/>
            <a:ext cx="1020621" cy="44761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5897D52-7C2A-472E-BBE3-6A4BAC681114}"/>
              </a:ext>
            </a:extLst>
          </p:cNvPr>
          <p:cNvSpPr/>
          <p:nvPr/>
        </p:nvSpPr>
        <p:spPr>
          <a:xfrm flipH="1">
            <a:off x="9256515" y="1805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B0C5E7-C571-4DD5-81F1-6624321EF977}"/>
              </a:ext>
            </a:extLst>
          </p:cNvPr>
          <p:cNvSpPr/>
          <p:nvPr/>
        </p:nvSpPr>
        <p:spPr>
          <a:xfrm flipH="1">
            <a:off x="9186292" y="2463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DC1D4F-A25B-4D0E-8CA2-5D2AB43D9BB3}"/>
              </a:ext>
            </a:extLst>
          </p:cNvPr>
          <p:cNvSpPr/>
          <p:nvPr/>
        </p:nvSpPr>
        <p:spPr>
          <a:xfrm flipH="1">
            <a:off x="10300612" y="2266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D3909-B4EF-4FD0-AA4C-939F00B05898}"/>
              </a:ext>
            </a:extLst>
          </p:cNvPr>
          <p:cNvSpPr txBox="1"/>
          <p:nvPr/>
        </p:nvSpPr>
        <p:spPr>
          <a:xfrm>
            <a:off x="9554678" y="2742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B11708-F71E-49BF-8456-143729074B6C}"/>
              </a:ext>
            </a:extLst>
          </p:cNvPr>
          <p:cNvSpPr txBox="1"/>
          <p:nvPr/>
        </p:nvSpPr>
        <p:spPr>
          <a:xfrm>
            <a:off x="9186292" y="22789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0F288D-3723-42DC-9EAE-0F40C5FFF002}"/>
              </a:ext>
            </a:extLst>
          </p:cNvPr>
          <p:cNvSpPr txBox="1"/>
          <p:nvPr/>
        </p:nvSpPr>
        <p:spPr>
          <a:xfrm>
            <a:off x="8662659" y="27098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3977C1-3A53-4EBD-9864-2FA7924C3C31}"/>
              </a:ext>
            </a:extLst>
          </p:cNvPr>
          <p:cNvSpPr txBox="1"/>
          <p:nvPr/>
        </p:nvSpPr>
        <p:spPr>
          <a:xfrm>
            <a:off x="8960192" y="16662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C06C9-88CE-4B5F-AB4A-A7C848E61F4C}"/>
              </a:ext>
            </a:extLst>
          </p:cNvPr>
          <p:cNvSpPr txBox="1"/>
          <p:nvPr/>
        </p:nvSpPr>
        <p:spPr>
          <a:xfrm>
            <a:off x="10068979" y="211389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D996C-002E-4130-A51B-6864A8CC10F4}"/>
              </a:ext>
            </a:extLst>
          </p:cNvPr>
          <p:cNvSpPr txBox="1"/>
          <p:nvPr/>
        </p:nvSpPr>
        <p:spPr>
          <a:xfrm>
            <a:off x="8212273" y="3878981"/>
            <a:ext cx="32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: A, J, I, </a:t>
            </a:r>
            <a:r>
              <a:rPr lang="en-US" dirty="0">
                <a:solidFill>
                  <a:schemeClr val="accent6"/>
                </a:solidFill>
              </a:rPr>
              <a:t>G</a:t>
            </a:r>
            <a:r>
              <a:rPr lang="en-US" dirty="0"/>
              <a:t>, F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AABD58-DEE6-4E9E-AC11-F92D2CF61BBB}"/>
              </a:ext>
            </a:extLst>
          </p:cNvPr>
          <p:cNvSpPr/>
          <p:nvPr/>
        </p:nvSpPr>
        <p:spPr>
          <a:xfrm flipH="1">
            <a:off x="10036223" y="32710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F90E17-4D55-474C-AE89-5B70DCA7EFBC}"/>
              </a:ext>
            </a:extLst>
          </p:cNvPr>
          <p:cNvSpPr txBox="1"/>
          <p:nvPr/>
        </p:nvSpPr>
        <p:spPr>
          <a:xfrm>
            <a:off x="10032013" y="3079205"/>
            <a:ext cx="187692" cy="38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2047A8-9536-4450-99D2-62F67211AAB0}"/>
              </a:ext>
            </a:extLst>
          </p:cNvPr>
          <p:cNvCxnSpPr>
            <a:cxnSpLocks/>
            <a:endCxn id="50" idx="3"/>
          </p:cNvCxnSpPr>
          <p:nvPr/>
        </p:nvCxnSpPr>
        <p:spPr>
          <a:xfrm flipV="1">
            <a:off x="8925418" y="2298563"/>
            <a:ext cx="1385935" cy="4900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hlinkClick r:id="rId2" action="ppaction://hlinksldjump"/>
            <a:extLst>
              <a:ext uri="{FF2B5EF4-FFF2-40B4-BE49-F238E27FC236}">
                <a16:creationId xmlns:a16="http://schemas.microsoft.com/office/drawing/2014/main" id="{018D9CA3-6315-4D99-A781-457499020267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54" name="Rectangle: Rounded Corners 53">
            <a:hlinkClick r:id="rId3" action="ppaction://hlinksldjump"/>
            <a:extLst>
              <a:ext uri="{FF2B5EF4-FFF2-40B4-BE49-F238E27FC236}">
                <a16:creationId xmlns:a16="http://schemas.microsoft.com/office/drawing/2014/main" id="{9123C6F6-A815-413A-8D8E-7EB39AADA3FB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55" name="Rectangle: Rounded Corners 54">
            <a:hlinkClick r:id="rId4" action="ppaction://hlinksldjump"/>
            <a:extLst>
              <a:ext uri="{FF2B5EF4-FFF2-40B4-BE49-F238E27FC236}">
                <a16:creationId xmlns:a16="http://schemas.microsoft.com/office/drawing/2014/main" id="{A5C233BD-F77C-4FC8-905E-8F63C06421D2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57" name="Rectangle: Rounded Corners 56">
            <a:hlinkClick r:id="rId5" action="ppaction://hlinksldjump"/>
            <a:extLst>
              <a:ext uri="{FF2B5EF4-FFF2-40B4-BE49-F238E27FC236}">
                <a16:creationId xmlns:a16="http://schemas.microsoft.com/office/drawing/2014/main" id="{BDB60C91-38E6-4C7A-82F3-AE4A84F1BC93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59" name="Rectangle: Rounded Corners 58">
            <a:hlinkClick r:id="rId6" action="ppaction://hlinksldjump"/>
            <a:extLst>
              <a:ext uri="{FF2B5EF4-FFF2-40B4-BE49-F238E27FC236}">
                <a16:creationId xmlns:a16="http://schemas.microsoft.com/office/drawing/2014/main" id="{4C114669-E761-4E50-A90B-E7259FD43041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168D4DEE-8A36-4E60-A1DE-AE726EE1C9C8}"/>
              </a:ext>
            </a:extLst>
          </p:cNvPr>
          <p:cNvSpPr txBox="1">
            <a:spLocks/>
          </p:cNvSpPr>
          <p:nvPr/>
        </p:nvSpPr>
        <p:spPr>
          <a:xfrm>
            <a:off x="0" y="-21516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>
                <a:solidFill>
                  <a:schemeClr val="bg1"/>
                </a:solidFill>
              </a:rPr>
              <a:t>Simulasi Penyelesaian</a:t>
            </a:r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4D414C-CD23-40AD-9D28-6091D1E027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9918" y="312347"/>
            <a:ext cx="3505226" cy="5686467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58CCE3C-C2E5-4747-A4C0-89078BA59E46}"/>
              </a:ext>
            </a:extLst>
          </p:cNvPr>
          <p:cNvSpPr/>
          <p:nvPr/>
        </p:nvSpPr>
        <p:spPr>
          <a:xfrm>
            <a:off x="4171620" y="3318013"/>
            <a:ext cx="3263524" cy="4962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17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0">
        <p159:morph option="byWord"/>
      </p:transition>
    </mc:Choice>
    <mc:Fallback xmlns="">
      <p:transition advClick="0" advTm="0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IF184802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17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7BF95A-07E2-44CE-AA10-B7D75C39284C}"/>
              </a:ext>
            </a:extLst>
          </p:cNvPr>
          <p:cNvCxnSpPr>
            <a:cxnSpLocks/>
            <a:stCxn id="49" idx="3"/>
          </p:cNvCxnSpPr>
          <p:nvPr/>
        </p:nvCxnSpPr>
        <p:spPr>
          <a:xfrm flipH="1">
            <a:off x="8893744" y="1850953"/>
            <a:ext cx="396988" cy="96402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E61C28-CC08-4BE9-A406-5155B63BE2AD}"/>
              </a:ext>
            </a:extLst>
          </p:cNvPr>
          <p:cNvCxnSpPr>
            <a:cxnSpLocks/>
          </p:cNvCxnSpPr>
          <p:nvPr/>
        </p:nvCxnSpPr>
        <p:spPr>
          <a:xfrm>
            <a:off x="8893743" y="2814973"/>
            <a:ext cx="9144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E3307-F518-4022-95EC-33A822D7EA4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808143" y="2814973"/>
            <a:ext cx="223870" cy="456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7B13BB-0219-4D40-B9E8-DEDFD1EC3803}"/>
              </a:ext>
            </a:extLst>
          </p:cNvPr>
          <p:cNvCxnSpPr>
            <a:cxnSpLocks/>
            <a:stCxn id="50" idx="3"/>
            <a:endCxn id="41" idx="1"/>
          </p:cNvCxnSpPr>
          <p:nvPr/>
        </p:nvCxnSpPr>
        <p:spPr>
          <a:xfrm flipH="1">
            <a:off x="10032013" y="2298563"/>
            <a:ext cx="279340" cy="972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53455-9016-4905-902D-240717226A67}"/>
              </a:ext>
            </a:extLst>
          </p:cNvPr>
          <p:cNvCxnSpPr>
            <a:cxnSpLocks/>
            <a:stCxn id="50" idx="3"/>
            <a:endCxn id="49" idx="3"/>
          </p:cNvCxnSpPr>
          <p:nvPr/>
        </p:nvCxnSpPr>
        <p:spPr>
          <a:xfrm flipH="1" flipV="1">
            <a:off x="9290732" y="1850953"/>
            <a:ext cx="1020621" cy="447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5897D52-7C2A-472E-BBE3-6A4BAC681114}"/>
              </a:ext>
            </a:extLst>
          </p:cNvPr>
          <p:cNvSpPr/>
          <p:nvPr/>
        </p:nvSpPr>
        <p:spPr>
          <a:xfrm flipH="1">
            <a:off x="9256515" y="1805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B0C5E7-C571-4DD5-81F1-6624321EF977}"/>
              </a:ext>
            </a:extLst>
          </p:cNvPr>
          <p:cNvSpPr/>
          <p:nvPr/>
        </p:nvSpPr>
        <p:spPr>
          <a:xfrm flipH="1">
            <a:off x="9186292" y="2463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DC1D4F-A25B-4D0E-8CA2-5D2AB43D9BB3}"/>
              </a:ext>
            </a:extLst>
          </p:cNvPr>
          <p:cNvSpPr/>
          <p:nvPr/>
        </p:nvSpPr>
        <p:spPr>
          <a:xfrm flipH="1">
            <a:off x="10300612" y="2266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D3909-B4EF-4FD0-AA4C-939F00B05898}"/>
              </a:ext>
            </a:extLst>
          </p:cNvPr>
          <p:cNvSpPr txBox="1"/>
          <p:nvPr/>
        </p:nvSpPr>
        <p:spPr>
          <a:xfrm>
            <a:off x="9554678" y="2742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B11708-F71E-49BF-8456-143729074B6C}"/>
              </a:ext>
            </a:extLst>
          </p:cNvPr>
          <p:cNvSpPr txBox="1"/>
          <p:nvPr/>
        </p:nvSpPr>
        <p:spPr>
          <a:xfrm>
            <a:off x="9186292" y="22789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0F288D-3723-42DC-9EAE-0F40C5FFF002}"/>
              </a:ext>
            </a:extLst>
          </p:cNvPr>
          <p:cNvSpPr txBox="1"/>
          <p:nvPr/>
        </p:nvSpPr>
        <p:spPr>
          <a:xfrm>
            <a:off x="8662659" y="27098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3977C1-3A53-4EBD-9864-2FA7924C3C31}"/>
              </a:ext>
            </a:extLst>
          </p:cNvPr>
          <p:cNvSpPr txBox="1"/>
          <p:nvPr/>
        </p:nvSpPr>
        <p:spPr>
          <a:xfrm>
            <a:off x="8960192" y="16662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C06C9-88CE-4B5F-AB4A-A7C848E61F4C}"/>
              </a:ext>
            </a:extLst>
          </p:cNvPr>
          <p:cNvSpPr txBox="1"/>
          <p:nvPr/>
        </p:nvSpPr>
        <p:spPr>
          <a:xfrm>
            <a:off x="10068979" y="211389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D996C-002E-4130-A51B-6864A8CC10F4}"/>
              </a:ext>
            </a:extLst>
          </p:cNvPr>
          <p:cNvSpPr txBox="1"/>
          <p:nvPr/>
        </p:nvSpPr>
        <p:spPr>
          <a:xfrm>
            <a:off x="8212273" y="3878981"/>
            <a:ext cx="32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: </a:t>
            </a:r>
            <a:r>
              <a:rPr lang="en-US" dirty="0">
                <a:solidFill>
                  <a:schemeClr val="accent6"/>
                </a:solidFill>
              </a:rPr>
              <a:t>A</a:t>
            </a:r>
            <a:r>
              <a:rPr lang="en-US" dirty="0"/>
              <a:t>, J, I, </a:t>
            </a:r>
            <a:r>
              <a:rPr lang="en-US" dirty="0">
                <a:solidFill>
                  <a:schemeClr val="accent6"/>
                </a:solidFill>
              </a:rPr>
              <a:t>G, F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AABD58-DEE6-4E9E-AC11-F92D2CF61BBB}"/>
              </a:ext>
            </a:extLst>
          </p:cNvPr>
          <p:cNvSpPr/>
          <p:nvPr/>
        </p:nvSpPr>
        <p:spPr>
          <a:xfrm flipH="1">
            <a:off x="10036223" y="32710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F90E17-4D55-474C-AE89-5B70DCA7EFBC}"/>
              </a:ext>
            </a:extLst>
          </p:cNvPr>
          <p:cNvSpPr txBox="1"/>
          <p:nvPr/>
        </p:nvSpPr>
        <p:spPr>
          <a:xfrm>
            <a:off x="10032013" y="3079205"/>
            <a:ext cx="187692" cy="38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5560C5AF-257E-4D23-846F-CF50EB62567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>
                <a:solidFill>
                  <a:schemeClr val="bg1"/>
                </a:solidFill>
              </a:rPr>
              <a:t>Simulasi Penyelesaian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5" name="Rectangle: Rounded Corners 34">
            <a:hlinkClick r:id="rId2" action="ppaction://hlinksldjump"/>
            <a:extLst>
              <a:ext uri="{FF2B5EF4-FFF2-40B4-BE49-F238E27FC236}">
                <a16:creationId xmlns:a16="http://schemas.microsoft.com/office/drawing/2014/main" id="{6966A9F0-C323-42E2-A314-FD6A04C8B305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39" name="Rectangle: Rounded Corners 38">
            <a:hlinkClick r:id="rId3" action="ppaction://hlinksldjump"/>
            <a:extLst>
              <a:ext uri="{FF2B5EF4-FFF2-40B4-BE49-F238E27FC236}">
                <a16:creationId xmlns:a16="http://schemas.microsoft.com/office/drawing/2014/main" id="{C609FC19-5F34-4153-B9CC-7598865A092F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43" name="Rectangle: Rounded Corners 42">
            <a:hlinkClick r:id="rId4" action="ppaction://hlinksldjump"/>
            <a:extLst>
              <a:ext uri="{FF2B5EF4-FFF2-40B4-BE49-F238E27FC236}">
                <a16:creationId xmlns:a16="http://schemas.microsoft.com/office/drawing/2014/main" id="{3B70BCA3-FBDE-4646-AFA5-C5232FD41961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45" name="Rectangle: Rounded Corners 44">
            <a:hlinkClick r:id="rId5" action="ppaction://hlinksldjump"/>
            <a:extLst>
              <a:ext uri="{FF2B5EF4-FFF2-40B4-BE49-F238E27FC236}">
                <a16:creationId xmlns:a16="http://schemas.microsoft.com/office/drawing/2014/main" id="{C95B23F5-8B8F-48D3-A7D4-EEAC0B31785B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51" name="Rectangle: Rounded Corners 50">
            <a:hlinkClick r:id="rId6" action="ppaction://hlinksldjump"/>
            <a:extLst>
              <a:ext uri="{FF2B5EF4-FFF2-40B4-BE49-F238E27FC236}">
                <a16:creationId xmlns:a16="http://schemas.microsoft.com/office/drawing/2014/main" id="{EEF7C2CB-0E46-4A45-A4B0-381F7B0F0F07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0CCF7A7-5E2E-4086-8B7C-3F49A4C590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9918" y="312347"/>
            <a:ext cx="3505226" cy="5686467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28303AAF-6E80-4815-A843-2F52A5526F06}"/>
              </a:ext>
            </a:extLst>
          </p:cNvPr>
          <p:cNvSpPr/>
          <p:nvPr/>
        </p:nvSpPr>
        <p:spPr>
          <a:xfrm>
            <a:off x="4171620" y="2027567"/>
            <a:ext cx="3263524" cy="6605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15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0">
        <p159:morph option="byWord"/>
      </p:transition>
    </mc:Choice>
    <mc:Fallback xmlns="">
      <p:transition advClick="0" advTm="0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IF184802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17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7BF95A-07E2-44CE-AA10-B7D75C39284C}"/>
              </a:ext>
            </a:extLst>
          </p:cNvPr>
          <p:cNvCxnSpPr>
            <a:cxnSpLocks/>
            <a:stCxn id="49" idx="3"/>
          </p:cNvCxnSpPr>
          <p:nvPr/>
        </p:nvCxnSpPr>
        <p:spPr>
          <a:xfrm flipH="1">
            <a:off x="8893744" y="1850953"/>
            <a:ext cx="396988" cy="96402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E61C28-CC08-4BE9-A406-5155B63BE2AD}"/>
              </a:ext>
            </a:extLst>
          </p:cNvPr>
          <p:cNvCxnSpPr>
            <a:cxnSpLocks/>
          </p:cNvCxnSpPr>
          <p:nvPr/>
        </p:nvCxnSpPr>
        <p:spPr>
          <a:xfrm>
            <a:off x="8893743" y="2814973"/>
            <a:ext cx="9144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E3307-F518-4022-95EC-33A822D7EA4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808143" y="2814973"/>
            <a:ext cx="223870" cy="456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7B13BB-0219-4D40-B9E8-DEDFD1EC3803}"/>
              </a:ext>
            </a:extLst>
          </p:cNvPr>
          <p:cNvCxnSpPr>
            <a:cxnSpLocks/>
            <a:stCxn id="50" idx="3"/>
            <a:endCxn id="41" idx="1"/>
          </p:cNvCxnSpPr>
          <p:nvPr/>
        </p:nvCxnSpPr>
        <p:spPr>
          <a:xfrm flipH="1">
            <a:off x="10032013" y="2298563"/>
            <a:ext cx="279340" cy="972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53455-9016-4905-902D-240717226A67}"/>
              </a:ext>
            </a:extLst>
          </p:cNvPr>
          <p:cNvCxnSpPr>
            <a:cxnSpLocks/>
            <a:stCxn id="50" idx="3"/>
            <a:endCxn id="49" idx="3"/>
          </p:cNvCxnSpPr>
          <p:nvPr/>
        </p:nvCxnSpPr>
        <p:spPr>
          <a:xfrm flipH="1" flipV="1">
            <a:off x="9290732" y="1850953"/>
            <a:ext cx="1020621" cy="447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5897D52-7C2A-472E-BBE3-6A4BAC681114}"/>
              </a:ext>
            </a:extLst>
          </p:cNvPr>
          <p:cNvSpPr/>
          <p:nvPr/>
        </p:nvSpPr>
        <p:spPr>
          <a:xfrm flipH="1">
            <a:off x="9256515" y="1805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B0C5E7-C571-4DD5-81F1-6624321EF977}"/>
              </a:ext>
            </a:extLst>
          </p:cNvPr>
          <p:cNvSpPr/>
          <p:nvPr/>
        </p:nvSpPr>
        <p:spPr>
          <a:xfrm flipH="1">
            <a:off x="9186292" y="2463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DC1D4F-A25B-4D0E-8CA2-5D2AB43D9BB3}"/>
              </a:ext>
            </a:extLst>
          </p:cNvPr>
          <p:cNvSpPr/>
          <p:nvPr/>
        </p:nvSpPr>
        <p:spPr>
          <a:xfrm flipH="1">
            <a:off x="10300612" y="2266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D3909-B4EF-4FD0-AA4C-939F00B05898}"/>
              </a:ext>
            </a:extLst>
          </p:cNvPr>
          <p:cNvSpPr txBox="1"/>
          <p:nvPr/>
        </p:nvSpPr>
        <p:spPr>
          <a:xfrm>
            <a:off x="9554678" y="2742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B11708-F71E-49BF-8456-143729074B6C}"/>
              </a:ext>
            </a:extLst>
          </p:cNvPr>
          <p:cNvSpPr txBox="1"/>
          <p:nvPr/>
        </p:nvSpPr>
        <p:spPr>
          <a:xfrm>
            <a:off x="9186292" y="22789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0F288D-3723-42DC-9EAE-0F40C5FFF002}"/>
              </a:ext>
            </a:extLst>
          </p:cNvPr>
          <p:cNvSpPr txBox="1"/>
          <p:nvPr/>
        </p:nvSpPr>
        <p:spPr>
          <a:xfrm>
            <a:off x="8662659" y="27098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3977C1-3A53-4EBD-9864-2FA7924C3C31}"/>
              </a:ext>
            </a:extLst>
          </p:cNvPr>
          <p:cNvSpPr txBox="1"/>
          <p:nvPr/>
        </p:nvSpPr>
        <p:spPr>
          <a:xfrm>
            <a:off x="8960192" y="16662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C06C9-88CE-4B5F-AB4A-A7C848E61F4C}"/>
              </a:ext>
            </a:extLst>
          </p:cNvPr>
          <p:cNvSpPr txBox="1"/>
          <p:nvPr/>
        </p:nvSpPr>
        <p:spPr>
          <a:xfrm>
            <a:off x="10068979" y="211389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D996C-002E-4130-A51B-6864A8CC10F4}"/>
              </a:ext>
            </a:extLst>
          </p:cNvPr>
          <p:cNvSpPr txBox="1"/>
          <p:nvPr/>
        </p:nvSpPr>
        <p:spPr>
          <a:xfrm>
            <a:off x="8212273" y="3878981"/>
            <a:ext cx="32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: </a:t>
            </a:r>
            <a:r>
              <a:rPr lang="en-US" dirty="0">
                <a:solidFill>
                  <a:schemeClr val="accent6"/>
                </a:solidFill>
              </a:rPr>
              <a:t>A</a:t>
            </a:r>
            <a:r>
              <a:rPr lang="en-US" dirty="0"/>
              <a:t>, J, I, </a:t>
            </a:r>
            <a:r>
              <a:rPr lang="en-US" dirty="0">
                <a:solidFill>
                  <a:schemeClr val="accent6"/>
                </a:solidFill>
              </a:rPr>
              <a:t>G, F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AABD58-DEE6-4E9E-AC11-F92D2CF61BBB}"/>
              </a:ext>
            </a:extLst>
          </p:cNvPr>
          <p:cNvSpPr/>
          <p:nvPr/>
        </p:nvSpPr>
        <p:spPr>
          <a:xfrm flipH="1">
            <a:off x="10036223" y="32710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F90E17-4D55-474C-AE89-5B70DCA7EFBC}"/>
              </a:ext>
            </a:extLst>
          </p:cNvPr>
          <p:cNvSpPr txBox="1"/>
          <p:nvPr/>
        </p:nvSpPr>
        <p:spPr>
          <a:xfrm>
            <a:off x="10032013" y="3079205"/>
            <a:ext cx="187692" cy="38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86CE5F-5E2C-4218-AB4B-2241930A74CD}"/>
              </a:ext>
            </a:extLst>
          </p:cNvPr>
          <p:cNvCxnSpPr>
            <a:stCxn id="49" idx="3"/>
          </p:cNvCxnSpPr>
          <p:nvPr/>
        </p:nvCxnSpPr>
        <p:spPr>
          <a:xfrm>
            <a:off x="9290732" y="1850953"/>
            <a:ext cx="517411" cy="9376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421C035B-91A0-48E7-A7B6-CB9643D4EB1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>
                <a:solidFill>
                  <a:schemeClr val="bg1"/>
                </a:solidFill>
              </a:rPr>
              <a:t>Simulasi Penyelesaian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5" name="Rectangle: Rounded Corners 34">
            <a:hlinkClick r:id="rId2" action="ppaction://hlinksldjump"/>
            <a:extLst>
              <a:ext uri="{FF2B5EF4-FFF2-40B4-BE49-F238E27FC236}">
                <a16:creationId xmlns:a16="http://schemas.microsoft.com/office/drawing/2014/main" id="{AD6C467F-57C5-4983-B04D-3505D0D8581C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39" name="Rectangle: Rounded Corners 38">
            <a:hlinkClick r:id="rId3" action="ppaction://hlinksldjump"/>
            <a:extLst>
              <a:ext uri="{FF2B5EF4-FFF2-40B4-BE49-F238E27FC236}">
                <a16:creationId xmlns:a16="http://schemas.microsoft.com/office/drawing/2014/main" id="{11C74F21-2B2B-4DB5-9F18-B7DA30D09F36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43" name="Rectangle: Rounded Corners 42">
            <a:hlinkClick r:id="rId4" action="ppaction://hlinksldjump"/>
            <a:extLst>
              <a:ext uri="{FF2B5EF4-FFF2-40B4-BE49-F238E27FC236}">
                <a16:creationId xmlns:a16="http://schemas.microsoft.com/office/drawing/2014/main" id="{8B2114F4-9BEC-444A-A277-9EC12B720D13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45" name="Rectangle: Rounded Corners 44">
            <a:hlinkClick r:id="rId5" action="ppaction://hlinksldjump"/>
            <a:extLst>
              <a:ext uri="{FF2B5EF4-FFF2-40B4-BE49-F238E27FC236}">
                <a16:creationId xmlns:a16="http://schemas.microsoft.com/office/drawing/2014/main" id="{D88D8C8E-5B53-411D-BA63-C2673F4CC668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51" name="Rectangle: Rounded Corners 50">
            <a:hlinkClick r:id="rId6" action="ppaction://hlinksldjump"/>
            <a:extLst>
              <a:ext uri="{FF2B5EF4-FFF2-40B4-BE49-F238E27FC236}">
                <a16:creationId xmlns:a16="http://schemas.microsoft.com/office/drawing/2014/main" id="{C7F19B87-8BD4-4860-9B0C-FEC498BB059D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6305F3F-AD8E-4E58-A8E4-8286D67A10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9918" y="312347"/>
            <a:ext cx="3505226" cy="5686467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5EE4BC89-BD4F-4C2A-B1E6-AB7D4D92AFD1}"/>
              </a:ext>
            </a:extLst>
          </p:cNvPr>
          <p:cNvSpPr/>
          <p:nvPr/>
        </p:nvSpPr>
        <p:spPr>
          <a:xfrm>
            <a:off x="4171620" y="2824555"/>
            <a:ext cx="3263524" cy="372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49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0">
        <p159:morph option="byWord"/>
      </p:transition>
    </mc:Choice>
    <mc:Fallback xmlns="">
      <p:transition advClick="0" advTm="0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92695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IF184802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17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7BF95A-07E2-44CE-AA10-B7D75C39284C}"/>
              </a:ext>
            </a:extLst>
          </p:cNvPr>
          <p:cNvCxnSpPr>
            <a:cxnSpLocks/>
            <a:stCxn id="49" idx="3"/>
          </p:cNvCxnSpPr>
          <p:nvPr/>
        </p:nvCxnSpPr>
        <p:spPr>
          <a:xfrm flipH="1">
            <a:off x="8893744" y="1850953"/>
            <a:ext cx="396988" cy="96402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E61C28-CC08-4BE9-A406-5155B63BE2AD}"/>
              </a:ext>
            </a:extLst>
          </p:cNvPr>
          <p:cNvCxnSpPr>
            <a:cxnSpLocks/>
          </p:cNvCxnSpPr>
          <p:nvPr/>
        </p:nvCxnSpPr>
        <p:spPr>
          <a:xfrm>
            <a:off x="8893743" y="2814973"/>
            <a:ext cx="9144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E3307-F518-4022-95EC-33A822D7EA4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808143" y="2814973"/>
            <a:ext cx="223870" cy="456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7B13BB-0219-4D40-B9E8-DEDFD1EC3803}"/>
              </a:ext>
            </a:extLst>
          </p:cNvPr>
          <p:cNvCxnSpPr>
            <a:cxnSpLocks/>
            <a:stCxn id="50" idx="3"/>
            <a:endCxn id="41" idx="1"/>
          </p:cNvCxnSpPr>
          <p:nvPr/>
        </p:nvCxnSpPr>
        <p:spPr>
          <a:xfrm flipH="1">
            <a:off x="10032013" y="2298563"/>
            <a:ext cx="279340" cy="972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53455-9016-4905-902D-240717226A67}"/>
              </a:ext>
            </a:extLst>
          </p:cNvPr>
          <p:cNvCxnSpPr>
            <a:cxnSpLocks/>
            <a:stCxn id="50" idx="3"/>
            <a:endCxn id="49" idx="3"/>
          </p:cNvCxnSpPr>
          <p:nvPr/>
        </p:nvCxnSpPr>
        <p:spPr>
          <a:xfrm flipH="1" flipV="1">
            <a:off x="9290732" y="1850953"/>
            <a:ext cx="1020621" cy="447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5897D52-7C2A-472E-BBE3-6A4BAC681114}"/>
              </a:ext>
            </a:extLst>
          </p:cNvPr>
          <p:cNvSpPr/>
          <p:nvPr/>
        </p:nvSpPr>
        <p:spPr>
          <a:xfrm flipH="1">
            <a:off x="9256515" y="1805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B0C5E7-C571-4DD5-81F1-6624321EF977}"/>
              </a:ext>
            </a:extLst>
          </p:cNvPr>
          <p:cNvSpPr/>
          <p:nvPr/>
        </p:nvSpPr>
        <p:spPr>
          <a:xfrm flipH="1">
            <a:off x="9186292" y="2463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DC1D4F-A25B-4D0E-8CA2-5D2AB43D9BB3}"/>
              </a:ext>
            </a:extLst>
          </p:cNvPr>
          <p:cNvSpPr/>
          <p:nvPr/>
        </p:nvSpPr>
        <p:spPr>
          <a:xfrm flipH="1">
            <a:off x="10300612" y="2266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D3909-B4EF-4FD0-AA4C-939F00B05898}"/>
              </a:ext>
            </a:extLst>
          </p:cNvPr>
          <p:cNvSpPr txBox="1"/>
          <p:nvPr/>
        </p:nvSpPr>
        <p:spPr>
          <a:xfrm>
            <a:off x="9554678" y="2742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B11708-F71E-49BF-8456-143729074B6C}"/>
              </a:ext>
            </a:extLst>
          </p:cNvPr>
          <p:cNvSpPr txBox="1"/>
          <p:nvPr/>
        </p:nvSpPr>
        <p:spPr>
          <a:xfrm>
            <a:off x="9186292" y="22789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0F288D-3723-42DC-9EAE-0F40C5FFF002}"/>
              </a:ext>
            </a:extLst>
          </p:cNvPr>
          <p:cNvSpPr txBox="1"/>
          <p:nvPr/>
        </p:nvSpPr>
        <p:spPr>
          <a:xfrm>
            <a:off x="8662659" y="27098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3977C1-3A53-4EBD-9864-2FA7924C3C31}"/>
              </a:ext>
            </a:extLst>
          </p:cNvPr>
          <p:cNvSpPr txBox="1"/>
          <p:nvPr/>
        </p:nvSpPr>
        <p:spPr>
          <a:xfrm>
            <a:off x="8960192" y="16662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C06C9-88CE-4B5F-AB4A-A7C848E61F4C}"/>
              </a:ext>
            </a:extLst>
          </p:cNvPr>
          <p:cNvSpPr txBox="1"/>
          <p:nvPr/>
        </p:nvSpPr>
        <p:spPr>
          <a:xfrm>
            <a:off x="10068979" y="211389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D996C-002E-4130-A51B-6864A8CC10F4}"/>
              </a:ext>
            </a:extLst>
          </p:cNvPr>
          <p:cNvSpPr txBox="1"/>
          <p:nvPr/>
        </p:nvSpPr>
        <p:spPr>
          <a:xfrm>
            <a:off x="8212273" y="3878981"/>
            <a:ext cx="32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: </a:t>
            </a:r>
            <a:r>
              <a:rPr lang="en-US" dirty="0">
                <a:solidFill>
                  <a:schemeClr val="accent6"/>
                </a:solidFill>
              </a:rPr>
              <a:t>A</a:t>
            </a:r>
            <a:r>
              <a:rPr lang="en-US" dirty="0"/>
              <a:t>, J, I, </a:t>
            </a:r>
            <a:r>
              <a:rPr lang="en-US" dirty="0">
                <a:solidFill>
                  <a:schemeClr val="accent6"/>
                </a:solidFill>
              </a:rPr>
              <a:t>G, F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AABD58-DEE6-4E9E-AC11-F92D2CF61BBB}"/>
              </a:ext>
            </a:extLst>
          </p:cNvPr>
          <p:cNvSpPr/>
          <p:nvPr/>
        </p:nvSpPr>
        <p:spPr>
          <a:xfrm flipH="1">
            <a:off x="10036223" y="32710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F90E17-4D55-474C-AE89-5B70DCA7EFBC}"/>
              </a:ext>
            </a:extLst>
          </p:cNvPr>
          <p:cNvSpPr txBox="1"/>
          <p:nvPr/>
        </p:nvSpPr>
        <p:spPr>
          <a:xfrm>
            <a:off x="10032013" y="3079205"/>
            <a:ext cx="187692" cy="38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86CE5F-5E2C-4218-AB4B-2241930A74CD}"/>
              </a:ext>
            </a:extLst>
          </p:cNvPr>
          <p:cNvCxnSpPr>
            <a:stCxn id="49" idx="3"/>
          </p:cNvCxnSpPr>
          <p:nvPr/>
        </p:nvCxnSpPr>
        <p:spPr>
          <a:xfrm>
            <a:off x="9290732" y="1850953"/>
            <a:ext cx="517411" cy="9376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9666E1CC-A6D3-477F-8A79-804B3A4EA48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>
                <a:solidFill>
                  <a:schemeClr val="bg1"/>
                </a:solidFill>
              </a:rPr>
              <a:t>Simulasi Penyelesaian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5" name="Rectangle: Rounded Corners 34">
            <a:hlinkClick r:id="rId2" action="ppaction://hlinksldjump"/>
            <a:extLst>
              <a:ext uri="{FF2B5EF4-FFF2-40B4-BE49-F238E27FC236}">
                <a16:creationId xmlns:a16="http://schemas.microsoft.com/office/drawing/2014/main" id="{215AB152-4199-4C2E-A719-6FD83E47C7BD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39" name="Rectangle: Rounded Corners 38">
            <a:hlinkClick r:id="rId3" action="ppaction://hlinksldjump"/>
            <a:extLst>
              <a:ext uri="{FF2B5EF4-FFF2-40B4-BE49-F238E27FC236}">
                <a16:creationId xmlns:a16="http://schemas.microsoft.com/office/drawing/2014/main" id="{7D5AC0AF-6283-4E47-972D-035D0549213C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43" name="Rectangle: Rounded Corners 42">
            <a:hlinkClick r:id="rId4" action="ppaction://hlinksldjump"/>
            <a:extLst>
              <a:ext uri="{FF2B5EF4-FFF2-40B4-BE49-F238E27FC236}">
                <a16:creationId xmlns:a16="http://schemas.microsoft.com/office/drawing/2014/main" id="{058AA600-A021-4E7F-815F-5ED7624EB104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45" name="Rectangle: Rounded Corners 44">
            <a:hlinkClick r:id="rId5" action="ppaction://hlinksldjump"/>
            <a:extLst>
              <a:ext uri="{FF2B5EF4-FFF2-40B4-BE49-F238E27FC236}">
                <a16:creationId xmlns:a16="http://schemas.microsoft.com/office/drawing/2014/main" id="{AC3E284D-F3EF-4C48-8B7A-B19FDF8F24FB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51" name="Rectangle: Rounded Corners 50">
            <a:hlinkClick r:id="rId6" action="ppaction://hlinksldjump"/>
            <a:extLst>
              <a:ext uri="{FF2B5EF4-FFF2-40B4-BE49-F238E27FC236}">
                <a16:creationId xmlns:a16="http://schemas.microsoft.com/office/drawing/2014/main" id="{0163DA07-9AAA-495F-841A-05112CEDA18C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019D9FA-6A55-4EBC-8D45-E546F39128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9918" y="312347"/>
            <a:ext cx="3505226" cy="5686467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88D9175-5E8D-49A7-AD62-80777D9D32AC}"/>
              </a:ext>
            </a:extLst>
          </p:cNvPr>
          <p:cNvSpPr/>
          <p:nvPr/>
        </p:nvSpPr>
        <p:spPr>
          <a:xfrm>
            <a:off x="4171620" y="3136882"/>
            <a:ext cx="3263524" cy="2315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67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0">
        <p159:morph option="byWord"/>
      </p:transition>
    </mc:Choice>
    <mc:Fallback xmlns="">
      <p:transition advClick="0" advTm="0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IF184802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17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7BF95A-07E2-44CE-AA10-B7D75C39284C}"/>
              </a:ext>
            </a:extLst>
          </p:cNvPr>
          <p:cNvCxnSpPr>
            <a:cxnSpLocks/>
            <a:stCxn id="49" idx="3"/>
          </p:cNvCxnSpPr>
          <p:nvPr/>
        </p:nvCxnSpPr>
        <p:spPr>
          <a:xfrm flipH="1">
            <a:off x="8893744" y="1850953"/>
            <a:ext cx="396988" cy="96402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E61C28-CC08-4BE9-A406-5155B63BE2AD}"/>
              </a:ext>
            </a:extLst>
          </p:cNvPr>
          <p:cNvCxnSpPr>
            <a:cxnSpLocks/>
          </p:cNvCxnSpPr>
          <p:nvPr/>
        </p:nvCxnSpPr>
        <p:spPr>
          <a:xfrm>
            <a:off x="8893743" y="2814973"/>
            <a:ext cx="9144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E3307-F518-4022-95EC-33A822D7EA4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808143" y="2814973"/>
            <a:ext cx="223870" cy="456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7B13BB-0219-4D40-B9E8-DEDFD1EC3803}"/>
              </a:ext>
            </a:extLst>
          </p:cNvPr>
          <p:cNvCxnSpPr>
            <a:cxnSpLocks/>
            <a:stCxn id="50" idx="3"/>
            <a:endCxn id="41" idx="1"/>
          </p:cNvCxnSpPr>
          <p:nvPr/>
        </p:nvCxnSpPr>
        <p:spPr>
          <a:xfrm flipH="1">
            <a:off x="10032013" y="2298563"/>
            <a:ext cx="279340" cy="972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53455-9016-4905-902D-240717226A67}"/>
              </a:ext>
            </a:extLst>
          </p:cNvPr>
          <p:cNvCxnSpPr>
            <a:cxnSpLocks/>
            <a:stCxn id="50" idx="3"/>
            <a:endCxn id="49" idx="3"/>
          </p:cNvCxnSpPr>
          <p:nvPr/>
        </p:nvCxnSpPr>
        <p:spPr>
          <a:xfrm flipH="1" flipV="1">
            <a:off x="9290732" y="1850953"/>
            <a:ext cx="1020621" cy="447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5897D52-7C2A-472E-BBE3-6A4BAC681114}"/>
              </a:ext>
            </a:extLst>
          </p:cNvPr>
          <p:cNvSpPr/>
          <p:nvPr/>
        </p:nvSpPr>
        <p:spPr>
          <a:xfrm flipH="1">
            <a:off x="9256515" y="1805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B0C5E7-C571-4DD5-81F1-6624321EF977}"/>
              </a:ext>
            </a:extLst>
          </p:cNvPr>
          <p:cNvSpPr/>
          <p:nvPr/>
        </p:nvSpPr>
        <p:spPr>
          <a:xfrm flipH="1">
            <a:off x="9186292" y="2463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DC1D4F-A25B-4D0E-8CA2-5D2AB43D9BB3}"/>
              </a:ext>
            </a:extLst>
          </p:cNvPr>
          <p:cNvSpPr/>
          <p:nvPr/>
        </p:nvSpPr>
        <p:spPr>
          <a:xfrm flipH="1">
            <a:off x="10300612" y="2266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D3909-B4EF-4FD0-AA4C-939F00B05898}"/>
              </a:ext>
            </a:extLst>
          </p:cNvPr>
          <p:cNvSpPr txBox="1"/>
          <p:nvPr/>
        </p:nvSpPr>
        <p:spPr>
          <a:xfrm>
            <a:off x="9554678" y="2742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B11708-F71E-49BF-8456-143729074B6C}"/>
              </a:ext>
            </a:extLst>
          </p:cNvPr>
          <p:cNvSpPr txBox="1"/>
          <p:nvPr/>
        </p:nvSpPr>
        <p:spPr>
          <a:xfrm>
            <a:off x="9186292" y="22789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3977C1-3A53-4EBD-9864-2FA7924C3C31}"/>
              </a:ext>
            </a:extLst>
          </p:cNvPr>
          <p:cNvSpPr txBox="1"/>
          <p:nvPr/>
        </p:nvSpPr>
        <p:spPr>
          <a:xfrm>
            <a:off x="8960192" y="16662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C06C9-88CE-4B5F-AB4A-A7C848E61F4C}"/>
              </a:ext>
            </a:extLst>
          </p:cNvPr>
          <p:cNvSpPr txBox="1"/>
          <p:nvPr/>
        </p:nvSpPr>
        <p:spPr>
          <a:xfrm>
            <a:off x="10068979" y="211389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D996C-002E-4130-A51B-6864A8CC10F4}"/>
              </a:ext>
            </a:extLst>
          </p:cNvPr>
          <p:cNvSpPr txBox="1"/>
          <p:nvPr/>
        </p:nvSpPr>
        <p:spPr>
          <a:xfrm>
            <a:off x="8212273" y="3878981"/>
            <a:ext cx="32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: </a:t>
            </a:r>
            <a:r>
              <a:rPr lang="en-US" dirty="0">
                <a:solidFill>
                  <a:schemeClr val="accent6"/>
                </a:solidFill>
              </a:rPr>
              <a:t>A</a:t>
            </a:r>
            <a:r>
              <a:rPr lang="en-US" dirty="0"/>
              <a:t>, J, I, </a:t>
            </a:r>
            <a:r>
              <a:rPr lang="en-US" dirty="0">
                <a:solidFill>
                  <a:schemeClr val="accent6"/>
                </a:solidFill>
              </a:rPr>
              <a:t>G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AABD58-DEE6-4E9E-AC11-F92D2CF61BBB}"/>
              </a:ext>
            </a:extLst>
          </p:cNvPr>
          <p:cNvSpPr/>
          <p:nvPr/>
        </p:nvSpPr>
        <p:spPr>
          <a:xfrm flipH="1">
            <a:off x="10036223" y="32710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F90E17-4D55-474C-AE89-5B70DCA7EFBC}"/>
              </a:ext>
            </a:extLst>
          </p:cNvPr>
          <p:cNvSpPr txBox="1"/>
          <p:nvPr/>
        </p:nvSpPr>
        <p:spPr>
          <a:xfrm>
            <a:off x="10032013" y="3079205"/>
            <a:ext cx="187692" cy="38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86CE5F-5E2C-4218-AB4B-2241930A74CD}"/>
              </a:ext>
            </a:extLst>
          </p:cNvPr>
          <p:cNvCxnSpPr>
            <a:stCxn id="49" idx="3"/>
          </p:cNvCxnSpPr>
          <p:nvPr/>
        </p:nvCxnSpPr>
        <p:spPr>
          <a:xfrm>
            <a:off x="9290732" y="1850953"/>
            <a:ext cx="517411" cy="9376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29AACD4B-1B38-49CD-B777-78E68AE4505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>
                <a:solidFill>
                  <a:schemeClr val="bg1"/>
                </a:solidFill>
              </a:rPr>
              <a:t>Simulasi Penyelesaian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5" name="Rectangle: Rounded Corners 34">
            <a:hlinkClick r:id="rId2" action="ppaction://hlinksldjump"/>
            <a:extLst>
              <a:ext uri="{FF2B5EF4-FFF2-40B4-BE49-F238E27FC236}">
                <a16:creationId xmlns:a16="http://schemas.microsoft.com/office/drawing/2014/main" id="{CDAF41A0-90A9-4CA2-99F1-F2BA6604C022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39" name="Rectangle: Rounded Corners 38">
            <a:hlinkClick r:id="rId3" action="ppaction://hlinksldjump"/>
            <a:extLst>
              <a:ext uri="{FF2B5EF4-FFF2-40B4-BE49-F238E27FC236}">
                <a16:creationId xmlns:a16="http://schemas.microsoft.com/office/drawing/2014/main" id="{4120EF75-4F18-4EF0-824C-A8EB2CC2223D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43" name="Rectangle: Rounded Corners 42">
            <a:hlinkClick r:id="rId4" action="ppaction://hlinksldjump"/>
            <a:extLst>
              <a:ext uri="{FF2B5EF4-FFF2-40B4-BE49-F238E27FC236}">
                <a16:creationId xmlns:a16="http://schemas.microsoft.com/office/drawing/2014/main" id="{E1A7077E-38E4-4514-A354-1A59A28066AE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45" name="Rectangle: Rounded Corners 44">
            <a:hlinkClick r:id="rId5" action="ppaction://hlinksldjump"/>
            <a:extLst>
              <a:ext uri="{FF2B5EF4-FFF2-40B4-BE49-F238E27FC236}">
                <a16:creationId xmlns:a16="http://schemas.microsoft.com/office/drawing/2014/main" id="{306ED5E7-E146-45AE-A620-639001C72A1B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48" name="Rectangle: Rounded Corners 47">
            <a:hlinkClick r:id="rId6" action="ppaction://hlinksldjump"/>
            <a:extLst>
              <a:ext uri="{FF2B5EF4-FFF2-40B4-BE49-F238E27FC236}">
                <a16:creationId xmlns:a16="http://schemas.microsoft.com/office/drawing/2014/main" id="{B1A49E9D-E6C0-4BF5-ABCA-69A5C2FD7EE9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DDDBB75-1133-429F-8022-E6F3EB4076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9918" y="312347"/>
            <a:ext cx="3505226" cy="5686467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667379EA-504D-4013-A2C5-A314F0666C26}"/>
              </a:ext>
            </a:extLst>
          </p:cNvPr>
          <p:cNvSpPr/>
          <p:nvPr/>
        </p:nvSpPr>
        <p:spPr>
          <a:xfrm>
            <a:off x="4171620" y="2176759"/>
            <a:ext cx="3263524" cy="2315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74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0">
        <p159:morph option="byWord"/>
      </p:transition>
    </mc:Choice>
    <mc:Fallback xmlns="">
      <p:transition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C9BA-02C1-4756-89D7-C5CB141C7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004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Pendahuluan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Arrow: Pentagon 3">
            <a:hlinkClick r:id="rId2" action="ppaction://hlinksldjump"/>
            <a:extLst>
              <a:ext uri="{FF2B5EF4-FFF2-40B4-BE49-F238E27FC236}">
                <a16:creationId xmlns:a16="http://schemas.microsoft.com/office/drawing/2014/main" id="{DCC3F906-52A9-4287-820C-27CA7DB1A0B2}"/>
              </a:ext>
            </a:extLst>
          </p:cNvPr>
          <p:cNvSpPr/>
          <p:nvPr/>
        </p:nvSpPr>
        <p:spPr>
          <a:xfrm>
            <a:off x="3200400" y="989129"/>
            <a:ext cx="1806082" cy="393690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6E2C00D-2621-4370-9AA2-AFE585228859}"/>
              </a:ext>
            </a:extLst>
          </p:cNvPr>
          <p:cNvGrpSpPr/>
          <p:nvPr/>
        </p:nvGrpSpPr>
        <p:grpSpPr>
          <a:xfrm>
            <a:off x="3941237" y="1785580"/>
            <a:ext cx="3643511" cy="3920510"/>
            <a:chOff x="7226523" y="3577806"/>
            <a:chExt cx="2635533" cy="2835900"/>
          </a:xfrm>
        </p:grpSpPr>
        <p:pic>
          <p:nvPicPr>
            <p:cNvPr id="11" name="Picture 10" descr="A picture containing screenshot&#10;&#10;Description automatically generated">
              <a:extLst>
                <a:ext uri="{FF2B5EF4-FFF2-40B4-BE49-F238E27FC236}">
                  <a16:creationId xmlns:a16="http://schemas.microsoft.com/office/drawing/2014/main" id="{86D0A28D-A8E0-450C-9D11-0ABFD8EB4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6523" y="3577806"/>
              <a:ext cx="2635533" cy="263553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D34708-1FE7-45B9-AD91-083E702A60B9}"/>
                </a:ext>
              </a:extLst>
            </p:cNvPr>
            <p:cNvSpPr txBox="1"/>
            <p:nvPr/>
          </p:nvSpPr>
          <p:spPr>
            <a:xfrm>
              <a:off x="7803997" y="6213339"/>
              <a:ext cx="1480583" cy="2003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Ilustrasi</a:t>
              </a:r>
              <a:r>
                <a:rPr lang="en-US" sz="1200" dirty="0"/>
                <a:t> </a:t>
              </a:r>
              <a:r>
                <a:rPr lang="en-US" sz="1200" dirty="0" err="1"/>
                <a:t>contoh</a:t>
              </a:r>
              <a:r>
                <a:rPr lang="en-US" sz="1200" dirty="0"/>
                <a:t> data </a:t>
              </a:r>
              <a:r>
                <a:rPr lang="en-US" sz="1200" dirty="0" err="1"/>
                <a:t>masukan</a:t>
              </a:r>
              <a:endParaRPr lang="en-US" sz="1200" dirty="0"/>
            </a:p>
          </p:txBody>
        </p:sp>
      </p:grpSp>
      <p:sp>
        <p:nvSpPr>
          <p:cNvPr id="14" name="Rectangle: Rounded Corners 13">
            <a:hlinkClick r:id="rId2" action="ppaction://hlinksldjump"/>
            <a:extLst>
              <a:ext uri="{FF2B5EF4-FFF2-40B4-BE49-F238E27FC236}">
                <a16:creationId xmlns:a16="http://schemas.microsoft.com/office/drawing/2014/main" id="{5E39A8D9-4C89-4F43-8208-900FD20DFF27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15" name="Rectangle: Rounded Corners 14">
            <a:hlinkClick r:id="rId4" action="ppaction://hlinksldjump"/>
            <a:extLst>
              <a:ext uri="{FF2B5EF4-FFF2-40B4-BE49-F238E27FC236}">
                <a16:creationId xmlns:a16="http://schemas.microsoft.com/office/drawing/2014/main" id="{B2953CEB-1135-4C65-A44E-2A3A78188FEF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16" name="Rectangle: Rounded Corners 15">
            <a:hlinkClick r:id="rId5" action="ppaction://hlinksldjump"/>
            <a:extLst>
              <a:ext uri="{FF2B5EF4-FFF2-40B4-BE49-F238E27FC236}">
                <a16:creationId xmlns:a16="http://schemas.microsoft.com/office/drawing/2014/main" id="{1B9F146A-3850-4D19-A217-37E18C4772CF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17" name="Rectangle: Rounded Corners 16">
            <a:hlinkClick r:id="rId6" action="ppaction://hlinksldjump"/>
            <a:extLst>
              <a:ext uri="{FF2B5EF4-FFF2-40B4-BE49-F238E27FC236}">
                <a16:creationId xmlns:a16="http://schemas.microsoft.com/office/drawing/2014/main" id="{43788B7D-8FCA-4A97-B50D-5F7B17DF3A26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19" name="Arrow: Chevron 18">
            <a:hlinkClick r:id="rId7" action="ppaction://hlinksldjump"/>
            <a:extLst>
              <a:ext uri="{FF2B5EF4-FFF2-40B4-BE49-F238E27FC236}">
                <a16:creationId xmlns:a16="http://schemas.microsoft.com/office/drawing/2014/main" id="{ABCB1931-26B2-4521-85BE-C3F491EFA31A}"/>
              </a:ext>
            </a:extLst>
          </p:cNvPr>
          <p:cNvSpPr/>
          <p:nvPr/>
        </p:nvSpPr>
        <p:spPr>
          <a:xfrm>
            <a:off x="4846316" y="989129"/>
            <a:ext cx="2286000" cy="39369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Rumusan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Masalah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Arrow: Chevron 19">
            <a:hlinkClick r:id="rId8" action="ppaction://hlinksldjump"/>
            <a:extLst>
              <a:ext uri="{FF2B5EF4-FFF2-40B4-BE49-F238E27FC236}">
                <a16:creationId xmlns:a16="http://schemas.microsoft.com/office/drawing/2014/main" id="{50959BC9-2E78-4ECB-B89D-F3D11B5B8D9F}"/>
              </a:ext>
            </a:extLst>
          </p:cNvPr>
          <p:cNvSpPr/>
          <p:nvPr/>
        </p:nvSpPr>
        <p:spPr>
          <a:xfrm>
            <a:off x="6972512" y="989129"/>
            <a:ext cx="2286000" cy="39369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Batasan</a:t>
            </a:r>
          </a:p>
        </p:txBody>
      </p:sp>
      <p:sp>
        <p:nvSpPr>
          <p:cNvPr id="21" name="Arrow: Chevron 20">
            <a:hlinkClick r:id="rId9" action="ppaction://hlinksldjump"/>
            <a:extLst>
              <a:ext uri="{FF2B5EF4-FFF2-40B4-BE49-F238E27FC236}">
                <a16:creationId xmlns:a16="http://schemas.microsoft.com/office/drawing/2014/main" id="{4BE2E7A9-8F66-4F1E-8261-ECFF3D1F8EE0}"/>
              </a:ext>
            </a:extLst>
          </p:cNvPr>
          <p:cNvSpPr/>
          <p:nvPr/>
        </p:nvSpPr>
        <p:spPr>
          <a:xfrm>
            <a:off x="9098346" y="989129"/>
            <a:ext cx="2286000" cy="39369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Tujuan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668A09-C2A2-4AB0-9BB9-2266CEBEA46B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A9414E8-2FA7-438E-AFF0-2B4DE951D64B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C0EE671-4750-48F8-9A51-2751BD100341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IF184802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ABA0261-53F2-496B-98A1-EBB8AB4CEB7E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17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30" name="Rectangle: Rounded Corners 29">
            <a:hlinkClick r:id="rId10" action="ppaction://hlinksldjump"/>
            <a:extLst>
              <a:ext uri="{FF2B5EF4-FFF2-40B4-BE49-F238E27FC236}">
                <a16:creationId xmlns:a16="http://schemas.microsoft.com/office/drawing/2014/main" id="{47BBD5EE-9689-49ED-98E3-2AF8A4A77BE2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16FE8C0-A2F1-4135-916C-1622864CE15B}"/>
              </a:ext>
            </a:extLst>
          </p:cNvPr>
          <p:cNvSpPr/>
          <p:nvPr/>
        </p:nvSpPr>
        <p:spPr>
          <a:xfrm>
            <a:off x="8407286" y="3445499"/>
            <a:ext cx="97966" cy="979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7B3E3C-54E0-4FDB-BDF2-876560558C99}"/>
              </a:ext>
            </a:extLst>
          </p:cNvPr>
          <p:cNvCxnSpPr>
            <a:cxnSpLocks/>
          </p:cNvCxnSpPr>
          <p:nvPr/>
        </p:nvCxnSpPr>
        <p:spPr>
          <a:xfrm>
            <a:off x="8340919" y="3777385"/>
            <a:ext cx="23069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473E048-BDD9-4BEB-8CAB-4E18F5E26CEB}"/>
              </a:ext>
            </a:extLst>
          </p:cNvPr>
          <p:cNvSpPr txBox="1"/>
          <p:nvPr/>
        </p:nvSpPr>
        <p:spPr>
          <a:xfrm>
            <a:off x="8592501" y="3299907"/>
            <a:ext cx="1683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Pohon</a:t>
            </a:r>
            <a:endParaRPr lang="en-US" dirty="0"/>
          </a:p>
          <a:p>
            <a:r>
              <a:rPr lang="en-US" dirty="0" err="1"/>
              <a:t>Pagar</a:t>
            </a:r>
            <a:r>
              <a:rPr lang="en-US" dirty="0"/>
              <a:t> </a:t>
            </a:r>
            <a:r>
              <a:rPr lang="en-US" dirty="0" err="1"/>
              <a:t>pembatas</a:t>
            </a:r>
            <a:endParaRPr lang="en-US" dirty="0"/>
          </a:p>
          <a:p>
            <a:r>
              <a:rPr lang="en-US" dirty="0" err="1"/>
              <a:t>Tali</a:t>
            </a:r>
            <a:r>
              <a:rPr lang="en-US" dirty="0"/>
              <a:t> </a:t>
            </a:r>
            <a:r>
              <a:rPr lang="en-US" dirty="0" err="1"/>
              <a:t>karet</a:t>
            </a:r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87FDC7E-4D9D-4CC4-B214-4A22B699AE85}"/>
              </a:ext>
            </a:extLst>
          </p:cNvPr>
          <p:cNvGrpSpPr/>
          <p:nvPr/>
        </p:nvGrpSpPr>
        <p:grpSpPr>
          <a:xfrm>
            <a:off x="4336735" y="2197645"/>
            <a:ext cx="2852510" cy="2879046"/>
            <a:chOff x="4739570" y="2281791"/>
            <a:chExt cx="2046027" cy="206506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A1D128E-4C87-4E9B-8782-458043B303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0562" y="2281791"/>
              <a:ext cx="264098" cy="738694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E1B5390-783E-4315-8A77-56F2A902F8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0507" y="3593435"/>
              <a:ext cx="264098" cy="738694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96062A8-3D8B-456D-9536-518835A48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9571" y="3020485"/>
              <a:ext cx="730992" cy="259615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B6C2D7D-592D-478A-9EC2-246C028D8A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4605" y="3337228"/>
              <a:ext cx="730992" cy="259615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63CD0C8-E304-44B2-9D44-F053436A63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54605" y="3020485"/>
              <a:ext cx="730992" cy="268308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FD3630E-DE78-4115-BC67-8E239413CE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39570" y="3335504"/>
              <a:ext cx="730992" cy="268308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0377DFE-B5CE-4119-B5E9-9CD3C240DD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90507" y="2281791"/>
              <a:ext cx="264099" cy="743040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62B1DCC-90FE-47AB-A308-2C1005BEC6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70562" y="3603812"/>
              <a:ext cx="264099" cy="743040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79587A5-8DB0-4B87-AA80-42BF790300DF}"/>
              </a:ext>
            </a:extLst>
          </p:cNvPr>
          <p:cNvCxnSpPr>
            <a:cxnSpLocks/>
          </p:cNvCxnSpPr>
          <p:nvPr/>
        </p:nvCxnSpPr>
        <p:spPr>
          <a:xfrm>
            <a:off x="8340919" y="4032665"/>
            <a:ext cx="230699" cy="0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195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IF184802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17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7BF95A-07E2-44CE-AA10-B7D75C39284C}"/>
              </a:ext>
            </a:extLst>
          </p:cNvPr>
          <p:cNvCxnSpPr>
            <a:cxnSpLocks/>
            <a:stCxn id="49" idx="3"/>
            <a:endCxn id="46" idx="1"/>
          </p:cNvCxnSpPr>
          <p:nvPr/>
        </p:nvCxnSpPr>
        <p:spPr>
          <a:xfrm flipH="1">
            <a:off x="9186292" y="1850953"/>
            <a:ext cx="104440" cy="61264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E61C28-CC08-4BE9-A406-5155B63BE2AD}"/>
              </a:ext>
            </a:extLst>
          </p:cNvPr>
          <p:cNvCxnSpPr>
            <a:cxnSpLocks/>
            <a:stCxn id="46" idx="1"/>
          </p:cNvCxnSpPr>
          <p:nvPr/>
        </p:nvCxnSpPr>
        <p:spPr>
          <a:xfrm>
            <a:off x="9186292" y="2463597"/>
            <a:ext cx="621851" cy="35137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E3307-F518-4022-95EC-33A822D7EA4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808143" y="2814973"/>
            <a:ext cx="223870" cy="456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7B13BB-0219-4D40-B9E8-DEDFD1EC3803}"/>
              </a:ext>
            </a:extLst>
          </p:cNvPr>
          <p:cNvCxnSpPr>
            <a:cxnSpLocks/>
            <a:stCxn id="50" idx="3"/>
            <a:endCxn id="41" idx="1"/>
          </p:cNvCxnSpPr>
          <p:nvPr/>
        </p:nvCxnSpPr>
        <p:spPr>
          <a:xfrm flipH="1">
            <a:off x="10032013" y="2298563"/>
            <a:ext cx="279340" cy="972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53455-9016-4905-902D-240717226A67}"/>
              </a:ext>
            </a:extLst>
          </p:cNvPr>
          <p:cNvCxnSpPr>
            <a:cxnSpLocks/>
            <a:stCxn id="50" idx="3"/>
            <a:endCxn id="49" idx="3"/>
          </p:cNvCxnSpPr>
          <p:nvPr/>
        </p:nvCxnSpPr>
        <p:spPr>
          <a:xfrm flipH="1" flipV="1">
            <a:off x="9290732" y="1850953"/>
            <a:ext cx="1020621" cy="447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5897D52-7C2A-472E-BBE3-6A4BAC681114}"/>
              </a:ext>
            </a:extLst>
          </p:cNvPr>
          <p:cNvSpPr/>
          <p:nvPr/>
        </p:nvSpPr>
        <p:spPr>
          <a:xfrm flipH="1">
            <a:off x="9256515" y="1805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B0C5E7-C571-4DD5-81F1-6624321EF977}"/>
              </a:ext>
            </a:extLst>
          </p:cNvPr>
          <p:cNvSpPr/>
          <p:nvPr/>
        </p:nvSpPr>
        <p:spPr>
          <a:xfrm flipH="1">
            <a:off x="9186292" y="2463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DC1D4F-A25B-4D0E-8CA2-5D2AB43D9BB3}"/>
              </a:ext>
            </a:extLst>
          </p:cNvPr>
          <p:cNvSpPr/>
          <p:nvPr/>
        </p:nvSpPr>
        <p:spPr>
          <a:xfrm flipH="1">
            <a:off x="10300612" y="2266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D3909-B4EF-4FD0-AA4C-939F00B05898}"/>
              </a:ext>
            </a:extLst>
          </p:cNvPr>
          <p:cNvSpPr txBox="1"/>
          <p:nvPr/>
        </p:nvSpPr>
        <p:spPr>
          <a:xfrm>
            <a:off x="9554678" y="2742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B11708-F71E-49BF-8456-143729074B6C}"/>
              </a:ext>
            </a:extLst>
          </p:cNvPr>
          <p:cNvSpPr txBox="1"/>
          <p:nvPr/>
        </p:nvSpPr>
        <p:spPr>
          <a:xfrm>
            <a:off x="9186292" y="22789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3977C1-3A53-4EBD-9864-2FA7924C3C31}"/>
              </a:ext>
            </a:extLst>
          </p:cNvPr>
          <p:cNvSpPr txBox="1"/>
          <p:nvPr/>
        </p:nvSpPr>
        <p:spPr>
          <a:xfrm>
            <a:off x="8960192" y="16662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C06C9-88CE-4B5F-AB4A-A7C848E61F4C}"/>
              </a:ext>
            </a:extLst>
          </p:cNvPr>
          <p:cNvSpPr txBox="1"/>
          <p:nvPr/>
        </p:nvSpPr>
        <p:spPr>
          <a:xfrm>
            <a:off x="10068979" y="211389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D996C-002E-4130-A51B-6864A8CC10F4}"/>
              </a:ext>
            </a:extLst>
          </p:cNvPr>
          <p:cNvSpPr txBox="1"/>
          <p:nvPr/>
        </p:nvSpPr>
        <p:spPr>
          <a:xfrm>
            <a:off x="8212273" y="3878981"/>
            <a:ext cx="32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: </a:t>
            </a:r>
            <a:r>
              <a:rPr lang="en-US" dirty="0">
                <a:solidFill>
                  <a:schemeClr val="accent6"/>
                </a:solidFill>
              </a:rPr>
              <a:t>A</a:t>
            </a:r>
            <a:r>
              <a:rPr lang="en-US" dirty="0"/>
              <a:t>, J, I, </a:t>
            </a:r>
            <a:r>
              <a:rPr lang="en-US" dirty="0">
                <a:solidFill>
                  <a:schemeClr val="accent6"/>
                </a:solidFill>
              </a:rPr>
              <a:t>G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AABD58-DEE6-4E9E-AC11-F92D2CF61BBB}"/>
              </a:ext>
            </a:extLst>
          </p:cNvPr>
          <p:cNvSpPr/>
          <p:nvPr/>
        </p:nvSpPr>
        <p:spPr>
          <a:xfrm flipH="1">
            <a:off x="10036223" y="32710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F90E17-4D55-474C-AE89-5B70DCA7EFBC}"/>
              </a:ext>
            </a:extLst>
          </p:cNvPr>
          <p:cNvSpPr txBox="1"/>
          <p:nvPr/>
        </p:nvSpPr>
        <p:spPr>
          <a:xfrm>
            <a:off x="10032013" y="3079205"/>
            <a:ext cx="187692" cy="38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86CE5F-5E2C-4218-AB4B-2241930A74CD}"/>
              </a:ext>
            </a:extLst>
          </p:cNvPr>
          <p:cNvCxnSpPr>
            <a:stCxn id="49" idx="3"/>
          </p:cNvCxnSpPr>
          <p:nvPr/>
        </p:nvCxnSpPr>
        <p:spPr>
          <a:xfrm>
            <a:off x="9290732" y="1850953"/>
            <a:ext cx="517411" cy="9376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CE6E7B4B-97C2-4CD2-A2DF-B21AE707C29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>
                <a:solidFill>
                  <a:schemeClr val="bg1"/>
                </a:solidFill>
              </a:rPr>
              <a:t>Simulasi Penyelesaian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5" name="Rectangle: Rounded Corners 34">
            <a:hlinkClick r:id="rId2" action="ppaction://hlinksldjump"/>
            <a:extLst>
              <a:ext uri="{FF2B5EF4-FFF2-40B4-BE49-F238E27FC236}">
                <a16:creationId xmlns:a16="http://schemas.microsoft.com/office/drawing/2014/main" id="{1C26BEC4-A153-40BC-BA39-07386733F8BA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39" name="Rectangle: Rounded Corners 38">
            <a:hlinkClick r:id="rId3" action="ppaction://hlinksldjump"/>
            <a:extLst>
              <a:ext uri="{FF2B5EF4-FFF2-40B4-BE49-F238E27FC236}">
                <a16:creationId xmlns:a16="http://schemas.microsoft.com/office/drawing/2014/main" id="{BC170561-ED55-4C55-AA4B-7CB8F7EDB7E9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43" name="Rectangle: Rounded Corners 42">
            <a:hlinkClick r:id="rId4" action="ppaction://hlinksldjump"/>
            <a:extLst>
              <a:ext uri="{FF2B5EF4-FFF2-40B4-BE49-F238E27FC236}">
                <a16:creationId xmlns:a16="http://schemas.microsoft.com/office/drawing/2014/main" id="{873B371F-0027-4292-8FCD-63F184141B2D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45" name="Rectangle: Rounded Corners 44">
            <a:hlinkClick r:id="rId5" action="ppaction://hlinksldjump"/>
            <a:extLst>
              <a:ext uri="{FF2B5EF4-FFF2-40B4-BE49-F238E27FC236}">
                <a16:creationId xmlns:a16="http://schemas.microsoft.com/office/drawing/2014/main" id="{68982D92-8282-4617-9354-3853BFF65BC1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48" name="Rectangle: Rounded Corners 47">
            <a:hlinkClick r:id="rId6" action="ppaction://hlinksldjump"/>
            <a:extLst>
              <a:ext uri="{FF2B5EF4-FFF2-40B4-BE49-F238E27FC236}">
                <a16:creationId xmlns:a16="http://schemas.microsoft.com/office/drawing/2014/main" id="{5CD5C54C-F959-42D1-AAB3-DD5673B468F3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E79B8CD-FDAF-4B17-94C0-BE65733AEB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9918" y="312347"/>
            <a:ext cx="3505226" cy="5686467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784A8983-24AB-4482-8EF8-80BEFBA2778C}"/>
              </a:ext>
            </a:extLst>
          </p:cNvPr>
          <p:cNvSpPr/>
          <p:nvPr/>
        </p:nvSpPr>
        <p:spPr>
          <a:xfrm>
            <a:off x="4171620" y="3136882"/>
            <a:ext cx="3263524" cy="2315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45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0">
        <p159:morph option="byWord"/>
      </p:transition>
    </mc:Choice>
    <mc:Fallback xmlns="">
      <p:transition advClick="0" advTm="0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IF184802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17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7BF95A-07E2-44CE-AA10-B7D75C39284C}"/>
              </a:ext>
            </a:extLst>
          </p:cNvPr>
          <p:cNvCxnSpPr>
            <a:cxnSpLocks/>
            <a:stCxn id="49" idx="3"/>
            <a:endCxn id="46" idx="1"/>
          </p:cNvCxnSpPr>
          <p:nvPr/>
        </p:nvCxnSpPr>
        <p:spPr>
          <a:xfrm flipH="1">
            <a:off x="9186292" y="1850953"/>
            <a:ext cx="104440" cy="61264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E61C28-CC08-4BE9-A406-5155B63BE2AD}"/>
              </a:ext>
            </a:extLst>
          </p:cNvPr>
          <p:cNvCxnSpPr>
            <a:cxnSpLocks/>
            <a:stCxn id="46" idx="1"/>
          </p:cNvCxnSpPr>
          <p:nvPr/>
        </p:nvCxnSpPr>
        <p:spPr>
          <a:xfrm>
            <a:off x="9186292" y="2463597"/>
            <a:ext cx="621851" cy="35137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E3307-F518-4022-95EC-33A822D7EA4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808143" y="2814973"/>
            <a:ext cx="223870" cy="456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7B13BB-0219-4D40-B9E8-DEDFD1EC3803}"/>
              </a:ext>
            </a:extLst>
          </p:cNvPr>
          <p:cNvCxnSpPr>
            <a:cxnSpLocks/>
            <a:stCxn id="50" idx="3"/>
            <a:endCxn id="41" idx="1"/>
          </p:cNvCxnSpPr>
          <p:nvPr/>
        </p:nvCxnSpPr>
        <p:spPr>
          <a:xfrm flipH="1">
            <a:off x="10032013" y="2298563"/>
            <a:ext cx="279340" cy="972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53455-9016-4905-902D-240717226A67}"/>
              </a:ext>
            </a:extLst>
          </p:cNvPr>
          <p:cNvCxnSpPr>
            <a:cxnSpLocks/>
            <a:stCxn id="50" idx="3"/>
            <a:endCxn id="49" idx="3"/>
          </p:cNvCxnSpPr>
          <p:nvPr/>
        </p:nvCxnSpPr>
        <p:spPr>
          <a:xfrm flipH="1" flipV="1">
            <a:off x="9290732" y="1850953"/>
            <a:ext cx="1020621" cy="447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5897D52-7C2A-472E-BBE3-6A4BAC681114}"/>
              </a:ext>
            </a:extLst>
          </p:cNvPr>
          <p:cNvSpPr/>
          <p:nvPr/>
        </p:nvSpPr>
        <p:spPr>
          <a:xfrm flipH="1">
            <a:off x="9256515" y="1805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B0C5E7-C571-4DD5-81F1-6624321EF977}"/>
              </a:ext>
            </a:extLst>
          </p:cNvPr>
          <p:cNvSpPr/>
          <p:nvPr/>
        </p:nvSpPr>
        <p:spPr>
          <a:xfrm flipH="1">
            <a:off x="9186292" y="2463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DC1D4F-A25B-4D0E-8CA2-5D2AB43D9BB3}"/>
              </a:ext>
            </a:extLst>
          </p:cNvPr>
          <p:cNvSpPr/>
          <p:nvPr/>
        </p:nvSpPr>
        <p:spPr>
          <a:xfrm flipH="1">
            <a:off x="10300612" y="2266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D3909-B4EF-4FD0-AA4C-939F00B05898}"/>
              </a:ext>
            </a:extLst>
          </p:cNvPr>
          <p:cNvSpPr txBox="1"/>
          <p:nvPr/>
        </p:nvSpPr>
        <p:spPr>
          <a:xfrm>
            <a:off x="9554678" y="2742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B11708-F71E-49BF-8456-143729074B6C}"/>
              </a:ext>
            </a:extLst>
          </p:cNvPr>
          <p:cNvSpPr txBox="1"/>
          <p:nvPr/>
        </p:nvSpPr>
        <p:spPr>
          <a:xfrm>
            <a:off x="9186292" y="22789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3977C1-3A53-4EBD-9864-2FA7924C3C31}"/>
              </a:ext>
            </a:extLst>
          </p:cNvPr>
          <p:cNvSpPr txBox="1"/>
          <p:nvPr/>
        </p:nvSpPr>
        <p:spPr>
          <a:xfrm>
            <a:off x="8960192" y="16662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C06C9-88CE-4B5F-AB4A-A7C848E61F4C}"/>
              </a:ext>
            </a:extLst>
          </p:cNvPr>
          <p:cNvSpPr txBox="1"/>
          <p:nvPr/>
        </p:nvSpPr>
        <p:spPr>
          <a:xfrm>
            <a:off x="10068979" y="211389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D996C-002E-4130-A51B-6864A8CC10F4}"/>
              </a:ext>
            </a:extLst>
          </p:cNvPr>
          <p:cNvSpPr txBox="1"/>
          <p:nvPr/>
        </p:nvSpPr>
        <p:spPr>
          <a:xfrm>
            <a:off x="8212273" y="3878981"/>
            <a:ext cx="32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: A, J, I, G, H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AABD58-DEE6-4E9E-AC11-F92D2CF61BBB}"/>
              </a:ext>
            </a:extLst>
          </p:cNvPr>
          <p:cNvSpPr/>
          <p:nvPr/>
        </p:nvSpPr>
        <p:spPr>
          <a:xfrm flipH="1">
            <a:off x="10036223" y="32710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F90E17-4D55-474C-AE89-5B70DCA7EFBC}"/>
              </a:ext>
            </a:extLst>
          </p:cNvPr>
          <p:cNvSpPr txBox="1"/>
          <p:nvPr/>
        </p:nvSpPr>
        <p:spPr>
          <a:xfrm>
            <a:off x="10032013" y="3079205"/>
            <a:ext cx="187692" cy="38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86CE5F-5E2C-4218-AB4B-2241930A74CD}"/>
              </a:ext>
            </a:extLst>
          </p:cNvPr>
          <p:cNvCxnSpPr>
            <a:stCxn id="49" idx="3"/>
          </p:cNvCxnSpPr>
          <p:nvPr/>
        </p:nvCxnSpPr>
        <p:spPr>
          <a:xfrm>
            <a:off x="9290732" y="1850953"/>
            <a:ext cx="517411" cy="9376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A96B77D9-FF74-41FD-AACC-33B4FE72C11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>
                <a:solidFill>
                  <a:schemeClr val="bg1"/>
                </a:solidFill>
              </a:rPr>
              <a:t>Simulasi Penyelesaian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5" name="Rectangle: Rounded Corners 34">
            <a:hlinkClick r:id="rId2" action="ppaction://hlinksldjump"/>
            <a:extLst>
              <a:ext uri="{FF2B5EF4-FFF2-40B4-BE49-F238E27FC236}">
                <a16:creationId xmlns:a16="http://schemas.microsoft.com/office/drawing/2014/main" id="{6DB80BB2-52AF-44E7-832F-03FB6B9057CB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39" name="Rectangle: Rounded Corners 38">
            <a:hlinkClick r:id="rId3" action="ppaction://hlinksldjump"/>
            <a:extLst>
              <a:ext uri="{FF2B5EF4-FFF2-40B4-BE49-F238E27FC236}">
                <a16:creationId xmlns:a16="http://schemas.microsoft.com/office/drawing/2014/main" id="{AF9E766A-51F8-4ABF-9EEB-E5B40FB0B494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43" name="Rectangle: Rounded Corners 42">
            <a:hlinkClick r:id="rId4" action="ppaction://hlinksldjump"/>
            <a:extLst>
              <a:ext uri="{FF2B5EF4-FFF2-40B4-BE49-F238E27FC236}">
                <a16:creationId xmlns:a16="http://schemas.microsoft.com/office/drawing/2014/main" id="{55EB14AA-5101-404A-B093-8FF1AA1EF3CE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45" name="Rectangle: Rounded Corners 44">
            <a:hlinkClick r:id="rId5" action="ppaction://hlinksldjump"/>
            <a:extLst>
              <a:ext uri="{FF2B5EF4-FFF2-40B4-BE49-F238E27FC236}">
                <a16:creationId xmlns:a16="http://schemas.microsoft.com/office/drawing/2014/main" id="{31904039-E430-41D0-9AB9-9C5FCAAD4BE6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48" name="Rectangle: Rounded Corners 47">
            <a:hlinkClick r:id="rId6" action="ppaction://hlinksldjump"/>
            <a:extLst>
              <a:ext uri="{FF2B5EF4-FFF2-40B4-BE49-F238E27FC236}">
                <a16:creationId xmlns:a16="http://schemas.microsoft.com/office/drawing/2014/main" id="{A28AC056-8C86-4EE3-ABA0-D820EEAB10A9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99B813D-3F22-422E-93D1-106C1E2100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9918" y="312347"/>
            <a:ext cx="3505226" cy="5686467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4A9A148-9A66-43A7-A5C1-DFE7F23FEF0B}"/>
              </a:ext>
            </a:extLst>
          </p:cNvPr>
          <p:cNvSpPr/>
          <p:nvPr/>
        </p:nvSpPr>
        <p:spPr>
          <a:xfrm>
            <a:off x="4171620" y="3318013"/>
            <a:ext cx="3263524" cy="4962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77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0">
        <p159:morph option="byWord"/>
      </p:transition>
    </mc:Choice>
    <mc:Fallback xmlns="">
      <p:transition advClick="0" advTm="0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IF184802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17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7BF95A-07E2-44CE-AA10-B7D75C39284C}"/>
              </a:ext>
            </a:extLst>
          </p:cNvPr>
          <p:cNvCxnSpPr>
            <a:cxnSpLocks/>
            <a:stCxn id="49" idx="3"/>
            <a:endCxn id="46" idx="1"/>
          </p:cNvCxnSpPr>
          <p:nvPr/>
        </p:nvCxnSpPr>
        <p:spPr>
          <a:xfrm flipH="1">
            <a:off x="9186292" y="1850953"/>
            <a:ext cx="104440" cy="6126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E61C28-CC08-4BE9-A406-5155B63BE2AD}"/>
              </a:ext>
            </a:extLst>
          </p:cNvPr>
          <p:cNvCxnSpPr>
            <a:cxnSpLocks/>
            <a:stCxn id="46" idx="1"/>
          </p:cNvCxnSpPr>
          <p:nvPr/>
        </p:nvCxnSpPr>
        <p:spPr>
          <a:xfrm>
            <a:off x="9186292" y="2463597"/>
            <a:ext cx="621851" cy="3513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E3307-F518-4022-95EC-33A822D7EA4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808143" y="2814973"/>
            <a:ext cx="223870" cy="456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7B13BB-0219-4D40-B9E8-DEDFD1EC3803}"/>
              </a:ext>
            </a:extLst>
          </p:cNvPr>
          <p:cNvCxnSpPr>
            <a:cxnSpLocks/>
            <a:stCxn id="50" idx="3"/>
            <a:endCxn id="41" idx="1"/>
          </p:cNvCxnSpPr>
          <p:nvPr/>
        </p:nvCxnSpPr>
        <p:spPr>
          <a:xfrm flipH="1">
            <a:off x="10032013" y="2298563"/>
            <a:ext cx="279340" cy="972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53455-9016-4905-902D-240717226A67}"/>
              </a:ext>
            </a:extLst>
          </p:cNvPr>
          <p:cNvCxnSpPr>
            <a:cxnSpLocks/>
            <a:stCxn id="50" idx="3"/>
            <a:endCxn id="49" idx="3"/>
          </p:cNvCxnSpPr>
          <p:nvPr/>
        </p:nvCxnSpPr>
        <p:spPr>
          <a:xfrm flipH="1" flipV="1">
            <a:off x="9290732" y="1850953"/>
            <a:ext cx="1020621" cy="447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5897D52-7C2A-472E-BBE3-6A4BAC681114}"/>
              </a:ext>
            </a:extLst>
          </p:cNvPr>
          <p:cNvSpPr/>
          <p:nvPr/>
        </p:nvSpPr>
        <p:spPr>
          <a:xfrm flipH="1">
            <a:off x="9256515" y="1805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B0C5E7-C571-4DD5-81F1-6624321EF977}"/>
              </a:ext>
            </a:extLst>
          </p:cNvPr>
          <p:cNvSpPr/>
          <p:nvPr/>
        </p:nvSpPr>
        <p:spPr>
          <a:xfrm flipH="1">
            <a:off x="9186292" y="2463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DC1D4F-A25B-4D0E-8CA2-5D2AB43D9BB3}"/>
              </a:ext>
            </a:extLst>
          </p:cNvPr>
          <p:cNvSpPr/>
          <p:nvPr/>
        </p:nvSpPr>
        <p:spPr>
          <a:xfrm flipH="1">
            <a:off x="10300612" y="2266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D3909-B4EF-4FD0-AA4C-939F00B05898}"/>
              </a:ext>
            </a:extLst>
          </p:cNvPr>
          <p:cNvSpPr txBox="1"/>
          <p:nvPr/>
        </p:nvSpPr>
        <p:spPr>
          <a:xfrm>
            <a:off x="9554678" y="2742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B11708-F71E-49BF-8456-143729074B6C}"/>
              </a:ext>
            </a:extLst>
          </p:cNvPr>
          <p:cNvSpPr txBox="1"/>
          <p:nvPr/>
        </p:nvSpPr>
        <p:spPr>
          <a:xfrm>
            <a:off x="9186292" y="22789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3977C1-3A53-4EBD-9864-2FA7924C3C31}"/>
              </a:ext>
            </a:extLst>
          </p:cNvPr>
          <p:cNvSpPr txBox="1"/>
          <p:nvPr/>
        </p:nvSpPr>
        <p:spPr>
          <a:xfrm>
            <a:off x="8960192" y="16662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C06C9-88CE-4B5F-AB4A-A7C848E61F4C}"/>
              </a:ext>
            </a:extLst>
          </p:cNvPr>
          <p:cNvSpPr txBox="1"/>
          <p:nvPr/>
        </p:nvSpPr>
        <p:spPr>
          <a:xfrm>
            <a:off x="10068979" y="211389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D996C-002E-4130-A51B-6864A8CC10F4}"/>
              </a:ext>
            </a:extLst>
          </p:cNvPr>
          <p:cNvSpPr txBox="1"/>
          <p:nvPr/>
        </p:nvSpPr>
        <p:spPr>
          <a:xfrm>
            <a:off x="8212273" y="3878981"/>
            <a:ext cx="32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: A, J, I, G, H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AABD58-DEE6-4E9E-AC11-F92D2CF61BBB}"/>
              </a:ext>
            </a:extLst>
          </p:cNvPr>
          <p:cNvSpPr/>
          <p:nvPr/>
        </p:nvSpPr>
        <p:spPr>
          <a:xfrm flipH="1">
            <a:off x="10036223" y="32710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F90E17-4D55-474C-AE89-5B70DCA7EFBC}"/>
              </a:ext>
            </a:extLst>
          </p:cNvPr>
          <p:cNvSpPr txBox="1"/>
          <p:nvPr/>
        </p:nvSpPr>
        <p:spPr>
          <a:xfrm>
            <a:off x="10032013" y="3079205"/>
            <a:ext cx="187692" cy="38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759D33EC-3490-470B-B9E3-5BFD292C3D6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>
                <a:solidFill>
                  <a:schemeClr val="bg1"/>
                </a:solidFill>
              </a:rPr>
              <a:t>Simulasi Penyelesaian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3" name="Rectangle: Rounded Corners 32">
            <a:hlinkClick r:id="rId2" action="ppaction://hlinksldjump"/>
            <a:extLst>
              <a:ext uri="{FF2B5EF4-FFF2-40B4-BE49-F238E27FC236}">
                <a16:creationId xmlns:a16="http://schemas.microsoft.com/office/drawing/2014/main" id="{D5B18A70-C7EE-4E2F-9703-AB979810423E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35" name="Rectangle: Rounded Corners 34">
            <a:hlinkClick r:id="rId3" action="ppaction://hlinksldjump"/>
            <a:extLst>
              <a:ext uri="{FF2B5EF4-FFF2-40B4-BE49-F238E27FC236}">
                <a16:creationId xmlns:a16="http://schemas.microsoft.com/office/drawing/2014/main" id="{DE3D177A-D5AA-4ADA-B1C9-D4F7C2537CD2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39" name="Rectangle: Rounded Corners 38">
            <a:hlinkClick r:id="rId4" action="ppaction://hlinksldjump"/>
            <a:extLst>
              <a:ext uri="{FF2B5EF4-FFF2-40B4-BE49-F238E27FC236}">
                <a16:creationId xmlns:a16="http://schemas.microsoft.com/office/drawing/2014/main" id="{ACFBDE2D-C0F2-4A5D-A389-82DDBECFA1DF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44" name="Rectangle: Rounded Corners 43">
            <a:hlinkClick r:id="rId5" action="ppaction://hlinksldjump"/>
            <a:extLst>
              <a:ext uri="{FF2B5EF4-FFF2-40B4-BE49-F238E27FC236}">
                <a16:creationId xmlns:a16="http://schemas.microsoft.com/office/drawing/2014/main" id="{1C5771EF-666C-479E-B4B8-968293970956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47" name="Rectangle: Rounded Corners 46">
            <a:hlinkClick r:id="rId6" action="ppaction://hlinksldjump"/>
            <a:extLst>
              <a:ext uri="{FF2B5EF4-FFF2-40B4-BE49-F238E27FC236}">
                <a16:creationId xmlns:a16="http://schemas.microsoft.com/office/drawing/2014/main" id="{38C0D5AC-6387-4BDB-A1DB-D0B3A6B3F86A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4DF002A-85C0-4452-8613-995EF7A5AA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9918" y="312347"/>
            <a:ext cx="3505226" cy="568646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82BEFFF-8CDA-4611-AFFC-06F41509281D}"/>
              </a:ext>
            </a:extLst>
          </p:cNvPr>
          <p:cNvSpPr/>
          <p:nvPr/>
        </p:nvSpPr>
        <p:spPr>
          <a:xfrm>
            <a:off x="4171620" y="5096307"/>
            <a:ext cx="3263524" cy="8146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80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0">
        <p159:morph option="byWord"/>
      </p:transition>
    </mc:Choice>
    <mc:Fallback xmlns="">
      <p:transition advClick="0" advTm="0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IF184802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17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7BF95A-07E2-44CE-AA10-B7D75C39284C}"/>
              </a:ext>
            </a:extLst>
          </p:cNvPr>
          <p:cNvCxnSpPr>
            <a:cxnSpLocks/>
            <a:stCxn id="49" idx="3"/>
            <a:endCxn id="46" idx="1"/>
          </p:cNvCxnSpPr>
          <p:nvPr/>
        </p:nvCxnSpPr>
        <p:spPr>
          <a:xfrm flipH="1">
            <a:off x="9186292" y="1850953"/>
            <a:ext cx="104440" cy="6126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E61C28-CC08-4BE9-A406-5155B63BE2AD}"/>
              </a:ext>
            </a:extLst>
          </p:cNvPr>
          <p:cNvCxnSpPr>
            <a:cxnSpLocks/>
            <a:stCxn id="46" idx="1"/>
          </p:cNvCxnSpPr>
          <p:nvPr/>
        </p:nvCxnSpPr>
        <p:spPr>
          <a:xfrm>
            <a:off x="9186292" y="2463597"/>
            <a:ext cx="621851" cy="3513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E3307-F518-4022-95EC-33A822D7EA4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808143" y="2814973"/>
            <a:ext cx="223870" cy="456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7B13BB-0219-4D40-B9E8-DEDFD1EC3803}"/>
              </a:ext>
            </a:extLst>
          </p:cNvPr>
          <p:cNvCxnSpPr>
            <a:cxnSpLocks/>
            <a:stCxn id="50" idx="3"/>
            <a:endCxn id="41" idx="1"/>
          </p:cNvCxnSpPr>
          <p:nvPr/>
        </p:nvCxnSpPr>
        <p:spPr>
          <a:xfrm flipH="1">
            <a:off x="10032013" y="2298563"/>
            <a:ext cx="279340" cy="972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53455-9016-4905-902D-240717226A67}"/>
              </a:ext>
            </a:extLst>
          </p:cNvPr>
          <p:cNvCxnSpPr>
            <a:cxnSpLocks/>
            <a:stCxn id="50" idx="3"/>
            <a:endCxn id="49" idx="3"/>
          </p:cNvCxnSpPr>
          <p:nvPr/>
        </p:nvCxnSpPr>
        <p:spPr>
          <a:xfrm flipH="1" flipV="1">
            <a:off x="9290732" y="1850953"/>
            <a:ext cx="1020621" cy="447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5897D52-7C2A-472E-BBE3-6A4BAC681114}"/>
              </a:ext>
            </a:extLst>
          </p:cNvPr>
          <p:cNvSpPr/>
          <p:nvPr/>
        </p:nvSpPr>
        <p:spPr>
          <a:xfrm flipH="1">
            <a:off x="9256515" y="1805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B0C5E7-C571-4DD5-81F1-6624321EF977}"/>
              </a:ext>
            </a:extLst>
          </p:cNvPr>
          <p:cNvSpPr/>
          <p:nvPr/>
        </p:nvSpPr>
        <p:spPr>
          <a:xfrm flipH="1">
            <a:off x="9186292" y="2463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DC1D4F-A25B-4D0E-8CA2-5D2AB43D9BB3}"/>
              </a:ext>
            </a:extLst>
          </p:cNvPr>
          <p:cNvSpPr/>
          <p:nvPr/>
        </p:nvSpPr>
        <p:spPr>
          <a:xfrm flipH="1">
            <a:off x="10300612" y="2266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D3909-B4EF-4FD0-AA4C-939F00B05898}"/>
              </a:ext>
            </a:extLst>
          </p:cNvPr>
          <p:cNvSpPr txBox="1"/>
          <p:nvPr/>
        </p:nvSpPr>
        <p:spPr>
          <a:xfrm>
            <a:off x="9554678" y="2742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B11708-F71E-49BF-8456-143729074B6C}"/>
              </a:ext>
            </a:extLst>
          </p:cNvPr>
          <p:cNvSpPr txBox="1"/>
          <p:nvPr/>
        </p:nvSpPr>
        <p:spPr>
          <a:xfrm>
            <a:off x="9186292" y="22789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3977C1-3A53-4EBD-9864-2FA7924C3C31}"/>
              </a:ext>
            </a:extLst>
          </p:cNvPr>
          <p:cNvSpPr txBox="1"/>
          <p:nvPr/>
        </p:nvSpPr>
        <p:spPr>
          <a:xfrm>
            <a:off x="8960192" y="16662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C06C9-88CE-4B5F-AB4A-A7C848E61F4C}"/>
              </a:ext>
            </a:extLst>
          </p:cNvPr>
          <p:cNvSpPr txBox="1"/>
          <p:nvPr/>
        </p:nvSpPr>
        <p:spPr>
          <a:xfrm>
            <a:off x="10068979" y="211389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D996C-002E-4130-A51B-6864A8CC10F4}"/>
              </a:ext>
            </a:extLst>
          </p:cNvPr>
          <p:cNvSpPr txBox="1"/>
          <p:nvPr/>
        </p:nvSpPr>
        <p:spPr>
          <a:xfrm>
            <a:off x="8212273" y="3878981"/>
            <a:ext cx="32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: A, J, I, G, H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AABD58-DEE6-4E9E-AC11-F92D2CF61BBB}"/>
              </a:ext>
            </a:extLst>
          </p:cNvPr>
          <p:cNvSpPr/>
          <p:nvPr/>
        </p:nvSpPr>
        <p:spPr>
          <a:xfrm flipH="1">
            <a:off x="10036223" y="32710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F90E17-4D55-474C-AE89-5B70DCA7EFBC}"/>
              </a:ext>
            </a:extLst>
          </p:cNvPr>
          <p:cNvSpPr txBox="1"/>
          <p:nvPr/>
        </p:nvSpPr>
        <p:spPr>
          <a:xfrm>
            <a:off x="10032013" y="3079205"/>
            <a:ext cx="187692" cy="38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B12AA3-20AF-4B8E-A309-FD83A28C92B8}"/>
              </a:ext>
            </a:extLst>
          </p:cNvPr>
          <p:cNvCxnSpPr>
            <a:cxnSpLocks/>
          </p:cNvCxnSpPr>
          <p:nvPr/>
        </p:nvCxnSpPr>
        <p:spPr>
          <a:xfrm>
            <a:off x="4615871" y="1526128"/>
            <a:ext cx="0" cy="12888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29A4A25-D2A0-4F5F-AA02-F281B1568961}"/>
              </a:ext>
            </a:extLst>
          </p:cNvPr>
          <p:cNvCxnSpPr>
            <a:cxnSpLocks/>
          </p:cNvCxnSpPr>
          <p:nvPr/>
        </p:nvCxnSpPr>
        <p:spPr>
          <a:xfrm>
            <a:off x="4615871" y="2814973"/>
            <a:ext cx="914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F294133-A6BB-4C5B-B814-5BE77955BF42}"/>
              </a:ext>
            </a:extLst>
          </p:cNvPr>
          <p:cNvCxnSpPr>
            <a:cxnSpLocks/>
          </p:cNvCxnSpPr>
          <p:nvPr/>
        </p:nvCxnSpPr>
        <p:spPr>
          <a:xfrm>
            <a:off x="5530271" y="2814973"/>
            <a:ext cx="0" cy="6874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EAB8CA-BB61-4795-A107-E69D873D6AC5}"/>
              </a:ext>
            </a:extLst>
          </p:cNvPr>
          <p:cNvCxnSpPr>
            <a:cxnSpLocks/>
          </p:cNvCxnSpPr>
          <p:nvPr/>
        </p:nvCxnSpPr>
        <p:spPr>
          <a:xfrm flipH="1">
            <a:off x="5530271" y="3502433"/>
            <a:ext cx="914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0A83162-4C49-45FB-B355-A9CF3E847D1B}"/>
              </a:ext>
            </a:extLst>
          </p:cNvPr>
          <p:cNvCxnSpPr>
            <a:cxnSpLocks/>
          </p:cNvCxnSpPr>
          <p:nvPr/>
        </p:nvCxnSpPr>
        <p:spPr>
          <a:xfrm flipH="1">
            <a:off x="6437335" y="1526128"/>
            <a:ext cx="0" cy="19763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8C3865B-D7C3-4933-A8BF-890DA77BF4E7}"/>
              </a:ext>
            </a:extLst>
          </p:cNvPr>
          <p:cNvCxnSpPr>
            <a:cxnSpLocks/>
          </p:cNvCxnSpPr>
          <p:nvPr/>
        </p:nvCxnSpPr>
        <p:spPr>
          <a:xfrm flipH="1">
            <a:off x="4615871" y="1529176"/>
            <a:ext cx="18288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530D7B6-EDDB-459C-88D1-B5BB2A0C714F}"/>
              </a:ext>
            </a:extLst>
          </p:cNvPr>
          <p:cNvSpPr/>
          <p:nvPr/>
        </p:nvSpPr>
        <p:spPr>
          <a:xfrm flipH="1">
            <a:off x="4978643" y="1805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B1CB694-4E2F-4590-BD78-EE2006E4CAAC}"/>
              </a:ext>
            </a:extLst>
          </p:cNvPr>
          <p:cNvSpPr/>
          <p:nvPr/>
        </p:nvSpPr>
        <p:spPr>
          <a:xfrm flipH="1">
            <a:off x="4908420" y="2463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21FE20F-3F93-44BD-9F71-C4AA41B7543D}"/>
              </a:ext>
            </a:extLst>
          </p:cNvPr>
          <p:cNvSpPr/>
          <p:nvPr/>
        </p:nvSpPr>
        <p:spPr>
          <a:xfrm flipH="1">
            <a:off x="5758351" y="32710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B07D1A6-423B-447E-8836-3E19D125C97C}"/>
              </a:ext>
            </a:extLst>
          </p:cNvPr>
          <p:cNvSpPr/>
          <p:nvPr/>
        </p:nvSpPr>
        <p:spPr>
          <a:xfrm flipH="1">
            <a:off x="6022740" y="2266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984D52A-9F5C-4169-93AE-232F15B3B26D}"/>
              </a:ext>
            </a:extLst>
          </p:cNvPr>
          <p:cNvSpPr txBox="1"/>
          <p:nvPr/>
        </p:nvSpPr>
        <p:spPr>
          <a:xfrm>
            <a:off x="5276806" y="2742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288C561-FB30-47AF-A1B4-D0229318E993}"/>
              </a:ext>
            </a:extLst>
          </p:cNvPr>
          <p:cNvSpPr txBox="1"/>
          <p:nvPr/>
        </p:nvSpPr>
        <p:spPr>
          <a:xfrm>
            <a:off x="5295560" y="336422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FBA9A20-B1D6-4E29-A489-BE2EF72B63DB}"/>
              </a:ext>
            </a:extLst>
          </p:cNvPr>
          <p:cNvSpPr txBox="1"/>
          <p:nvPr/>
        </p:nvSpPr>
        <p:spPr>
          <a:xfrm>
            <a:off x="6374086" y="126189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7473B67-5F41-4C47-AD3B-187D03B5360D}"/>
              </a:ext>
            </a:extLst>
          </p:cNvPr>
          <p:cNvSpPr txBox="1"/>
          <p:nvPr/>
        </p:nvSpPr>
        <p:spPr>
          <a:xfrm>
            <a:off x="6320765" y="33992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098AFF-C515-4341-9A11-8957BF1A4A41}"/>
              </a:ext>
            </a:extLst>
          </p:cNvPr>
          <p:cNvSpPr txBox="1"/>
          <p:nvPr/>
        </p:nvSpPr>
        <p:spPr>
          <a:xfrm>
            <a:off x="4908420" y="22789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9223C6-83DC-484B-89F4-DF8771BC4E33}"/>
              </a:ext>
            </a:extLst>
          </p:cNvPr>
          <p:cNvSpPr txBox="1"/>
          <p:nvPr/>
        </p:nvSpPr>
        <p:spPr>
          <a:xfrm>
            <a:off x="4384787" y="27098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F06DA1A-3954-4C73-BEC9-2C44435D3593}"/>
              </a:ext>
            </a:extLst>
          </p:cNvPr>
          <p:cNvSpPr txBox="1"/>
          <p:nvPr/>
        </p:nvSpPr>
        <p:spPr>
          <a:xfrm>
            <a:off x="4415665" y="123614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336E717-4113-429E-B748-BC36412D23C2}"/>
              </a:ext>
            </a:extLst>
          </p:cNvPr>
          <p:cNvSpPr txBox="1"/>
          <p:nvPr/>
        </p:nvSpPr>
        <p:spPr>
          <a:xfrm>
            <a:off x="4682320" y="16662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FDEDC04-ADF9-4929-AF98-B586A6AE9760}"/>
              </a:ext>
            </a:extLst>
          </p:cNvPr>
          <p:cNvSpPr txBox="1"/>
          <p:nvPr/>
        </p:nvSpPr>
        <p:spPr>
          <a:xfrm>
            <a:off x="5840886" y="209426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A47243-8F81-4479-9605-8C650941EA0D}"/>
              </a:ext>
            </a:extLst>
          </p:cNvPr>
          <p:cNvSpPr txBox="1"/>
          <p:nvPr/>
        </p:nvSpPr>
        <p:spPr>
          <a:xfrm>
            <a:off x="5754141" y="3079205"/>
            <a:ext cx="187692" cy="38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EB42407-388D-4E6F-B775-89C93A56FDE5}"/>
              </a:ext>
            </a:extLst>
          </p:cNvPr>
          <p:cNvSpPr txBox="1"/>
          <p:nvPr/>
        </p:nvSpPr>
        <p:spPr>
          <a:xfrm>
            <a:off x="3934401" y="3878981"/>
            <a:ext cx="32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: A, B, C, D, E, F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71EF702-71B9-4104-8799-850B1C295D79}"/>
              </a:ext>
            </a:extLst>
          </p:cNvPr>
          <p:cNvSpPr/>
          <p:nvPr/>
        </p:nvSpPr>
        <p:spPr>
          <a:xfrm>
            <a:off x="7082046" y="2182174"/>
            <a:ext cx="1197178" cy="72131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EAC32D23-7021-4AB8-B0BE-C1DC2B29087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2004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>
                <a:solidFill>
                  <a:schemeClr val="bg1"/>
                </a:solidFill>
              </a:rPr>
              <a:t>Simulasi Penyelesaian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64" name="Rectangle: Rounded Corners 63">
            <a:hlinkClick r:id="rId2" action="ppaction://hlinksldjump"/>
            <a:extLst>
              <a:ext uri="{FF2B5EF4-FFF2-40B4-BE49-F238E27FC236}">
                <a16:creationId xmlns:a16="http://schemas.microsoft.com/office/drawing/2014/main" id="{1F4E737E-A0EA-44D6-B614-4C0001198F01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65" name="Rectangle: Rounded Corners 64">
            <a:hlinkClick r:id="rId3" action="ppaction://hlinksldjump"/>
            <a:extLst>
              <a:ext uri="{FF2B5EF4-FFF2-40B4-BE49-F238E27FC236}">
                <a16:creationId xmlns:a16="http://schemas.microsoft.com/office/drawing/2014/main" id="{A54DAA42-EB43-41B5-A760-720863E9B504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66" name="Rectangle: Rounded Corners 65">
            <a:hlinkClick r:id="rId4" action="ppaction://hlinksldjump"/>
            <a:extLst>
              <a:ext uri="{FF2B5EF4-FFF2-40B4-BE49-F238E27FC236}">
                <a16:creationId xmlns:a16="http://schemas.microsoft.com/office/drawing/2014/main" id="{2545BABD-DF70-453D-9CB9-147862279D7F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68" name="Rectangle: Rounded Corners 67">
            <a:hlinkClick r:id="rId5" action="ppaction://hlinksldjump"/>
            <a:extLst>
              <a:ext uri="{FF2B5EF4-FFF2-40B4-BE49-F238E27FC236}">
                <a16:creationId xmlns:a16="http://schemas.microsoft.com/office/drawing/2014/main" id="{B9056A64-997A-4966-A5C0-C9483E95C450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70" name="Rectangle: Rounded Corners 69">
            <a:hlinkClick r:id="rId6" action="ppaction://hlinksldjump"/>
            <a:extLst>
              <a:ext uri="{FF2B5EF4-FFF2-40B4-BE49-F238E27FC236}">
                <a16:creationId xmlns:a16="http://schemas.microsoft.com/office/drawing/2014/main" id="{3D00AA96-3E2E-4655-9F93-57B9DC3EB0FC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6249AEC-B4F9-4FDF-9364-56F553575900}"/>
                  </a:ext>
                </a:extLst>
              </p:cNvPr>
              <p:cNvSpPr txBox="1"/>
              <p:nvPr/>
            </p:nvSpPr>
            <p:spPr>
              <a:xfrm>
                <a:off x="4316506" y="5103159"/>
                <a:ext cx="5973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Algoritma </a:t>
                </a:r>
                <a:r>
                  <a:rPr lang="en-US" dirty="0" err="1"/>
                  <a:t>tersebut</a:t>
                </a:r>
                <a:r>
                  <a:rPr lang="en-US" dirty="0"/>
                  <a:t> </a:t>
                </a:r>
                <a:r>
                  <a:rPr lang="en-US" dirty="0" err="1"/>
                  <a:t>mempunyai</a:t>
                </a:r>
                <a:r>
                  <a:rPr lang="en-US" dirty="0"/>
                  <a:t> </a:t>
                </a:r>
                <a:r>
                  <a:rPr lang="en-US" dirty="0" err="1"/>
                  <a:t>kompleksitas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6249AEC-B4F9-4FDF-9364-56F553575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6506" y="5103159"/>
                <a:ext cx="5973558" cy="369332"/>
              </a:xfrm>
              <a:prstGeom prst="rect">
                <a:avLst/>
              </a:prstGeom>
              <a:blipFill>
                <a:blip r:embed="rId7"/>
                <a:stretch>
                  <a:fillRect l="-81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5155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Word"/>
      </p:transition>
    </mc:Choice>
    <mc:Fallback xmlns=""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D7F64-82E5-455A-B133-E8AA5603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39"/>
            <a:ext cx="3200400" cy="914400"/>
          </a:xfrm>
          <a:solidFill>
            <a:srgbClr val="0070C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4" name="Rectangle: Rounded Corners 3">
            <a:hlinkClick r:id="rId2" action="ppaction://hlinksldjump"/>
            <a:extLst>
              <a:ext uri="{FF2B5EF4-FFF2-40B4-BE49-F238E27FC236}">
                <a16:creationId xmlns:a16="http://schemas.microsoft.com/office/drawing/2014/main" id="{897FD1C2-3422-47E3-9DE5-F0EBE7ADEE6F}"/>
              </a:ext>
            </a:extLst>
          </p:cNvPr>
          <p:cNvSpPr/>
          <p:nvPr/>
        </p:nvSpPr>
        <p:spPr>
          <a:xfrm>
            <a:off x="2642949" y="2489326"/>
            <a:ext cx="7672061" cy="6725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  <p:sp>
        <p:nvSpPr>
          <p:cNvPr id="5" name="Rectangle: Rounded Corners 4">
            <a:hlinkClick r:id="rId3" action="ppaction://hlinksldjump"/>
            <a:extLst>
              <a:ext uri="{FF2B5EF4-FFF2-40B4-BE49-F238E27FC236}">
                <a16:creationId xmlns:a16="http://schemas.microsoft.com/office/drawing/2014/main" id="{5703C3D6-3C6D-4335-97D6-C99EC9E95A7D}"/>
              </a:ext>
            </a:extLst>
          </p:cNvPr>
          <p:cNvSpPr/>
          <p:nvPr/>
        </p:nvSpPr>
        <p:spPr>
          <a:xfrm>
            <a:off x="2642949" y="3381984"/>
            <a:ext cx="7672061" cy="6725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6" name="Rectangle: Rounded Corners 5">
            <a:hlinkClick r:id="rId4" action="ppaction://hlinksldjump"/>
            <a:extLst>
              <a:ext uri="{FF2B5EF4-FFF2-40B4-BE49-F238E27FC236}">
                <a16:creationId xmlns:a16="http://schemas.microsoft.com/office/drawing/2014/main" id="{F9C83497-793D-44BC-94C0-1D35BA83E7B3}"/>
              </a:ext>
            </a:extLst>
          </p:cNvPr>
          <p:cNvSpPr/>
          <p:nvPr/>
        </p:nvSpPr>
        <p:spPr>
          <a:xfrm>
            <a:off x="2642951" y="4274642"/>
            <a:ext cx="7672061" cy="6725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7" name="Rectangle: Rounded Corners 6">
            <a:hlinkClick r:id="rId5" action="ppaction://hlinksldjump"/>
            <a:extLst>
              <a:ext uri="{FF2B5EF4-FFF2-40B4-BE49-F238E27FC236}">
                <a16:creationId xmlns:a16="http://schemas.microsoft.com/office/drawing/2014/main" id="{FA406A2D-76C6-4779-8CC4-F3842F2477D9}"/>
              </a:ext>
            </a:extLst>
          </p:cNvPr>
          <p:cNvSpPr/>
          <p:nvPr/>
        </p:nvSpPr>
        <p:spPr>
          <a:xfrm>
            <a:off x="2642949" y="5167300"/>
            <a:ext cx="7672061" cy="672548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48C7D3-6256-4498-9844-4B0FA7F07FBA}"/>
              </a:ext>
            </a:extLst>
          </p:cNvPr>
          <p:cNvCxnSpPr>
            <a:cxnSpLocks/>
          </p:cNvCxnSpPr>
          <p:nvPr/>
        </p:nvCxnSpPr>
        <p:spPr>
          <a:xfrm>
            <a:off x="-987225" y="1199413"/>
            <a:ext cx="0" cy="4335014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50ED63-1A52-4659-A48F-012300073161}"/>
              </a:ext>
            </a:extLst>
          </p:cNvPr>
          <p:cNvCxnSpPr>
            <a:cxnSpLocks/>
          </p:cNvCxnSpPr>
          <p:nvPr/>
        </p:nvCxnSpPr>
        <p:spPr>
          <a:xfrm>
            <a:off x="-987225" y="1932942"/>
            <a:ext cx="72224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234F4C-9B78-4234-8C0B-BD4A3DE79CAB}"/>
              </a:ext>
            </a:extLst>
          </p:cNvPr>
          <p:cNvCxnSpPr>
            <a:cxnSpLocks/>
          </p:cNvCxnSpPr>
          <p:nvPr/>
        </p:nvCxnSpPr>
        <p:spPr>
          <a:xfrm>
            <a:off x="-987225" y="2825600"/>
            <a:ext cx="72224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D9B554-D35D-4594-9534-B13292FA3408}"/>
              </a:ext>
            </a:extLst>
          </p:cNvPr>
          <p:cNvCxnSpPr>
            <a:cxnSpLocks/>
          </p:cNvCxnSpPr>
          <p:nvPr/>
        </p:nvCxnSpPr>
        <p:spPr>
          <a:xfrm flipV="1">
            <a:off x="-987225" y="3718258"/>
            <a:ext cx="722242" cy="84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381613-BA13-467E-8AD2-2CDB0A7B088A}"/>
              </a:ext>
            </a:extLst>
          </p:cNvPr>
          <p:cNvCxnSpPr>
            <a:cxnSpLocks/>
          </p:cNvCxnSpPr>
          <p:nvPr/>
        </p:nvCxnSpPr>
        <p:spPr>
          <a:xfrm flipV="1">
            <a:off x="-987225" y="4610916"/>
            <a:ext cx="722240" cy="84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DDC6C4-2AD2-42DA-B37B-94F761F68F5E}"/>
              </a:ext>
            </a:extLst>
          </p:cNvPr>
          <p:cNvCxnSpPr>
            <a:cxnSpLocks/>
          </p:cNvCxnSpPr>
          <p:nvPr/>
        </p:nvCxnSpPr>
        <p:spPr>
          <a:xfrm>
            <a:off x="-987225" y="5503574"/>
            <a:ext cx="72224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row: Chevron 33">
            <a:extLst>
              <a:ext uri="{FF2B5EF4-FFF2-40B4-BE49-F238E27FC236}">
                <a16:creationId xmlns:a16="http://schemas.microsoft.com/office/drawing/2014/main" id="{730B1FFA-97BA-4D90-91F1-27FA60AAD753}"/>
              </a:ext>
            </a:extLst>
          </p:cNvPr>
          <p:cNvSpPr/>
          <p:nvPr/>
        </p:nvSpPr>
        <p:spPr>
          <a:xfrm rot="5400000">
            <a:off x="1878053" y="2631315"/>
            <a:ext cx="977667" cy="680648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Arrow: Chevron 34">
            <a:extLst>
              <a:ext uri="{FF2B5EF4-FFF2-40B4-BE49-F238E27FC236}">
                <a16:creationId xmlns:a16="http://schemas.microsoft.com/office/drawing/2014/main" id="{4082E07E-851C-4085-953C-7A5AB31C082F}"/>
              </a:ext>
            </a:extLst>
          </p:cNvPr>
          <p:cNvSpPr/>
          <p:nvPr/>
        </p:nvSpPr>
        <p:spPr>
          <a:xfrm rot="5400000">
            <a:off x="1878054" y="3539786"/>
            <a:ext cx="977667" cy="680648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376B4E08-113D-4F0A-8C76-8780D847C28C}"/>
              </a:ext>
            </a:extLst>
          </p:cNvPr>
          <p:cNvSpPr/>
          <p:nvPr/>
        </p:nvSpPr>
        <p:spPr>
          <a:xfrm rot="5400000">
            <a:off x="1878054" y="4430517"/>
            <a:ext cx="977667" cy="680648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rrow: Chevron 36">
            <a:extLst>
              <a:ext uri="{FF2B5EF4-FFF2-40B4-BE49-F238E27FC236}">
                <a16:creationId xmlns:a16="http://schemas.microsoft.com/office/drawing/2014/main" id="{37E104B2-2CFC-4BE4-B026-030BB1B50855}"/>
              </a:ext>
            </a:extLst>
          </p:cNvPr>
          <p:cNvSpPr/>
          <p:nvPr/>
        </p:nvSpPr>
        <p:spPr>
          <a:xfrm rot="5400000">
            <a:off x="1878054" y="5328785"/>
            <a:ext cx="977667" cy="680648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hlinkClick r:id="rId6" action="ppaction://hlinksldjump"/>
            <a:extLst>
              <a:ext uri="{FF2B5EF4-FFF2-40B4-BE49-F238E27FC236}">
                <a16:creationId xmlns:a16="http://schemas.microsoft.com/office/drawing/2014/main" id="{2C44AEB4-E6DB-49B7-8493-DA228B59D873}"/>
              </a:ext>
            </a:extLst>
          </p:cNvPr>
          <p:cNvSpPr/>
          <p:nvPr/>
        </p:nvSpPr>
        <p:spPr>
          <a:xfrm>
            <a:off x="2642949" y="1618735"/>
            <a:ext cx="7672061" cy="6725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CDBE32DA-11E9-43DA-917D-F84C8884EDDA}"/>
              </a:ext>
            </a:extLst>
          </p:cNvPr>
          <p:cNvSpPr/>
          <p:nvPr/>
        </p:nvSpPr>
        <p:spPr>
          <a:xfrm rot="5400000">
            <a:off x="1878053" y="1760724"/>
            <a:ext cx="977667" cy="680648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051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C9BA-02C1-4756-89D7-C5CB141C7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00400" cy="914400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Uji Coba dan Hasil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IF184802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17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17" name="Rectangle: Rounded Corners 16">
            <a:hlinkClick r:id="rId2" action="ppaction://hlinksldjump"/>
            <a:extLst>
              <a:ext uri="{FF2B5EF4-FFF2-40B4-BE49-F238E27FC236}">
                <a16:creationId xmlns:a16="http://schemas.microsoft.com/office/drawing/2014/main" id="{F58D0B04-8C96-4F0C-BEBD-835C44DC41B4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18" name="Rectangle: Rounded Corners 17">
            <a:hlinkClick r:id="rId3" action="ppaction://hlinksldjump"/>
            <a:extLst>
              <a:ext uri="{FF2B5EF4-FFF2-40B4-BE49-F238E27FC236}">
                <a16:creationId xmlns:a16="http://schemas.microsoft.com/office/drawing/2014/main" id="{C39C9551-D522-444B-92AD-A8A92D692181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19" name="Rectangle: Rounded Corners 18">
            <a:hlinkClick r:id="rId4" action="ppaction://hlinksldjump"/>
            <a:extLst>
              <a:ext uri="{FF2B5EF4-FFF2-40B4-BE49-F238E27FC236}">
                <a16:creationId xmlns:a16="http://schemas.microsoft.com/office/drawing/2014/main" id="{3D56C351-56BE-4491-8898-C67B81D167B7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20" name="Rectangle: Rounded Corners 19">
            <a:hlinkClick r:id="rId5" action="ppaction://hlinksldjump"/>
            <a:extLst>
              <a:ext uri="{FF2B5EF4-FFF2-40B4-BE49-F238E27FC236}">
                <a16:creationId xmlns:a16="http://schemas.microsoft.com/office/drawing/2014/main" id="{9AC6AD28-F4ED-453C-8621-F345475EA32F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54C6BA-2232-42B2-9511-42A65DE2AA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074" y="1694366"/>
            <a:ext cx="8991666" cy="4095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0176AC-2C69-4401-8704-D2723E3AA67C}"/>
              </a:ext>
            </a:extLst>
          </p:cNvPr>
          <p:cNvSpPr txBox="1"/>
          <p:nvPr/>
        </p:nvSpPr>
        <p:spPr>
          <a:xfrm>
            <a:off x="3238237" y="1119717"/>
            <a:ext cx="372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Uji Coba </a:t>
            </a:r>
            <a:r>
              <a:rPr lang="en-US" dirty="0" err="1"/>
              <a:t>Kebenaran</a:t>
            </a:r>
            <a:r>
              <a:rPr lang="en-US" dirty="0"/>
              <a:t> pada Daring SPOJ</a:t>
            </a:r>
          </a:p>
        </p:txBody>
      </p:sp>
      <p:sp>
        <p:nvSpPr>
          <p:cNvPr id="21" name="Rectangle: Rounded Corners 20">
            <a:hlinkClick r:id="rId7" action="ppaction://hlinksldjump"/>
            <a:extLst>
              <a:ext uri="{FF2B5EF4-FFF2-40B4-BE49-F238E27FC236}">
                <a16:creationId xmlns:a16="http://schemas.microsoft.com/office/drawing/2014/main" id="{B236BA07-D108-4482-90B8-175C3BC28B54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10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C9BA-02C1-4756-89D7-C5CB141C7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00400" cy="914400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Uji Coba dan Hasil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IF184802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17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17" name="Rectangle: Rounded Corners 16">
            <a:hlinkClick r:id="rId2" action="ppaction://hlinksldjump"/>
            <a:extLst>
              <a:ext uri="{FF2B5EF4-FFF2-40B4-BE49-F238E27FC236}">
                <a16:creationId xmlns:a16="http://schemas.microsoft.com/office/drawing/2014/main" id="{F58D0B04-8C96-4F0C-BEBD-835C44DC41B4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18" name="Rectangle: Rounded Corners 17">
            <a:hlinkClick r:id="rId3" action="ppaction://hlinksldjump"/>
            <a:extLst>
              <a:ext uri="{FF2B5EF4-FFF2-40B4-BE49-F238E27FC236}">
                <a16:creationId xmlns:a16="http://schemas.microsoft.com/office/drawing/2014/main" id="{C39C9551-D522-444B-92AD-A8A92D692181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19" name="Rectangle: Rounded Corners 18">
            <a:hlinkClick r:id="rId4" action="ppaction://hlinksldjump"/>
            <a:extLst>
              <a:ext uri="{FF2B5EF4-FFF2-40B4-BE49-F238E27FC236}">
                <a16:creationId xmlns:a16="http://schemas.microsoft.com/office/drawing/2014/main" id="{3D56C351-56BE-4491-8898-C67B81D167B7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20" name="Rectangle: Rounded Corners 19">
            <a:hlinkClick r:id="rId5" action="ppaction://hlinksldjump"/>
            <a:extLst>
              <a:ext uri="{FF2B5EF4-FFF2-40B4-BE49-F238E27FC236}">
                <a16:creationId xmlns:a16="http://schemas.microsoft.com/office/drawing/2014/main" id="{9AC6AD28-F4ED-453C-8621-F345475EA32F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E4AFE9D-92F9-4AF0-8246-3F24991B42FA}"/>
              </a:ext>
            </a:extLst>
          </p:cNvPr>
          <p:cNvSpPr txBox="1"/>
          <p:nvPr/>
        </p:nvSpPr>
        <p:spPr>
          <a:xfrm>
            <a:off x="3200400" y="1123476"/>
            <a:ext cx="2654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Uji Coba pada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Lokal</a:t>
            </a:r>
            <a:endParaRPr lang="en-US" dirty="0"/>
          </a:p>
        </p:txBody>
      </p:sp>
      <p:sp>
        <p:nvSpPr>
          <p:cNvPr id="21" name="Rectangle: Rounded Corners 20">
            <a:hlinkClick r:id="rId6" action="ppaction://hlinksldjump"/>
            <a:extLst>
              <a:ext uri="{FF2B5EF4-FFF2-40B4-BE49-F238E27FC236}">
                <a16:creationId xmlns:a16="http://schemas.microsoft.com/office/drawing/2014/main" id="{B236BA07-D108-4482-90B8-175C3BC28B54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09DAE9E-D2AB-4890-B889-254E5926D1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698245"/>
            <a:ext cx="8346976" cy="374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9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C9BA-02C1-4756-89D7-C5CB141C7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00400" cy="914400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Uji Coba dan Hasil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IF184802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17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17" name="Rectangle: Rounded Corners 16">
            <a:hlinkClick r:id="rId2" action="ppaction://hlinksldjump"/>
            <a:extLst>
              <a:ext uri="{FF2B5EF4-FFF2-40B4-BE49-F238E27FC236}">
                <a16:creationId xmlns:a16="http://schemas.microsoft.com/office/drawing/2014/main" id="{F58D0B04-8C96-4F0C-BEBD-835C44DC41B4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18" name="Rectangle: Rounded Corners 17">
            <a:hlinkClick r:id="rId3" action="ppaction://hlinksldjump"/>
            <a:extLst>
              <a:ext uri="{FF2B5EF4-FFF2-40B4-BE49-F238E27FC236}">
                <a16:creationId xmlns:a16="http://schemas.microsoft.com/office/drawing/2014/main" id="{C39C9551-D522-444B-92AD-A8A92D692181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19" name="Rectangle: Rounded Corners 18">
            <a:hlinkClick r:id="rId4" action="ppaction://hlinksldjump"/>
            <a:extLst>
              <a:ext uri="{FF2B5EF4-FFF2-40B4-BE49-F238E27FC236}">
                <a16:creationId xmlns:a16="http://schemas.microsoft.com/office/drawing/2014/main" id="{3D56C351-56BE-4491-8898-C67B81D167B7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20" name="Rectangle: Rounded Corners 19">
            <a:hlinkClick r:id="rId5" action="ppaction://hlinksldjump"/>
            <a:extLst>
              <a:ext uri="{FF2B5EF4-FFF2-40B4-BE49-F238E27FC236}">
                <a16:creationId xmlns:a16="http://schemas.microsoft.com/office/drawing/2014/main" id="{9AC6AD28-F4ED-453C-8621-F345475EA32F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0176AC-2C69-4401-8704-D2723E3AA67C}"/>
              </a:ext>
            </a:extLst>
          </p:cNvPr>
          <p:cNvSpPr txBox="1"/>
          <p:nvPr/>
        </p:nvSpPr>
        <p:spPr>
          <a:xfrm>
            <a:off x="3200400" y="1162372"/>
            <a:ext cx="271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Uji Coba pada Daring SPOJ</a:t>
            </a:r>
          </a:p>
        </p:txBody>
      </p:sp>
      <p:sp>
        <p:nvSpPr>
          <p:cNvPr id="21" name="Rectangle: Rounded Corners 20">
            <a:hlinkClick r:id="rId6" action="ppaction://hlinksldjump"/>
            <a:extLst>
              <a:ext uri="{FF2B5EF4-FFF2-40B4-BE49-F238E27FC236}">
                <a16:creationId xmlns:a16="http://schemas.microsoft.com/office/drawing/2014/main" id="{B236BA07-D108-4482-90B8-175C3BC28B54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5A23D2-54D9-40BF-8958-65C4303D39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850" y="2224257"/>
            <a:ext cx="4316134" cy="2347258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6DB738-906A-4966-BC24-38EE3B5C51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225310"/>
            <a:ext cx="4316134" cy="234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070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C9BA-02C1-4756-89D7-C5CB141C7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00400" cy="914400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Uji Coba dan Hasil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IF184802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17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17" name="Rectangle: Rounded Corners 16">
            <a:hlinkClick r:id="rId2" action="ppaction://hlinksldjump"/>
            <a:extLst>
              <a:ext uri="{FF2B5EF4-FFF2-40B4-BE49-F238E27FC236}">
                <a16:creationId xmlns:a16="http://schemas.microsoft.com/office/drawing/2014/main" id="{F58D0B04-8C96-4F0C-BEBD-835C44DC41B4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18" name="Rectangle: Rounded Corners 17">
            <a:hlinkClick r:id="rId3" action="ppaction://hlinksldjump"/>
            <a:extLst>
              <a:ext uri="{FF2B5EF4-FFF2-40B4-BE49-F238E27FC236}">
                <a16:creationId xmlns:a16="http://schemas.microsoft.com/office/drawing/2014/main" id="{C39C9551-D522-444B-92AD-A8A92D692181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19" name="Rectangle: Rounded Corners 18">
            <a:hlinkClick r:id="rId4" action="ppaction://hlinksldjump"/>
            <a:extLst>
              <a:ext uri="{FF2B5EF4-FFF2-40B4-BE49-F238E27FC236}">
                <a16:creationId xmlns:a16="http://schemas.microsoft.com/office/drawing/2014/main" id="{3D56C351-56BE-4491-8898-C67B81D167B7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20" name="Rectangle: Rounded Corners 19">
            <a:hlinkClick r:id="rId5" action="ppaction://hlinksldjump"/>
            <a:extLst>
              <a:ext uri="{FF2B5EF4-FFF2-40B4-BE49-F238E27FC236}">
                <a16:creationId xmlns:a16="http://schemas.microsoft.com/office/drawing/2014/main" id="{9AC6AD28-F4ED-453C-8621-F345475EA32F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0176AC-2C69-4401-8704-D2723E3AA67C}"/>
                  </a:ext>
                </a:extLst>
              </p:cNvPr>
              <p:cNvSpPr txBox="1"/>
              <p:nvPr/>
            </p:nvSpPr>
            <p:spPr>
              <a:xfrm>
                <a:off x="3200400" y="1162372"/>
                <a:ext cx="8468017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Kesimpulan</a:t>
                </a:r>
              </a:p>
              <a:p>
                <a:endParaRPr lang="en-US" dirty="0"/>
              </a:p>
              <a:p>
                <a:pPr marL="342900" indent="-342900">
                  <a:buFontTx/>
                  <a:buAutoNum type="arabicPeriod"/>
                </a:pPr>
                <a:r>
                  <a:rPr lang="en-US" dirty="0" err="1"/>
                  <a:t>Permasalahan</a:t>
                </a:r>
                <a:r>
                  <a:rPr lang="en-US" dirty="0"/>
                  <a:t> </a:t>
                </a:r>
                <a:r>
                  <a:rPr lang="en-US" dirty="0" err="1"/>
                  <a:t>pencarian</a:t>
                </a:r>
                <a:r>
                  <a:rPr lang="en-US" dirty="0"/>
                  <a:t> relative convex hull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diselesaikan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melakukan</a:t>
                </a:r>
                <a:r>
                  <a:rPr lang="en-US" dirty="0"/>
                  <a:t> </a:t>
                </a:r>
                <a:r>
                  <a:rPr lang="en-US" dirty="0" err="1"/>
                  <a:t>reduksi</a:t>
                </a:r>
                <a:r>
                  <a:rPr lang="en-US" dirty="0"/>
                  <a:t> polygon </a:t>
                </a:r>
                <a:r>
                  <a:rPr lang="en-US" dirty="0" err="1"/>
                  <a:t>luar</a:t>
                </a:r>
                <a:r>
                  <a:rPr lang="en-US" dirty="0"/>
                  <a:t> </a:t>
                </a:r>
                <a:r>
                  <a:rPr lang="en-US" dirty="0" err="1"/>
                  <a:t>terhadap</a:t>
                </a:r>
                <a:r>
                  <a:rPr lang="en-US" dirty="0"/>
                  <a:t> </a:t>
                </a:r>
                <a:r>
                  <a:rPr lang="en-US" dirty="0" err="1"/>
                  <a:t>titik</a:t>
                </a:r>
                <a:r>
                  <a:rPr lang="en-US" dirty="0"/>
                  <a:t> di </a:t>
                </a:r>
                <a:r>
                  <a:rPr lang="en-US" dirty="0" err="1"/>
                  <a:t>dalamnya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kompleksitas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 </a:t>
                </a:r>
                <a:r>
                  <a:rPr lang="en-US" dirty="0" err="1"/>
                  <a:t>Permasalahan</a:t>
                </a:r>
                <a:r>
                  <a:rPr lang="en-US" dirty="0"/>
                  <a:t> LL and </a:t>
                </a:r>
                <a:r>
                  <a:rPr lang="en-US" dirty="0" err="1"/>
                  <a:t>ErBao</a:t>
                </a:r>
                <a:r>
                  <a:rPr lang="en-US" dirty="0"/>
                  <a:t>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diselesaikan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Batasan pada </a:t>
                </a:r>
                <a:r>
                  <a:rPr lang="en-US" dirty="0" err="1"/>
                  <a:t>soal</a:t>
                </a:r>
                <a:r>
                  <a:rPr lang="en-US" dirty="0"/>
                  <a:t>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diselesaikan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reduksi</a:t>
                </a:r>
                <a:r>
                  <a:rPr lang="en-US" dirty="0"/>
                  <a:t> polygon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waktu</a:t>
                </a:r>
                <a:r>
                  <a:rPr lang="en-US" dirty="0"/>
                  <a:t> minimum 0.08 </a:t>
                </a:r>
                <a:r>
                  <a:rPr lang="en-US" dirty="0" err="1"/>
                  <a:t>detik</a:t>
                </a:r>
                <a:r>
                  <a:rPr lang="en-US" dirty="0"/>
                  <a:t>, </a:t>
                </a:r>
                <a:r>
                  <a:rPr lang="en-US" dirty="0" err="1"/>
                  <a:t>waktu</a:t>
                </a:r>
                <a:r>
                  <a:rPr lang="en-US" dirty="0"/>
                  <a:t> </a:t>
                </a:r>
                <a:r>
                  <a:rPr lang="en-US" dirty="0" err="1"/>
                  <a:t>maksimum</a:t>
                </a:r>
                <a:r>
                  <a:rPr lang="en-US" dirty="0"/>
                  <a:t> 0.09 </a:t>
                </a:r>
                <a:r>
                  <a:rPr lang="en-US" dirty="0" err="1"/>
                  <a:t>detik</a:t>
                </a:r>
                <a:r>
                  <a:rPr lang="en-US" dirty="0"/>
                  <a:t>, dan </a:t>
                </a:r>
                <a:r>
                  <a:rPr lang="en-US" dirty="0" err="1"/>
                  <a:t>memori</a:t>
                </a:r>
                <a:r>
                  <a:rPr lang="en-US" dirty="0"/>
                  <a:t> minimum 4.4 MB, </a:t>
                </a:r>
                <a:r>
                  <a:rPr lang="en-US" dirty="0" err="1"/>
                  <a:t>memori</a:t>
                </a:r>
                <a:r>
                  <a:rPr lang="en-US" dirty="0"/>
                  <a:t> </a:t>
                </a:r>
                <a:r>
                  <a:rPr lang="en-US" dirty="0" err="1"/>
                  <a:t>maksimum</a:t>
                </a:r>
                <a:r>
                  <a:rPr lang="en-US" dirty="0"/>
                  <a:t> 4.7 MB.</a:t>
                </a:r>
              </a:p>
              <a:p>
                <a:pPr marL="342900" indent="-342900">
                  <a:buAutoNum type="arabicPeriod"/>
                </a:pPr>
                <a:r>
                  <a:rPr lang="en-US" dirty="0" err="1"/>
                  <a:t>Reduksi</a:t>
                </a:r>
                <a:r>
                  <a:rPr lang="en-US" dirty="0"/>
                  <a:t> polygon </a:t>
                </a:r>
                <a:r>
                  <a:rPr lang="en-US" dirty="0" err="1"/>
                  <a:t>terbukti</a:t>
                </a:r>
                <a:r>
                  <a:rPr lang="en-US" dirty="0"/>
                  <a:t> </a:t>
                </a:r>
                <a:r>
                  <a:rPr lang="en-US" dirty="0" err="1"/>
                  <a:t>efektif</a:t>
                </a:r>
                <a:r>
                  <a:rPr lang="en-US" dirty="0"/>
                  <a:t> untuk </a:t>
                </a:r>
                <a:r>
                  <a:rPr lang="en-US" dirty="0" err="1"/>
                  <a:t>mencari</a:t>
                </a:r>
                <a:r>
                  <a:rPr lang="en-US" dirty="0"/>
                  <a:t> relative convex hull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sekumpulan</a:t>
                </a:r>
                <a:r>
                  <a:rPr lang="en-US" dirty="0"/>
                  <a:t> </a:t>
                </a:r>
                <a:r>
                  <a:rPr lang="en-US" dirty="0" err="1"/>
                  <a:t>titik</a:t>
                </a:r>
                <a:r>
                  <a:rPr lang="en-US" dirty="0"/>
                  <a:t> di </a:t>
                </a:r>
                <a:r>
                  <a:rPr lang="en-US" dirty="0" err="1"/>
                  <a:t>dalam</a:t>
                </a:r>
                <a:r>
                  <a:rPr lang="en-US" dirty="0"/>
                  <a:t> polygon </a:t>
                </a:r>
                <a:r>
                  <a:rPr lang="en-US" dirty="0" err="1"/>
                  <a:t>sederhana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0176AC-2C69-4401-8704-D2723E3AA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1162372"/>
                <a:ext cx="8468017" cy="3139321"/>
              </a:xfrm>
              <a:prstGeom prst="rect">
                <a:avLst/>
              </a:prstGeom>
              <a:blipFill>
                <a:blip r:embed="rId6"/>
                <a:stretch>
                  <a:fillRect l="-576" t="-1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: Rounded Corners 20">
            <a:hlinkClick r:id="rId7" action="ppaction://hlinksldjump"/>
            <a:extLst>
              <a:ext uri="{FF2B5EF4-FFF2-40B4-BE49-F238E27FC236}">
                <a16:creationId xmlns:a16="http://schemas.microsoft.com/office/drawing/2014/main" id="{B236BA07-D108-4482-90B8-175C3BC28B54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784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C9BA-02C1-4756-89D7-C5CB141C7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00400" cy="914400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Uji Coba dan Hasil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IF184802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17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17" name="Rectangle: Rounded Corners 16">
            <a:hlinkClick r:id="rId2" action="ppaction://hlinksldjump"/>
            <a:extLst>
              <a:ext uri="{FF2B5EF4-FFF2-40B4-BE49-F238E27FC236}">
                <a16:creationId xmlns:a16="http://schemas.microsoft.com/office/drawing/2014/main" id="{F58D0B04-8C96-4F0C-BEBD-835C44DC41B4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18" name="Rectangle: Rounded Corners 17">
            <a:hlinkClick r:id="rId3" action="ppaction://hlinksldjump"/>
            <a:extLst>
              <a:ext uri="{FF2B5EF4-FFF2-40B4-BE49-F238E27FC236}">
                <a16:creationId xmlns:a16="http://schemas.microsoft.com/office/drawing/2014/main" id="{C39C9551-D522-444B-92AD-A8A92D692181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19" name="Rectangle: Rounded Corners 18">
            <a:hlinkClick r:id="rId4" action="ppaction://hlinksldjump"/>
            <a:extLst>
              <a:ext uri="{FF2B5EF4-FFF2-40B4-BE49-F238E27FC236}">
                <a16:creationId xmlns:a16="http://schemas.microsoft.com/office/drawing/2014/main" id="{3D56C351-56BE-4491-8898-C67B81D167B7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20" name="Rectangle: Rounded Corners 19">
            <a:hlinkClick r:id="rId5" action="ppaction://hlinksldjump"/>
            <a:extLst>
              <a:ext uri="{FF2B5EF4-FFF2-40B4-BE49-F238E27FC236}">
                <a16:creationId xmlns:a16="http://schemas.microsoft.com/office/drawing/2014/main" id="{9AC6AD28-F4ED-453C-8621-F345475EA32F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0176AC-2C69-4401-8704-D2723E3AA67C}"/>
              </a:ext>
            </a:extLst>
          </p:cNvPr>
          <p:cNvSpPr txBox="1"/>
          <p:nvPr/>
        </p:nvSpPr>
        <p:spPr>
          <a:xfrm>
            <a:off x="3200400" y="1162372"/>
            <a:ext cx="84680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Saran</a:t>
            </a:r>
          </a:p>
          <a:p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Untuk </a:t>
            </a:r>
            <a:r>
              <a:rPr lang="en-US" dirty="0" err="1"/>
              <a:t>kedepannya</a:t>
            </a:r>
            <a:r>
              <a:rPr lang="en-US" dirty="0"/>
              <a:t>,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ini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riset</a:t>
            </a:r>
            <a:r>
              <a:rPr lang="en-US" dirty="0"/>
              <a:t> untuk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optimasi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reduksi</a:t>
            </a:r>
            <a:r>
              <a:rPr lang="en-US" dirty="0"/>
              <a:t> polygon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untuk </a:t>
            </a:r>
            <a:r>
              <a:rPr lang="en-US" dirty="0" err="1"/>
              <a:t>mencari</a:t>
            </a:r>
            <a:r>
              <a:rPr lang="en-US" dirty="0"/>
              <a:t> relative convex hull </a:t>
            </a:r>
            <a:r>
              <a:rPr lang="en-US" dirty="0" err="1"/>
              <a:t>dengan</a:t>
            </a:r>
            <a:r>
              <a:rPr lang="en-US" dirty="0"/>
              <a:t> polygon yang </a:t>
            </a:r>
            <a:r>
              <a:rPr lang="en-US" dirty="0" err="1"/>
              <a:t>membatasi</a:t>
            </a:r>
            <a:r>
              <a:rPr lang="en-US" dirty="0"/>
              <a:t> </a:t>
            </a:r>
            <a:r>
              <a:rPr lang="en-US" dirty="0" err="1"/>
              <a:t>segmen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polygon </a:t>
            </a:r>
            <a:r>
              <a:rPr lang="en-US" dirty="0" err="1"/>
              <a:t>sederhana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/>
              <a:t>Untuk </a:t>
            </a:r>
            <a:r>
              <a:rPr lang="en-US" dirty="0" err="1"/>
              <a:t>kedepannya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i="1" dirty="0"/>
              <a:t>M </a:t>
            </a:r>
            <a:r>
              <a:rPr lang="en-US" dirty="0"/>
              <a:t>dan</a:t>
            </a:r>
            <a:r>
              <a:rPr lang="en-US" i="1" dirty="0"/>
              <a:t> N 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.</a:t>
            </a:r>
          </a:p>
        </p:txBody>
      </p:sp>
      <p:sp>
        <p:nvSpPr>
          <p:cNvPr id="21" name="Rectangle: Rounded Corners 20">
            <a:hlinkClick r:id="rId6" action="ppaction://hlinksldjump"/>
            <a:extLst>
              <a:ext uri="{FF2B5EF4-FFF2-40B4-BE49-F238E27FC236}">
                <a16:creationId xmlns:a16="http://schemas.microsoft.com/office/drawing/2014/main" id="{B236BA07-D108-4482-90B8-175C3BC28B54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5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C9BA-02C1-4756-89D7-C5CB141C7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004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Pendahuluan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Arrow: Pentagon 3">
            <a:hlinkClick r:id="rId2" action="ppaction://hlinksldjump"/>
            <a:extLst>
              <a:ext uri="{FF2B5EF4-FFF2-40B4-BE49-F238E27FC236}">
                <a16:creationId xmlns:a16="http://schemas.microsoft.com/office/drawing/2014/main" id="{DCC3F906-52A9-4287-820C-27CA7DB1A0B2}"/>
              </a:ext>
            </a:extLst>
          </p:cNvPr>
          <p:cNvSpPr/>
          <p:nvPr/>
        </p:nvSpPr>
        <p:spPr>
          <a:xfrm>
            <a:off x="3200400" y="989129"/>
            <a:ext cx="1806082" cy="393690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14" name="Rectangle: Rounded Corners 13">
            <a:hlinkClick r:id="rId2" action="ppaction://hlinksldjump"/>
            <a:extLst>
              <a:ext uri="{FF2B5EF4-FFF2-40B4-BE49-F238E27FC236}">
                <a16:creationId xmlns:a16="http://schemas.microsoft.com/office/drawing/2014/main" id="{5E39A8D9-4C89-4F43-8208-900FD20DFF27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15" name="Rectangle: Rounded Corners 14">
            <a:hlinkClick r:id="rId3" action="ppaction://hlinksldjump"/>
            <a:extLst>
              <a:ext uri="{FF2B5EF4-FFF2-40B4-BE49-F238E27FC236}">
                <a16:creationId xmlns:a16="http://schemas.microsoft.com/office/drawing/2014/main" id="{B2953CEB-1135-4C65-A44E-2A3A78188FEF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16" name="Rectangle: Rounded Corners 15">
            <a:hlinkClick r:id="rId4" action="ppaction://hlinksldjump"/>
            <a:extLst>
              <a:ext uri="{FF2B5EF4-FFF2-40B4-BE49-F238E27FC236}">
                <a16:creationId xmlns:a16="http://schemas.microsoft.com/office/drawing/2014/main" id="{1B9F146A-3850-4D19-A217-37E18C4772CF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17" name="Rectangle: Rounded Corners 16">
            <a:hlinkClick r:id="rId5" action="ppaction://hlinksldjump"/>
            <a:extLst>
              <a:ext uri="{FF2B5EF4-FFF2-40B4-BE49-F238E27FC236}">
                <a16:creationId xmlns:a16="http://schemas.microsoft.com/office/drawing/2014/main" id="{43788B7D-8FCA-4A97-B50D-5F7B17DF3A26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19" name="Arrow: Chevron 18">
            <a:hlinkClick r:id="rId6" action="ppaction://hlinksldjump"/>
            <a:extLst>
              <a:ext uri="{FF2B5EF4-FFF2-40B4-BE49-F238E27FC236}">
                <a16:creationId xmlns:a16="http://schemas.microsoft.com/office/drawing/2014/main" id="{ABCB1931-26B2-4521-85BE-C3F491EFA31A}"/>
              </a:ext>
            </a:extLst>
          </p:cNvPr>
          <p:cNvSpPr/>
          <p:nvPr/>
        </p:nvSpPr>
        <p:spPr>
          <a:xfrm>
            <a:off x="4846316" y="989129"/>
            <a:ext cx="2286000" cy="39369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Rumusan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Masalah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Arrow: Chevron 19">
            <a:hlinkClick r:id="rId7" action="ppaction://hlinksldjump"/>
            <a:extLst>
              <a:ext uri="{FF2B5EF4-FFF2-40B4-BE49-F238E27FC236}">
                <a16:creationId xmlns:a16="http://schemas.microsoft.com/office/drawing/2014/main" id="{50959BC9-2E78-4ECB-B89D-F3D11B5B8D9F}"/>
              </a:ext>
            </a:extLst>
          </p:cNvPr>
          <p:cNvSpPr/>
          <p:nvPr/>
        </p:nvSpPr>
        <p:spPr>
          <a:xfrm>
            <a:off x="6972512" y="989129"/>
            <a:ext cx="2286000" cy="39369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Batasan</a:t>
            </a:r>
          </a:p>
        </p:txBody>
      </p:sp>
      <p:sp>
        <p:nvSpPr>
          <p:cNvPr id="21" name="Arrow: Chevron 20">
            <a:hlinkClick r:id="rId8" action="ppaction://hlinksldjump"/>
            <a:extLst>
              <a:ext uri="{FF2B5EF4-FFF2-40B4-BE49-F238E27FC236}">
                <a16:creationId xmlns:a16="http://schemas.microsoft.com/office/drawing/2014/main" id="{4BE2E7A9-8F66-4F1E-8261-ECFF3D1F8EE0}"/>
              </a:ext>
            </a:extLst>
          </p:cNvPr>
          <p:cNvSpPr/>
          <p:nvPr/>
        </p:nvSpPr>
        <p:spPr>
          <a:xfrm>
            <a:off x="9098346" y="989129"/>
            <a:ext cx="2286000" cy="39369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Tujuan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668A09-C2A2-4AB0-9BB9-2266CEBEA46B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A9414E8-2FA7-438E-AFF0-2B4DE951D64B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C0EE671-4750-48F8-9A51-2751BD100341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IF184802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ABA0261-53F2-496B-98A1-EBB8AB4CEB7E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17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30" name="Rectangle: Rounded Corners 29">
            <a:hlinkClick r:id="rId9" action="ppaction://hlinksldjump"/>
            <a:extLst>
              <a:ext uri="{FF2B5EF4-FFF2-40B4-BE49-F238E27FC236}">
                <a16:creationId xmlns:a16="http://schemas.microsoft.com/office/drawing/2014/main" id="{47BBD5EE-9689-49ED-98E3-2AF8A4A77BE2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A473B4-C584-44D5-963E-5BE081CCA5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00400" y="1710703"/>
            <a:ext cx="1046410" cy="41856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F592E66-0366-4E47-B2D4-793D851BEC0F}"/>
              </a:ext>
            </a:extLst>
          </p:cNvPr>
          <p:cNvSpPr/>
          <p:nvPr/>
        </p:nvSpPr>
        <p:spPr>
          <a:xfrm>
            <a:off x="3415553" y="1710703"/>
            <a:ext cx="268941" cy="24346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1C9121-DBA9-43E6-9E30-97286F94C8AE}"/>
              </a:ext>
            </a:extLst>
          </p:cNvPr>
          <p:cNvCxnSpPr>
            <a:cxnSpLocks/>
          </p:cNvCxnSpPr>
          <p:nvPr/>
        </p:nvCxnSpPr>
        <p:spPr>
          <a:xfrm>
            <a:off x="3684494" y="1853637"/>
            <a:ext cx="1684100" cy="51931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51DC8FA-F616-4D34-A6B8-5521CC4245E8}"/>
                  </a:ext>
                </a:extLst>
              </p:cNvPr>
              <p:cNvSpPr txBox="1"/>
              <p:nvPr/>
            </p:nvSpPr>
            <p:spPr>
              <a:xfrm>
                <a:off x="5368594" y="2208899"/>
                <a:ext cx="443608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M = </a:t>
                </a:r>
                <a:r>
                  <a:rPr lang="en-US" dirty="0" err="1"/>
                  <a:t>Banyaknya</a:t>
                </a:r>
                <a:r>
                  <a:rPr lang="en-US" dirty="0"/>
                  <a:t> vertex </a:t>
                </a:r>
                <a:r>
                  <a:rPr lang="en-US" dirty="0" err="1"/>
                  <a:t>pembentuk</a:t>
                </a:r>
                <a:r>
                  <a:rPr lang="en-US" dirty="0"/>
                  <a:t> </a:t>
                </a:r>
                <a:r>
                  <a:rPr lang="en-US" dirty="0" err="1"/>
                  <a:t>taman</a:t>
                </a:r>
                <a:endParaRPr lang="en-US" dirty="0"/>
              </a:p>
              <a:p>
                <a:r>
                  <a:rPr lang="en-US" i="1" dirty="0"/>
                  <a:t>N  =</a:t>
                </a:r>
                <a:r>
                  <a:rPr lang="en-US" dirty="0"/>
                  <a:t> </a:t>
                </a:r>
                <a:r>
                  <a:rPr lang="en-US" dirty="0" err="1"/>
                  <a:t>Banyaknya</a:t>
                </a:r>
                <a:r>
                  <a:rPr lang="en-US" dirty="0"/>
                  <a:t> </a:t>
                </a:r>
                <a:r>
                  <a:rPr lang="en-US" dirty="0" err="1"/>
                  <a:t>pohon</a:t>
                </a:r>
                <a:r>
                  <a:rPr lang="en-US" dirty="0"/>
                  <a:t> pada </a:t>
                </a:r>
                <a:r>
                  <a:rPr lang="en-US" dirty="0" err="1"/>
                  <a:t>taman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 err="1"/>
                  <a:t>Koordinat</a:t>
                </a:r>
                <a:r>
                  <a:rPr lang="en-US" dirty="0"/>
                  <a:t> vertex </a:t>
                </a:r>
                <a:r>
                  <a:rPr lang="en-US" i="1" dirty="0" err="1"/>
                  <a:t>ke-i</a:t>
                </a:r>
                <a:r>
                  <a:rPr lang="en-US" i="1" dirty="0"/>
                  <a:t> </a:t>
                </a:r>
                <a:r>
                  <a:rPr lang="en-US" i="1" dirty="0" err="1"/>
                  <a:t>pembentuk</a:t>
                </a:r>
                <a:r>
                  <a:rPr lang="en-US" dirty="0"/>
                  <a:t> </a:t>
                </a:r>
                <a:r>
                  <a:rPr lang="en-US" dirty="0" err="1"/>
                  <a:t>taman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 err="1"/>
                  <a:t>Koordinat</a:t>
                </a:r>
                <a:r>
                  <a:rPr lang="en-US" dirty="0"/>
                  <a:t> </a:t>
                </a:r>
                <a:r>
                  <a:rPr lang="en-US" dirty="0" err="1"/>
                  <a:t>pohon</a:t>
                </a:r>
                <a:r>
                  <a:rPr lang="en-US" dirty="0"/>
                  <a:t> </a:t>
                </a:r>
                <a:r>
                  <a:rPr lang="en-US" i="1" dirty="0" err="1"/>
                  <a:t>ke-i</a:t>
                </a:r>
                <a:r>
                  <a:rPr lang="en-US" i="1" dirty="0"/>
                  <a:t> </a:t>
                </a:r>
                <a:r>
                  <a:rPr lang="en-US" i="1" dirty="0" err="1"/>
                  <a:t>pembentuk</a:t>
                </a:r>
                <a:r>
                  <a:rPr lang="en-US" dirty="0"/>
                  <a:t> </a:t>
                </a:r>
                <a:r>
                  <a:rPr lang="en-US" dirty="0" err="1"/>
                  <a:t>taman</a:t>
                </a:r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51DC8FA-F616-4D34-A6B8-5521CC424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594" y="2208899"/>
                <a:ext cx="4436086" cy="1200329"/>
              </a:xfrm>
              <a:prstGeom prst="rect">
                <a:avLst/>
              </a:prstGeom>
              <a:blipFill>
                <a:blip r:embed="rId11"/>
                <a:stretch>
                  <a:fillRect l="-1238" t="-2538" r="-413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9247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IF184802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17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FEA07246-A46F-4DDF-92AA-BB43DBEFB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32" y="4393863"/>
            <a:ext cx="10515600" cy="1325563"/>
          </a:xfrm>
        </p:spPr>
        <p:txBody>
          <a:bodyPr/>
          <a:lstStyle/>
          <a:p>
            <a:r>
              <a:rPr lang="en-US" b="1" dirty="0"/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3532707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B33CC-3966-4FB4-AFFC-158C44EB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Algoritama</a:t>
            </a:r>
            <a:r>
              <a:rPr lang="en-US" dirty="0"/>
              <a:t> convex hull yang </a:t>
            </a:r>
            <a:r>
              <a:rPr lang="en-US" dirty="0" err="1"/>
              <a:t>dipakai</a:t>
            </a:r>
            <a:r>
              <a:rPr lang="en-US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66C7FBF-C3D9-4C85-81F6-04765B400F2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97212084"/>
                  </p:ext>
                </p:extLst>
              </p:nvPr>
            </p:nvGraphicFramePr>
            <p:xfrm>
              <a:off x="838200" y="1825625"/>
              <a:ext cx="10515600" cy="2494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2255315145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607421148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309756315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3005740463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5657181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Algoritma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Implementasi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Kompleksitas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Kode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Sumber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Jenis</a:t>
                          </a:r>
                          <a:r>
                            <a:rPr lang="en-US" dirty="0"/>
                            <a:t> Input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932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Jarvis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Sangat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mudah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Singkat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Kumpulan </a:t>
                          </a:r>
                          <a:r>
                            <a:rPr lang="en-US" dirty="0" err="1"/>
                            <a:t>Titik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75768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Graham’s 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Sedikit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Mudah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Singkat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Kumpulan </a:t>
                          </a:r>
                          <a:r>
                            <a:rPr lang="en-US" dirty="0" err="1"/>
                            <a:t>Titik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80021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Quick Hull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Sulit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Panjang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Kumpulan </a:t>
                          </a:r>
                          <a:r>
                            <a:rPr lang="en-US" dirty="0" err="1"/>
                            <a:t>Titik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30848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Monotone Chain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Mudah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Singkat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Kumpulan </a:t>
                          </a:r>
                          <a:r>
                            <a:rPr lang="en-US" dirty="0" err="1"/>
                            <a:t>Titik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2096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Melkman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Mudah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Singkat</a:t>
                          </a:r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Polygon </a:t>
                          </a:r>
                          <a:r>
                            <a:rPr lang="en-US" dirty="0" err="1"/>
                            <a:t>Sederhana</a:t>
                          </a:r>
                          <a:r>
                            <a:rPr lang="en-US" dirty="0"/>
                            <a:t> atau Polyline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6238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66C7FBF-C3D9-4C85-81F6-04765B400F2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97212084"/>
                  </p:ext>
                </p:extLst>
              </p:nvPr>
            </p:nvGraphicFramePr>
            <p:xfrm>
              <a:off x="838200" y="1825625"/>
              <a:ext cx="10515600" cy="2494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2255315145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607421148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309756315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3005740463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5657181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Algoritma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Implementasi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Kompleksitas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Kode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Sumber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Jenis</a:t>
                          </a:r>
                          <a:r>
                            <a:rPr lang="en-US" dirty="0"/>
                            <a:t> Input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932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Jarvis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Sangat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mudah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11" t="-108197" r="-200000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Singkat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Kumpulan </a:t>
                          </a:r>
                          <a:r>
                            <a:rPr lang="en-US" dirty="0" err="1"/>
                            <a:t>Titik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75768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Graham’s 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Sedikit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Mudah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11" t="-208197" r="-200000" b="-3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Singkat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Kumpulan </a:t>
                          </a:r>
                          <a:r>
                            <a:rPr lang="en-US" dirty="0" err="1"/>
                            <a:t>Titik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80021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Quick Hull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Sulit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11" t="-308197" r="-200000" b="-2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Panjang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Kumpulan </a:t>
                          </a:r>
                          <a:r>
                            <a:rPr lang="en-US" dirty="0" err="1"/>
                            <a:t>Titik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30848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Monotone Chain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Mudah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11" t="-408197" r="-200000" b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Singkat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Kumpulan </a:t>
                          </a:r>
                          <a:r>
                            <a:rPr lang="en-US" dirty="0" err="1"/>
                            <a:t>Titik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209630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Melkman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Mudah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11" t="-295238" r="-200000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Singkat</a:t>
                          </a:r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Polygon </a:t>
                          </a:r>
                          <a:r>
                            <a:rPr lang="en-US" dirty="0" err="1"/>
                            <a:t>Sederhana</a:t>
                          </a:r>
                          <a:r>
                            <a:rPr lang="en-US" dirty="0"/>
                            <a:t> atau Polyline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623855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5CD4888-7EDD-430B-98BB-966A35046C76}"/>
              </a:ext>
            </a:extLst>
          </p:cNvPr>
          <p:cNvSpPr txBox="1"/>
          <p:nvPr/>
        </p:nvSpPr>
        <p:spPr>
          <a:xfrm>
            <a:off x="1516828" y="4754880"/>
            <a:ext cx="882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Berdasarkan</a:t>
            </a:r>
            <a:r>
              <a:rPr lang="en-US" dirty="0"/>
              <a:t> table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convex hull yang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Monotone Chain</a:t>
            </a:r>
          </a:p>
        </p:txBody>
      </p:sp>
    </p:spTree>
    <p:extLst>
      <p:ext uri="{BB962C8B-B14F-4D97-AF65-F5344CB8AC3E}">
        <p14:creationId xmlns:p14="http://schemas.microsoft.com/office/powerpoint/2010/main" val="2279856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0D02E-89A4-4E7B-8EE0-559F713F4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Bagaimana cara mencari sebuah titik di dalam segitiga?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E32FC-A4FA-4392-8105-7F2E681C6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335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000" dirty="0"/>
              <a:t>Tarik </a:t>
            </a:r>
            <a:r>
              <a:rPr lang="en-US" sz="2000" dirty="0" err="1"/>
              <a:t>garis</a:t>
            </a:r>
            <a:r>
              <a:rPr lang="en-US" sz="2000" dirty="0"/>
              <a:t> </a:t>
            </a:r>
            <a:r>
              <a:rPr lang="en-US" sz="2000" dirty="0" err="1"/>
              <a:t>lurus</a:t>
            </a:r>
            <a:r>
              <a:rPr lang="en-US" sz="2000" dirty="0"/>
              <a:t> yang </a:t>
            </a:r>
            <a:r>
              <a:rPr lang="en-US" sz="2000" dirty="0" err="1"/>
              <a:t>berawal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titik</a:t>
            </a:r>
            <a:r>
              <a:rPr lang="en-US" sz="2000" dirty="0"/>
              <a:t> yang </a:t>
            </a:r>
            <a:r>
              <a:rPr lang="en-US" sz="2000" dirty="0" err="1"/>
              <a:t>ingin</a:t>
            </a:r>
            <a:r>
              <a:rPr lang="en-US" sz="2000" dirty="0"/>
              <a:t> </a:t>
            </a:r>
            <a:r>
              <a:rPr lang="en-US" sz="2000" dirty="0" err="1"/>
              <a:t>dicari</a:t>
            </a:r>
            <a:r>
              <a:rPr lang="en-US" sz="2000" dirty="0"/>
              <a:t>.</a:t>
            </a:r>
          </a:p>
          <a:p>
            <a:pPr marL="514350" indent="-514350">
              <a:buAutoNum type="arabicPeriod"/>
            </a:pPr>
            <a:r>
              <a:rPr lang="en-US" sz="2000" dirty="0" err="1"/>
              <a:t>Hitung</a:t>
            </a:r>
            <a:r>
              <a:rPr lang="en-US" sz="2000" dirty="0"/>
              <a:t> </a:t>
            </a:r>
            <a:r>
              <a:rPr lang="en-US" sz="2000" dirty="0" err="1"/>
              <a:t>berapa</a:t>
            </a:r>
            <a:r>
              <a:rPr lang="en-US" sz="2000" dirty="0"/>
              <a:t> </a:t>
            </a:r>
            <a:r>
              <a:rPr lang="en-US" sz="2000" dirty="0" err="1"/>
              <a:t>perpotongan</a:t>
            </a:r>
            <a:r>
              <a:rPr lang="en-US" sz="2000" dirty="0"/>
              <a:t> </a:t>
            </a:r>
            <a:r>
              <a:rPr lang="en-US" sz="2000" dirty="0" err="1"/>
              <a:t>garis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polygon.</a:t>
            </a:r>
          </a:p>
          <a:p>
            <a:pPr marL="514350" indent="-514350">
              <a:buAutoNum type="arabicPeriod"/>
            </a:pP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ganjil</a:t>
            </a:r>
            <a:r>
              <a:rPr lang="en-US" sz="2000" dirty="0"/>
              <a:t>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titik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berada</a:t>
            </a:r>
            <a:r>
              <a:rPr lang="en-US" sz="2000" dirty="0"/>
              <a:t> di </a:t>
            </a:r>
            <a:r>
              <a:rPr lang="en-US" sz="2000" dirty="0" err="1"/>
              <a:t>dalam</a:t>
            </a:r>
            <a:r>
              <a:rPr lang="en-US" sz="2000" dirty="0"/>
              <a:t> polygon.</a:t>
            </a:r>
          </a:p>
          <a:p>
            <a:pPr marL="514350" indent="-514350">
              <a:buAutoNum type="arabicPeriod"/>
            </a:pP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genap</a:t>
            </a:r>
            <a:r>
              <a:rPr lang="en-US" sz="2000" dirty="0"/>
              <a:t>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titik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berada</a:t>
            </a:r>
            <a:r>
              <a:rPr lang="en-US" sz="2000" dirty="0"/>
              <a:t> di </a:t>
            </a:r>
            <a:r>
              <a:rPr lang="en-US" sz="2000" dirty="0" err="1"/>
              <a:t>luar</a:t>
            </a:r>
            <a:r>
              <a:rPr lang="en-US" sz="2000" dirty="0"/>
              <a:t> polygon.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CAD232-542B-4B03-A134-26BA9865F9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3" r="5635"/>
          <a:stretch/>
        </p:blipFill>
        <p:spPr>
          <a:xfrm>
            <a:off x="6461550" y="1904281"/>
            <a:ext cx="4892249" cy="335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71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283C2-5687-47F0-90FC-620DFD02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mengenerate</a:t>
            </a:r>
            <a:r>
              <a:rPr lang="en-US" dirty="0"/>
              <a:t> testcase?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80BF9-2224-4481-A4B3-BA1FE4062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Dengan</a:t>
            </a:r>
            <a:r>
              <a:rPr lang="en-US" dirty="0"/>
              <a:t> me-random </a:t>
            </a:r>
            <a:r>
              <a:rPr lang="en-US" dirty="0" err="1"/>
              <a:t>angka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Batasan-Batasan yang </a:t>
            </a:r>
            <a:r>
              <a:rPr lang="en-US" dirty="0" err="1"/>
              <a:t>diberikan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9660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8982B-139B-4A85-8B02-8706AAA8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mekanisme</a:t>
            </a:r>
            <a:r>
              <a:rPr lang="en-US" dirty="0"/>
              <a:t> uji coba </a:t>
            </a:r>
            <a:r>
              <a:rPr lang="en-US" dirty="0" err="1"/>
              <a:t>anda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DED21-3081-4E79-B7CC-DBA156267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/>
              <a:t>Rekam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untuk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uji yang sama </a:t>
            </a:r>
            <a:r>
              <a:rPr lang="en-US" dirty="0" err="1"/>
              <a:t>sebanyak</a:t>
            </a:r>
            <a:r>
              <a:rPr lang="en-US" dirty="0"/>
              <a:t> 10 kali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berturut-turut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 err="1"/>
              <a:t>Rekam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 err="1"/>
              <a:t>Ulangi</a:t>
            </a:r>
            <a:r>
              <a:rPr lang="en-US" dirty="0"/>
              <a:t> untuk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uji.</a:t>
            </a:r>
          </a:p>
        </p:txBody>
      </p:sp>
    </p:spTree>
    <p:extLst>
      <p:ext uri="{BB962C8B-B14F-4D97-AF65-F5344CB8AC3E}">
        <p14:creationId xmlns:p14="http://schemas.microsoft.com/office/powerpoint/2010/main" val="1131708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E02BE-0F65-4067-8178-06C4ECF69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sz="4100" dirty="0" err="1"/>
              <a:t>Bagaimana</a:t>
            </a:r>
            <a:r>
              <a:rPr lang="en-US" sz="4100" dirty="0"/>
              <a:t> </a:t>
            </a:r>
            <a:r>
              <a:rPr lang="en-US" sz="4100" dirty="0" err="1"/>
              <a:t>cara</a:t>
            </a:r>
            <a:r>
              <a:rPr lang="en-US" sz="4100" dirty="0"/>
              <a:t> </a:t>
            </a:r>
            <a:r>
              <a:rPr lang="en-US" sz="4100" dirty="0" err="1"/>
              <a:t>anda</a:t>
            </a:r>
            <a:r>
              <a:rPr lang="en-US" sz="4100" dirty="0"/>
              <a:t> </a:t>
            </a:r>
            <a:r>
              <a:rPr lang="en-US" sz="4100" dirty="0" err="1"/>
              <a:t>mengenerate</a:t>
            </a:r>
            <a:r>
              <a:rPr lang="en-US" sz="4100" dirty="0"/>
              <a:t> </a:t>
            </a:r>
            <a:r>
              <a:rPr lang="en-US" sz="4100" dirty="0" err="1"/>
              <a:t>kasus</a:t>
            </a:r>
            <a:r>
              <a:rPr lang="en-US" sz="4100" dirty="0"/>
              <a:t> uji?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76980-36B3-4F85-B883-2071FE1BE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10 file testcase.</a:t>
            </a:r>
          </a:p>
          <a:p>
            <a:pPr marL="514350" indent="-514350">
              <a:buAutoNum type="arabicPeriod"/>
            </a:pPr>
            <a:r>
              <a:rPr lang="en-US" dirty="0" err="1"/>
              <a:t>Masing</a:t>
            </a:r>
            <a:r>
              <a:rPr lang="en-US" dirty="0"/>
              <a:t> </a:t>
            </a:r>
            <a:r>
              <a:rPr lang="en-US" dirty="0" err="1"/>
              <a:t>masing</a:t>
            </a:r>
            <a:r>
              <a:rPr lang="en-US" dirty="0"/>
              <a:t> file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uji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rentang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i="1" dirty="0"/>
              <a:t>N </a:t>
            </a:r>
            <a:r>
              <a:rPr lang="en-US" dirty="0" err="1"/>
              <a:t>antara</a:t>
            </a:r>
            <a:r>
              <a:rPr lang="en-US" i="1" dirty="0"/>
              <a:t> 0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i="1" dirty="0"/>
              <a:t>500 </a:t>
            </a:r>
            <a:r>
              <a:rPr lang="en-US" dirty="0"/>
              <a:t>dan </a:t>
            </a:r>
            <a:r>
              <a:rPr lang="en-US" i="1" dirty="0"/>
              <a:t>m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i="1" dirty="0"/>
              <a:t>3 </a:t>
            </a:r>
            <a:r>
              <a:rPr lang="en-US" dirty="0" err="1"/>
              <a:t>sampain</a:t>
            </a:r>
            <a:r>
              <a:rPr lang="en-US" dirty="0"/>
              <a:t> </a:t>
            </a:r>
            <a:r>
              <a:rPr lang="en-US" i="1" dirty="0"/>
              <a:t>500.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0377F-7471-4761-AF73-7E46CACD25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74" b="2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988815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6CE80-2033-42AF-8A69-AB256BD9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 yang </a:t>
            </a:r>
            <a:r>
              <a:rPr lang="en-US" dirty="0" err="1"/>
              <a:t>dimaksud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orientasi</a:t>
            </a:r>
            <a:r>
              <a:rPr lang="en-US" dirty="0"/>
              <a:t> pada </a:t>
            </a:r>
            <a:r>
              <a:rPr lang="en-US" dirty="0" err="1"/>
              <a:t>geometri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7F8E-9FD0-4A4D-9DDF-7F3B0C804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Orientasi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gradien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A </a:t>
            </a:r>
            <a:r>
              <a:rPr lang="en-US" dirty="0" err="1"/>
              <a:t>ke</a:t>
            </a:r>
            <a:r>
              <a:rPr lang="en-US" dirty="0"/>
              <a:t> B dan A </a:t>
            </a:r>
            <a:r>
              <a:rPr lang="en-US" dirty="0" err="1"/>
              <a:t>ke</a:t>
            </a:r>
            <a:r>
              <a:rPr lang="en-US" dirty="0"/>
              <a:t> C.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C8BBB5-99EA-4E71-8FC1-93B996A0828E}"/>
              </a:ext>
            </a:extLst>
          </p:cNvPr>
          <p:cNvCxnSpPr>
            <a:cxnSpLocks/>
          </p:cNvCxnSpPr>
          <p:nvPr/>
        </p:nvCxnSpPr>
        <p:spPr>
          <a:xfrm flipV="1">
            <a:off x="1801906" y="3429000"/>
            <a:ext cx="974912" cy="13312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3B0DA6-5714-4732-B568-5D0D4BF2517D}"/>
              </a:ext>
            </a:extLst>
          </p:cNvPr>
          <p:cNvCxnSpPr>
            <a:cxnSpLocks/>
          </p:cNvCxnSpPr>
          <p:nvPr/>
        </p:nvCxnSpPr>
        <p:spPr>
          <a:xfrm>
            <a:off x="2763106" y="3462850"/>
            <a:ext cx="1782000" cy="34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E54D1F2-B2D9-431D-A3E2-998C95B4AB7D}"/>
              </a:ext>
            </a:extLst>
          </p:cNvPr>
          <p:cNvSpPr txBox="1"/>
          <p:nvPr/>
        </p:nvSpPr>
        <p:spPr>
          <a:xfrm>
            <a:off x="1643048" y="47607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30EAF4-4BD3-4045-A379-AD2BD13827AB}"/>
              </a:ext>
            </a:extLst>
          </p:cNvPr>
          <p:cNvSpPr txBox="1"/>
          <p:nvPr/>
        </p:nvSpPr>
        <p:spPr>
          <a:xfrm>
            <a:off x="2691918" y="355048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846892-6A3F-4B49-B22B-86A6FB187EC5}"/>
              </a:ext>
            </a:extLst>
          </p:cNvPr>
          <p:cNvSpPr txBox="1"/>
          <p:nvPr/>
        </p:nvSpPr>
        <p:spPr>
          <a:xfrm>
            <a:off x="4391057" y="34290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6AD950-E7CA-42BF-9E31-3A76BEBEA069}"/>
              </a:ext>
            </a:extLst>
          </p:cNvPr>
          <p:cNvCxnSpPr>
            <a:endCxn id="13" idx="0"/>
          </p:cNvCxnSpPr>
          <p:nvPr/>
        </p:nvCxnSpPr>
        <p:spPr>
          <a:xfrm flipV="1">
            <a:off x="1801906" y="3429000"/>
            <a:ext cx="2743200" cy="1331260"/>
          </a:xfrm>
          <a:prstGeom prst="line">
            <a:avLst/>
          </a:prstGeom>
          <a:ln w="349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2A7F9D-7968-4252-99DA-FD079FA28F13}"/>
              </a:ext>
            </a:extLst>
          </p:cNvPr>
          <p:cNvCxnSpPr>
            <a:cxnSpLocks/>
          </p:cNvCxnSpPr>
          <p:nvPr/>
        </p:nvCxnSpPr>
        <p:spPr>
          <a:xfrm flipV="1">
            <a:off x="7493273" y="4590253"/>
            <a:ext cx="1922337" cy="2914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BFE97C3-74CC-4889-93BD-E9EEA5DCD2F6}"/>
              </a:ext>
            </a:extLst>
          </p:cNvPr>
          <p:cNvCxnSpPr>
            <a:cxnSpLocks/>
          </p:cNvCxnSpPr>
          <p:nvPr/>
        </p:nvCxnSpPr>
        <p:spPr>
          <a:xfrm flipH="1" flipV="1">
            <a:off x="8864874" y="2737295"/>
            <a:ext cx="550736" cy="185249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CD69B3F-28B3-4F08-9F63-82E585050715}"/>
              </a:ext>
            </a:extLst>
          </p:cNvPr>
          <p:cNvSpPr txBox="1"/>
          <p:nvPr/>
        </p:nvSpPr>
        <p:spPr>
          <a:xfrm>
            <a:off x="7334415" y="48822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E11CCE-CF66-4572-A4E4-279AD3FEE92D}"/>
              </a:ext>
            </a:extLst>
          </p:cNvPr>
          <p:cNvSpPr txBox="1"/>
          <p:nvPr/>
        </p:nvSpPr>
        <p:spPr>
          <a:xfrm>
            <a:off x="9404131" y="451163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04CDA7-E652-4E52-9B43-F38FB87ACEE6}"/>
              </a:ext>
            </a:extLst>
          </p:cNvPr>
          <p:cNvSpPr txBox="1"/>
          <p:nvPr/>
        </p:nvSpPr>
        <p:spPr>
          <a:xfrm>
            <a:off x="8986193" y="255286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7F7BB5B-A92C-4416-9247-788C88FCF8E4}"/>
              </a:ext>
            </a:extLst>
          </p:cNvPr>
          <p:cNvCxnSpPr>
            <a:cxnSpLocks/>
          </p:cNvCxnSpPr>
          <p:nvPr/>
        </p:nvCxnSpPr>
        <p:spPr>
          <a:xfrm flipV="1">
            <a:off x="7493273" y="2736827"/>
            <a:ext cx="1371601" cy="2144922"/>
          </a:xfrm>
          <a:prstGeom prst="line">
            <a:avLst/>
          </a:prstGeom>
          <a:ln w="349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E88F90C-4C2B-4FA5-AC0E-539A5F492453}"/>
              </a:ext>
            </a:extLst>
          </p:cNvPr>
          <p:cNvSpPr txBox="1"/>
          <p:nvPr/>
        </p:nvSpPr>
        <p:spPr>
          <a:xfrm>
            <a:off x="2581835" y="5015753"/>
            <a:ext cx="181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Orientasi</a:t>
            </a:r>
            <a:r>
              <a:rPr lang="en-US" dirty="0"/>
              <a:t> positive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0BFA54-A4EA-4EB0-B316-40CF1EAB919E}"/>
              </a:ext>
            </a:extLst>
          </p:cNvPr>
          <p:cNvSpPr txBox="1"/>
          <p:nvPr/>
        </p:nvSpPr>
        <p:spPr>
          <a:xfrm>
            <a:off x="7844117" y="5316789"/>
            <a:ext cx="1910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Orientasi</a:t>
            </a:r>
            <a:r>
              <a:rPr lang="en-US" dirty="0"/>
              <a:t> Negative</a:t>
            </a:r>
          </a:p>
        </p:txBody>
      </p:sp>
    </p:spTree>
    <p:extLst>
      <p:ext uri="{BB962C8B-B14F-4D97-AF65-F5344CB8AC3E}">
        <p14:creationId xmlns:p14="http://schemas.microsoft.com/office/powerpoint/2010/main" val="2145823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C9BA-02C1-4756-89D7-C5CB141C7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004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Pendahuluan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Arrow: Pentagon 3">
            <a:hlinkClick r:id="rId2" action="ppaction://hlinksldjump"/>
            <a:extLst>
              <a:ext uri="{FF2B5EF4-FFF2-40B4-BE49-F238E27FC236}">
                <a16:creationId xmlns:a16="http://schemas.microsoft.com/office/drawing/2014/main" id="{DCC3F906-52A9-4287-820C-27CA7DB1A0B2}"/>
              </a:ext>
            </a:extLst>
          </p:cNvPr>
          <p:cNvSpPr/>
          <p:nvPr/>
        </p:nvSpPr>
        <p:spPr>
          <a:xfrm>
            <a:off x="3200400" y="989129"/>
            <a:ext cx="1806082" cy="393690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14" name="Rectangle: Rounded Corners 13">
            <a:hlinkClick r:id="rId2" action="ppaction://hlinksldjump"/>
            <a:extLst>
              <a:ext uri="{FF2B5EF4-FFF2-40B4-BE49-F238E27FC236}">
                <a16:creationId xmlns:a16="http://schemas.microsoft.com/office/drawing/2014/main" id="{5E39A8D9-4C89-4F43-8208-900FD20DFF27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15" name="Rectangle: Rounded Corners 14">
            <a:hlinkClick r:id="rId3" action="ppaction://hlinksldjump"/>
            <a:extLst>
              <a:ext uri="{FF2B5EF4-FFF2-40B4-BE49-F238E27FC236}">
                <a16:creationId xmlns:a16="http://schemas.microsoft.com/office/drawing/2014/main" id="{B2953CEB-1135-4C65-A44E-2A3A78188FEF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16" name="Rectangle: Rounded Corners 15">
            <a:hlinkClick r:id="rId4" action="ppaction://hlinksldjump"/>
            <a:extLst>
              <a:ext uri="{FF2B5EF4-FFF2-40B4-BE49-F238E27FC236}">
                <a16:creationId xmlns:a16="http://schemas.microsoft.com/office/drawing/2014/main" id="{1B9F146A-3850-4D19-A217-37E18C4772CF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17" name="Rectangle: Rounded Corners 16">
            <a:hlinkClick r:id="rId5" action="ppaction://hlinksldjump"/>
            <a:extLst>
              <a:ext uri="{FF2B5EF4-FFF2-40B4-BE49-F238E27FC236}">
                <a16:creationId xmlns:a16="http://schemas.microsoft.com/office/drawing/2014/main" id="{43788B7D-8FCA-4A97-B50D-5F7B17DF3A26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19" name="Arrow: Chevron 18">
            <a:hlinkClick r:id="rId6" action="ppaction://hlinksldjump"/>
            <a:extLst>
              <a:ext uri="{FF2B5EF4-FFF2-40B4-BE49-F238E27FC236}">
                <a16:creationId xmlns:a16="http://schemas.microsoft.com/office/drawing/2014/main" id="{ABCB1931-26B2-4521-85BE-C3F491EFA31A}"/>
              </a:ext>
            </a:extLst>
          </p:cNvPr>
          <p:cNvSpPr/>
          <p:nvPr/>
        </p:nvSpPr>
        <p:spPr>
          <a:xfrm>
            <a:off x="4846316" y="989129"/>
            <a:ext cx="2286000" cy="39369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Rumusan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Masalah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Arrow: Chevron 19">
            <a:hlinkClick r:id="rId7" action="ppaction://hlinksldjump"/>
            <a:extLst>
              <a:ext uri="{FF2B5EF4-FFF2-40B4-BE49-F238E27FC236}">
                <a16:creationId xmlns:a16="http://schemas.microsoft.com/office/drawing/2014/main" id="{50959BC9-2E78-4ECB-B89D-F3D11B5B8D9F}"/>
              </a:ext>
            </a:extLst>
          </p:cNvPr>
          <p:cNvSpPr/>
          <p:nvPr/>
        </p:nvSpPr>
        <p:spPr>
          <a:xfrm>
            <a:off x="6972512" y="989129"/>
            <a:ext cx="2286000" cy="39369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Batasan</a:t>
            </a:r>
          </a:p>
        </p:txBody>
      </p:sp>
      <p:sp>
        <p:nvSpPr>
          <p:cNvPr id="21" name="Arrow: Chevron 20">
            <a:hlinkClick r:id="rId8" action="ppaction://hlinksldjump"/>
            <a:extLst>
              <a:ext uri="{FF2B5EF4-FFF2-40B4-BE49-F238E27FC236}">
                <a16:creationId xmlns:a16="http://schemas.microsoft.com/office/drawing/2014/main" id="{4BE2E7A9-8F66-4F1E-8261-ECFF3D1F8EE0}"/>
              </a:ext>
            </a:extLst>
          </p:cNvPr>
          <p:cNvSpPr/>
          <p:nvPr/>
        </p:nvSpPr>
        <p:spPr>
          <a:xfrm>
            <a:off x="9098346" y="989129"/>
            <a:ext cx="2286000" cy="39369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Tujuan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668A09-C2A2-4AB0-9BB9-2266CEBEA46B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A9414E8-2FA7-438E-AFF0-2B4DE951D64B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C0EE671-4750-48F8-9A51-2751BD100341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IF184802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ABA0261-53F2-496B-98A1-EBB8AB4CEB7E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17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30" name="Rectangle: Rounded Corners 29">
            <a:hlinkClick r:id="rId9" action="ppaction://hlinksldjump"/>
            <a:extLst>
              <a:ext uri="{FF2B5EF4-FFF2-40B4-BE49-F238E27FC236}">
                <a16:creationId xmlns:a16="http://schemas.microsoft.com/office/drawing/2014/main" id="{47BBD5EE-9689-49ED-98E3-2AF8A4A77BE2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A473B4-C584-44D5-963E-5BE081CCA5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00400" y="1710703"/>
            <a:ext cx="1046410" cy="41856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F592E66-0366-4E47-B2D4-793D851BEC0F}"/>
              </a:ext>
            </a:extLst>
          </p:cNvPr>
          <p:cNvSpPr/>
          <p:nvPr/>
        </p:nvSpPr>
        <p:spPr>
          <a:xfrm>
            <a:off x="3620959" y="1704802"/>
            <a:ext cx="268941" cy="24346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1C9121-DBA9-43E6-9E30-97286F94C8A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889900" y="1826535"/>
            <a:ext cx="1523572" cy="86155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51DC8FA-F616-4D34-A6B8-5521CC4245E8}"/>
                  </a:ext>
                </a:extLst>
              </p:cNvPr>
              <p:cNvSpPr txBox="1"/>
              <p:nvPr/>
            </p:nvSpPr>
            <p:spPr>
              <a:xfrm>
                <a:off x="5368594" y="2208899"/>
                <a:ext cx="443608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M = </a:t>
                </a:r>
                <a:r>
                  <a:rPr lang="en-US" dirty="0" err="1"/>
                  <a:t>Banyaknya</a:t>
                </a:r>
                <a:r>
                  <a:rPr lang="en-US" dirty="0"/>
                  <a:t> vertex </a:t>
                </a:r>
                <a:r>
                  <a:rPr lang="en-US" dirty="0" err="1"/>
                  <a:t>pembentuk</a:t>
                </a:r>
                <a:r>
                  <a:rPr lang="en-US" dirty="0"/>
                  <a:t> </a:t>
                </a:r>
                <a:r>
                  <a:rPr lang="en-US" dirty="0" err="1"/>
                  <a:t>taman</a:t>
                </a:r>
                <a:endParaRPr lang="en-US" dirty="0"/>
              </a:p>
              <a:p>
                <a:r>
                  <a:rPr lang="en-US" i="1" dirty="0"/>
                  <a:t>N  =</a:t>
                </a:r>
                <a:r>
                  <a:rPr lang="en-US" dirty="0"/>
                  <a:t> </a:t>
                </a:r>
                <a:r>
                  <a:rPr lang="en-US" dirty="0" err="1"/>
                  <a:t>Banyaknya</a:t>
                </a:r>
                <a:r>
                  <a:rPr lang="en-US" dirty="0"/>
                  <a:t> </a:t>
                </a:r>
                <a:r>
                  <a:rPr lang="en-US" dirty="0" err="1"/>
                  <a:t>pohon</a:t>
                </a:r>
                <a:r>
                  <a:rPr lang="en-US" dirty="0"/>
                  <a:t> pada </a:t>
                </a:r>
                <a:r>
                  <a:rPr lang="en-US" dirty="0" err="1"/>
                  <a:t>taman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 err="1"/>
                  <a:t>Koordinat</a:t>
                </a:r>
                <a:r>
                  <a:rPr lang="en-US" dirty="0"/>
                  <a:t> vertex </a:t>
                </a:r>
                <a:r>
                  <a:rPr lang="en-US" i="1" dirty="0" err="1"/>
                  <a:t>ke-i</a:t>
                </a:r>
                <a:r>
                  <a:rPr lang="en-US" i="1" dirty="0"/>
                  <a:t> </a:t>
                </a:r>
                <a:r>
                  <a:rPr lang="en-US" i="1" dirty="0" err="1"/>
                  <a:t>pembentuk</a:t>
                </a:r>
                <a:r>
                  <a:rPr lang="en-US" dirty="0"/>
                  <a:t> </a:t>
                </a:r>
                <a:r>
                  <a:rPr lang="en-US" dirty="0" err="1"/>
                  <a:t>taman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 err="1"/>
                  <a:t>Koordinat</a:t>
                </a:r>
                <a:r>
                  <a:rPr lang="en-US" dirty="0"/>
                  <a:t> </a:t>
                </a:r>
                <a:r>
                  <a:rPr lang="en-US" dirty="0" err="1"/>
                  <a:t>pohon</a:t>
                </a:r>
                <a:r>
                  <a:rPr lang="en-US" dirty="0"/>
                  <a:t> </a:t>
                </a:r>
                <a:r>
                  <a:rPr lang="en-US" i="1" dirty="0" err="1"/>
                  <a:t>ke-i</a:t>
                </a:r>
                <a:r>
                  <a:rPr lang="en-US" i="1" dirty="0"/>
                  <a:t> </a:t>
                </a:r>
                <a:r>
                  <a:rPr lang="en-US" i="1" dirty="0" err="1"/>
                  <a:t>pembentuk</a:t>
                </a:r>
                <a:r>
                  <a:rPr lang="en-US" dirty="0"/>
                  <a:t> </a:t>
                </a:r>
                <a:r>
                  <a:rPr lang="en-US" dirty="0" err="1"/>
                  <a:t>taman</a:t>
                </a:r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51DC8FA-F616-4D34-A6B8-5521CC424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594" y="2208899"/>
                <a:ext cx="4436086" cy="1200329"/>
              </a:xfrm>
              <a:prstGeom prst="rect">
                <a:avLst/>
              </a:prstGeom>
              <a:blipFill>
                <a:blip r:embed="rId11"/>
                <a:stretch>
                  <a:fillRect l="-1238" t="-2538" r="-413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0821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C9BA-02C1-4756-89D7-C5CB141C7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004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Pendahuluan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Arrow: Pentagon 3">
            <a:hlinkClick r:id="rId2" action="ppaction://hlinksldjump"/>
            <a:extLst>
              <a:ext uri="{FF2B5EF4-FFF2-40B4-BE49-F238E27FC236}">
                <a16:creationId xmlns:a16="http://schemas.microsoft.com/office/drawing/2014/main" id="{DCC3F906-52A9-4287-820C-27CA7DB1A0B2}"/>
              </a:ext>
            </a:extLst>
          </p:cNvPr>
          <p:cNvSpPr/>
          <p:nvPr/>
        </p:nvSpPr>
        <p:spPr>
          <a:xfrm>
            <a:off x="3200400" y="989129"/>
            <a:ext cx="1806082" cy="393690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14" name="Rectangle: Rounded Corners 13">
            <a:hlinkClick r:id="rId2" action="ppaction://hlinksldjump"/>
            <a:extLst>
              <a:ext uri="{FF2B5EF4-FFF2-40B4-BE49-F238E27FC236}">
                <a16:creationId xmlns:a16="http://schemas.microsoft.com/office/drawing/2014/main" id="{5E39A8D9-4C89-4F43-8208-900FD20DFF27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15" name="Rectangle: Rounded Corners 14">
            <a:hlinkClick r:id="rId3" action="ppaction://hlinksldjump"/>
            <a:extLst>
              <a:ext uri="{FF2B5EF4-FFF2-40B4-BE49-F238E27FC236}">
                <a16:creationId xmlns:a16="http://schemas.microsoft.com/office/drawing/2014/main" id="{B2953CEB-1135-4C65-A44E-2A3A78188FEF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16" name="Rectangle: Rounded Corners 15">
            <a:hlinkClick r:id="rId4" action="ppaction://hlinksldjump"/>
            <a:extLst>
              <a:ext uri="{FF2B5EF4-FFF2-40B4-BE49-F238E27FC236}">
                <a16:creationId xmlns:a16="http://schemas.microsoft.com/office/drawing/2014/main" id="{1B9F146A-3850-4D19-A217-37E18C4772CF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17" name="Rectangle: Rounded Corners 16">
            <a:hlinkClick r:id="rId5" action="ppaction://hlinksldjump"/>
            <a:extLst>
              <a:ext uri="{FF2B5EF4-FFF2-40B4-BE49-F238E27FC236}">
                <a16:creationId xmlns:a16="http://schemas.microsoft.com/office/drawing/2014/main" id="{43788B7D-8FCA-4A97-B50D-5F7B17DF3A26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19" name="Arrow: Chevron 18">
            <a:hlinkClick r:id="rId6" action="ppaction://hlinksldjump"/>
            <a:extLst>
              <a:ext uri="{FF2B5EF4-FFF2-40B4-BE49-F238E27FC236}">
                <a16:creationId xmlns:a16="http://schemas.microsoft.com/office/drawing/2014/main" id="{ABCB1931-26B2-4521-85BE-C3F491EFA31A}"/>
              </a:ext>
            </a:extLst>
          </p:cNvPr>
          <p:cNvSpPr/>
          <p:nvPr/>
        </p:nvSpPr>
        <p:spPr>
          <a:xfrm>
            <a:off x="4846316" y="989129"/>
            <a:ext cx="2286000" cy="39369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Rumusan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Masalah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Arrow: Chevron 19">
            <a:hlinkClick r:id="rId7" action="ppaction://hlinksldjump"/>
            <a:extLst>
              <a:ext uri="{FF2B5EF4-FFF2-40B4-BE49-F238E27FC236}">
                <a16:creationId xmlns:a16="http://schemas.microsoft.com/office/drawing/2014/main" id="{50959BC9-2E78-4ECB-B89D-F3D11B5B8D9F}"/>
              </a:ext>
            </a:extLst>
          </p:cNvPr>
          <p:cNvSpPr/>
          <p:nvPr/>
        </p:nvSpPr>
        <p:spPr>
          <a:xfrm>
            <a:off x="6972512" y="989129"/>
            <a:ext cx="2286000" cy="39369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Batasan</a:t>
            </a:r>
          </a:p>
        </p:txBody>
      </p:sp>
      <p:sp>
        <p:nvSpPr>
          <p:cNvPr id="21" name="Arrow: Chevron 20">
            <a:hlinkClick r:id="rId8" action="ppaction://hlinksldjump"/>
            <a:extLst>
              <a:ext uri="{FF2B5EF4-FFF2-40B4-BE49-F238E27FC236}">
                <a16:creationId xmlns:a16="http://schemas.microsoft.com/office/drawing/2014/main" id="{4BE2E7A9-8F66-4F1E-8261-ECFF3D1F8EE0}"/>
              </a:ext>
            </a:extLst>
          </p:cNvPr>
          <p:cNvSpPr/>
          <p:nvPr/>
        </p:nvSpPr>
        <p:spPr>
          <a:xfrm>
            <a:off x="9098346" y="989129"/>
            <a:ext cx="2286000" cy="39369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Tujuan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668A09-C2A2-4AB0-9BB9-2266CEBEA46B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A9414E8-2FA7-438E-AFF0-2B4DE951D64B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C0EE671-4750-48F8-9A51-2751BD100341}"/>
                </a:ext>
              </a:extLst>
            </p:cNvPr>
            <p:cNvSpPr txBox="1"/>
            <p:nvPr/>
          </p:nvSpPr>
          <p:spPr>
            <a:xfrm>
              <a:off x="9098346" y="6279632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IF184802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ABA0261-53F2-496B-98A1-EBB8AB4CEB7E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17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30" name="Rectangle: Rounded Corners 29">
            <a:hlinkClick r:id="rId9" action="ppaction://hlinksldjump"/>
            <a:extLst>
              <a:ext uri="{FF2B5EF4-FFF2-40B4-BE49-F238E27FC236}">
                <a16:creationId xmlns:a16="http://schemas.microsoft.com/office/drawing/2014/main" id="{47BBD5EE-9689-49ED-98E3-2AF8A4A77BE2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A473B4-C584-44D5-963E-5BE081CCA5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00400" y="1710703"/>
            <a:ext cx="1046410" cy="41856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F592E66-0366-4E47-B2D4-793D851BEC0F}"/>
              </a:ext>
            </a:extLst>
          </p:cNvPr>
          <p:cNvSpPr/>
          <p:nvPr/>
        </p:nvSpPr>
        <p:spPr>
          <a:xfrm>
            <a:off x="3415553" y="1965433"/>
            <a:ext cx="639715" cy="270193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1C9121-DBA9-43E6-9E30-97286F94C8AE}"/>
              </a:ext>
            </a:extLst>
          </p:cNvPr>
          <p:cNvCxnSpPr>
            <a:cxnSpLocks/>
          </p:cNvCxnSpPr>
          <p:nvPr/>
        </p:nvCxnSpPr>
        <p:spPr>
          <a:xfrm flipV="1">
            <a:off x="4055268" y="2933934"/>
            <a:ext cx="1369424" cy="39063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51DC8FA-F616-4D34-A6B8-5521CC4245E8}"/>
                  </a:ext>
                </a:extLst>
              </p:cNvPr>
              <p:cNvSpPr txBox="1"/>
              <p:nvPr/>
            </p:nvSpPr>
            <p:spPr>
              <a:xfrm>
                <a:off x="5368594" y="2208899"/>
                <a:ext cx="443608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M = </a:t>
                </a:r>
                <a:r>
                  <a:rPr lang="en-US" dirty="0" err="1"/>
                  <a:t>Banyaknya</a:t>
                </a:r>
                <a:r>
                  <a:rPr lang="en-US" dirty="0"/>
                  <a:t> vertex </a:t>
                </a:r>
                <a:r>
                  <a:rPr lang="en-US" dirty="0" err="1"/>
                  <a:t>pembentuk</a:t>
                </a:r>
                <a:r>
                  <a:rPr lang="en-US" dirty="0"/>
                  <a:t> </a:t>
                </a:r>
                <a:r>
                  <a:rPr lang="en-US" dirty="0" err="1"/>
                  <a:t>taman</a:t>
                </a:r>
                <a:endParaRPr lang="en-US" dirty="0"/>
              </a:p>
              <a:p>
                <a:r>
                  <a:rPr lang="en-US" i="1" dirty="0"/>
                  <a:t>N  =</a:t>
                </a:r>
                <a:r>
                  <a:rPr lang="en-US" dirty="0"/>
                  <a:t> </a:t>
                </a:r>
                <a:r>
                  <a:rPr lang="en-US" dirty="0" err="1"/>
                  <a:t>Banyaknya</a:t>
                </a:r>
                <a:r>
                  <a:rPr lang="en-US" dirty="0"/>
                  <a:t> </a:t>
                </a:r>
                <a:r>
                  <a:rPr lang="en-US" dirty="0" err="1"/>
                  <a:t>pohon</a:t>
                </a:r>
                <a:r>
                  <a:rPr lang="en-US" dirty="0"/>
                  <a:t> pada </a:t>
                </a:r>
                <a:r>
                  <a:rPr lang="en-US" dirty="0" err="1"/>
                  <a:t>taman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 err="1"/>
                  <a:t>Koordinat</a:t>
                </a:r>
                <a:r>
                  <a:rPr lang="en-US" dirty="0"/>
                  <a:t> vertex </a:t>
                </a:r>
                <a:r>
                  <a:rPr lang="en-US" i="1" dirty="0" err="1"/>
                  <a:t>ke-i</a:t>
                </a:r>
                <a:r>
                  <a:rPr lang="en-US" i="1" dirty="0"/>
                  <a:t> </a:t>
                </a:r>
                <a:r>
                  <a:rPr lang="en-US" i="1" dirty="0" err="1"/>
                  <a:t>pembentuk</a:t>
                </a:r>
                <a:r>
                  <a:rPr lang="en-US" dirty="0"/>
                  <a:t> </a:t>
                </a:r>
                <a:r>
                  <a:rPr lang="en-US" dirty="0" err="1"/>
                  <a:t>taman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 err="1"/>
                  <a:t>Koordinat</a:t>
                </a:r>
                <a:r>
                  <a:rPr lang="en-US" dirty="0"/>
                  <a:t> </a:t>
                </a:r>
                <a:r>
                  <a:rPr lang="en-US" dirty="0" err="1"/>
                  <a:t>pohon</a:t>
                </a:r>
                <a:r>
                  <a:rPr lang="en-US" dirty="0"/>
                  <a:t> </a:t>
                </a:r>
                <a:r>
                  <a:rPr lang="en-US" i="1" dirty="0" err="1"/>
                  <a:t>ke-i</a:t>
                </a:r>
                <a:r>
                  <a:rPr lang="en-US" i="1" dirty="0"/>
                  <a:t> </a:t>
                </a:r>
                <a:r>
                  <a:rPr lang="en-US" i="1" dirty="0" err="1"/>
                  <a:t>pembentuk</a:t>
                </a:r>
                <a:r>
                  <a:rPr lang="en-US" dirty="0"/>
                  <a:t> </a:t>
                </a:r>
                <a:r>
                  <a:rPr lang="en-US" dirty="0" err="1"/>
                  <a:t>taman</a:t>
                </a:r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51DC8FA-F616-4D34-A6B8-5521CC424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594" y="2208899"/>
                <a:ext cx="4436086" cy="1200329"/>
              </a:xfrm>
              <a:prstGeom prst="rect">
                <a:avLst/>
              </a:prstGeom>
              <a:blipFill>
                <a:blip r:embed="rId11"/>
                <a:stretch>
                  <a:fillRect l="-1238" t="-2538" r="-413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714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3825</Words>
  <Application>Microsoft Office PowerPoint</Application>
  <PresentationFormat>Widescreen</PresentationFormat>
  <Paragraphs>1106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1" baseType="lpstr">
      <vt:lpstr>Arial</vt:lpstr>
      <vt:lpstr>Calibri</vt:lpstr>
      <vt:lpstr>Calibri Light</vt:lpstr>
      <vt:lpstr>Cambria Math</vt:lpstr>
      <vt:lpstr>Office Theme</vt:lpstr>
      <vt:lpstr>DESAIN DAN ANALISIS ALGORITMA CONVEX HULL DAN LINE SWEEP PADA PROBLEM SPOJ 5637 ISUN1 – LL AND ERBAO  </vt:lpstr>
      <vt:lpstr>IMPLEMENTASI ALGORITMA REDUKSI POLIGON DALAM MENYELESAIKAN PERMASALAHAN RELATIVE CONVEX HULL DENGAN STUDI KASUS SPHERE ONLINE JUDGE 5637 LL AND ERBAO </vt:lpstr>
      <vt:lpstr>Outline</vt:lpstr>
      <vt:lpstr>Outline</vt:lpstr>
      <vt:lpstr>Pendahuluan</vt:lpstr>
      <vt:lpstr>Pendahuluan</vt:lpstr>
      <vt:lpstr>Pendahuluan</vt:lpstr>
      <vt:lpstr>Pendahuluan</vt:lpstr>
      <vt:lpstr>Pendahuluan</vt:lpstr>
      <vt:lpstr>Pendahuluan</vt:lpstr>
      <vt:lpstr>Pendahuluan</vt:lpstr>
      <vt:lpstr>Pendahuluan</vt:lpstr>
      <vt:lpstr>Pendahuluan</vt:lpstr>
      <vt:lpstr>Pendahuluan</vt:lpstr>
      <vt:lpstr>Pendahuluan</vt:lpstr>
      <vt:lpstr>Outline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Strategi Penyelesaian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Uji Coba dan Hasil</vt:lpstr>
      <vt:lpstr>Uji Coba dan Hasil</vt:lpstr>
      <vt:lpstr>Uji Coba dan Hasil</vt:lpstr>
      <vt:lpstr>Uji Coba dan Hasil</vt:lpstr>
      <vt:lpstr>Uji Coba dan Hasil</vt:lpstr>
      <vt:lpstr>TERIMA KASIH</vt:lpstr>
      <vt:lpstr>Algoritama convex hull yang dipakai?</vt:lpstr>
      <vt:lpstr>Bagaimana cara mencari sebuah titik di dalam segitiga?</vt:lpstr>
      <vt:lpstr>Bagaimana mengenerate testcase?</vt:lpstr>
      <vt:lpstr>Bagaimana mekanisme uji coba anda?</vt:lpstr>
      <vt:lpstr>Bagaimana cara anda mengenerate kasus uji?</vt:lpstr>
      <vt:lpstr>Apa yang dimaksud dengan orientasi pada geometri?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DESAIN DAN ANALISIS ALGORITMA CONVEX HULL DAN LINE SWEEP PADA PROBLEM SPOJ 5637 ISUN1 – LL AND ERBAO  </dc:title>
  <dc:creator>michael julian</dc:creator>
  <cp:lastModifiedBy>michael julian</cp:lastModifiedBy>
  <cp:revision>17</cp:revision>
  <dcterms:created xsi:type="dcterms:W3CDTF">2020-01-11T13:57:49Z</dcterms:created>
  <dcterms:modified xsi:type="dcterms:W3CDTF">2020-01-14T11:11:31Z</dcterms:modified>
</cp:coreProperties>
</file>