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8D34-6AC5-41CA-913D-70B9B9BE641A}" type="datetimeFigureOut">
              <a:rPr lang="en-US" smtClean="0"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97DA-D3E3-447D-9A5E-674170A3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6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5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6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7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p#3</vt:lpstr>
      <vt:lpstr>PowerPoint Presentation</vt:lpstr>
      <vt:lpstr>PowerPoint Presentation</vt:lpstr>
      <vt:lpstr>PowerPoint Presentation</vt:lpstr>
      <vt:lpstr>p4</vt:lpstr>
      <vt:lpstr>PowerPoint Presentation</vt:lpstr>
      <vt:lpstr>PowerPoint Presentation</vt:lpstr>
      <vt:lpstr>PowerPoint Presentation</vt:lpstr>
      <vt:lpstr>PowerPoint Presentation</vt:lpstr>
      <vt:lpstr>p5</vt:lpstr>
      <vt:lpstr>PowerPoint Presentation</vt:lpstr>
      <vt:lpstr>PowerPoint Presentation</vt:lpstr>
      <vt:lpstr>p6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p#3</dc:title>
  <dc:creator>Admin</dc:creator>
  <cp:lastModifiedBy>Admin</cp:lastModifiedBy>
  <cp:revision>4</cp:revision>
  <dcterms:created xsi:type="dcterms:W3CDTF">2018-08-09T11:32:32Z</dcterms:created>
  <dcterms:modified xsi:type="dcterms:W3CDTF">2018-08-09T15:04:36Z</dcterms:modified>
</cp:coreProperties>
</file>