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9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FF46-AB32-4522-B9AA-0B099CA094FC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BA7C-1BF0-4993-B2EC-F7380B18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900"/>
            <a:ext cx="9169400" cy="2387601"/>
          </a:xfrm>
        </p:spPr>
        <p:txBody>
          <a:bodyPr/>
          <a:lstStyle/>
          <a:p>
            <a:r>
              <a:rPr lang="pt-BR" smtClean="0"/>
              <a:t>Título deste documento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Subtítulo deste documento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Título deste documento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deste documento</dc:title>
  <dc:creator>FIAP</dc:creator>
  <cp:lastModifiedBy>FIAP</cp:lastModifiedBy>
  <cp:revision>2</cp:revision>
  <dcterms:created xsi:type="dcterms:W3CDTF">2016-09-09T12:03:07Z</dcterms:created>
  <dcterms:modified xsi:type="dcterms:W3CDTF">2016-09-09T12:05:43Z</dcterms:modified>
</cp:coreProperties>
</file>