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1" r:id="rId7"/>
    <p:sldId id="263" r:id="rId8"/>
    <p:sldId id="260" r:id="rId9"/>
    <p:sldId id="267" r:id="rId10"/>
    <p:sldId id="266" r:id="rId11"/>
    <p:sldId id="262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gail/istrategizer" TargetMode="External"/><Relationship Id="rId2" Type="http://schemas.openxmlformats.org/officeDocument/2006/relationships/hyperlink" Target="https://github.com/ogail/thesi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watch?v=pHnX4xU1ojQ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Adaptive Agents in RTS Games Kick-off meeting!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Abdelrahman</a:t>
            </a:r>
            <a:r>
              <a:rPr lang="en-US" dirty="0" smtClean="0"/>
              <a:t> </a:t>
            </a:r>
            <a:r>
              <a:rPr lang="en-US" dirty="0" err="1" smtClean="0"/>
              <a:t>Elogeel</a:t>
            </a:r>
            <a:endParaRPr lang="en-US" dirty="0" smtClean="0"/>
          </a:p>
          <a:p>
            <a:r>
              <a:rPr lang="en-US" dirty="0" smtClean="0"/>
              <a:t>11/17/2013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09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Thesis work: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github.com/ogail/thesis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Src</a:t>
            </a:r>
            <a:r>
              <a:rPr lang="en-US" dirty="0" smtClean="0"/>
              <a:t> code for the engine: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github.com/ogail/istrategizer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Demo: </a:t>
            </a:r>
            <a:r>
              <a:rPr lang="en-US" dirty="0">
                <a:hlinkClick r:id="rId4"/>
              </a:rPr>
              <a:t>http://www.youtube.com/watch?v=pHnX4xU1ojQ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97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Adaptive agent on high/ medium /low strategy level.</a:t>
            </a:r>
          </a:p>
          <a:p>
            <a:endParaRPr lang="en-US" dirty="0" smtClean="0"/>
          </a:p>
          <a:p>
            <a:r>
              <a:rPr lang="en-US" dirty="0" smtClean="0"/>
              <a:t>Collaboration</a:t>
            </a:r>
          </a:p>
          <a:p>
            <a:endParaRPr lang="en-US" dirty="0" smtClean="0"/>
          </a:p>
          <a:p>
            <a:r>
              <a:rPr lang="en-US" dirty="0" smtClean="0"/>
              <a:t>Knowledge sharing</a:t>
            </a:r>
          </a:p>
          <a:p>
            <a:endParaRPr lang="en-US" dirty="0"/>
          </a:p>
          <a:p>
            <a:r>
              <a:rPr lang="en-US" dirty="0" smtClean="0"/>
              <a:t>Anything else?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Thanks!</a:t>
            </a:r>
            <a:br>
              <a:rPr lang="en-US" dirty="0" smtClean="0"/>
            </a:br>
            <a:r>
              <a:rPr lang="en-US" sz="4000" dirty="0" smtClean="0"/>
              <a:t>next meeting around mid of December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25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 of the meeting</a:t>
            </a:r>
          </a:p>
          <a:p>
            <a:r>
              <a:rPr lang="en-US" dirty="0" smtClean="0"/>
              <a:t>Committee logistics</a:t>
            </a:r>
          </a:p>
          <a:p>
            <a:r>
              <a:rPr lang="en-US" dirty="0" smtClean="0"/>
              <a:t>Assumptions</a:t>
            </a:r>
          </a:p>
          <a:p>
            <a:r>
              <a:rPr lang="en-US" dirty="0" smtClean="0"/>
              <a:t>Challenges in RTS Game AI</a:t>
            </a:r>
          </a:p>
          <a:p>
            <a:r>
              <a:rPr lang="en-US" dirty="0" smtClean="0"/>
              <a:t>Current work survey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Which one?</a:t>
            </a:r>
          </a:p>
        </p:txBody>
      </p:sp>
    </p:spTree>
    <p:extLst>
      <p:ext uri="{BB962C8B-B14F-4D97-AF65-F5344CB8AC3E}">
        <p14:creationId xmlns:p14="http://schemas.microsoft.com/office/powerpoint/2010/main" val="170058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the 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Meet, detect, recognize and save committee faces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Chat about committee logistics (5 </a:t>
            </a:r>
            <a:r>
              <a:rPr lang="en-US" dirty="0" err="1" smtClean="0"/>
              <a:t>mins</a:t>
            </a:r>
            <a:r>
              <a:rPr lang="en-US" dirty="0" smtClean="0"/>
              <a:t> or so)</a:t>
            </a:r>
          </a:p>
          <a:p>
            <a:endParaRPr lang="en-US" dirty="0"/>
          </a:p>
          <a:p>
            <a:r>
              <a:rPr lang="en-US" dirty="0" smtClean="0"/>
              <a:t>Decide which open problem(s) we want to tackle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Committee 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Meeting and sync</a:t>
            </a:r>
          </a:p>
          <a:p>
            <a:endParaRPr lang="en-US" dirty="0"/>
          </a:p>
          <a:p>
            <a:r>
              <a:rPr lang="en-US" dirty="0" smtClean="0"/>
              <a:t>What each one of us supposed to do?</a:t>
            </a:r>
          </a:p>
          <a:p>
            <a:endParaRPr lang="en-US" dirty="0"/>
          </a:p>
          <a:p>
            <a:r>
              <a:rPr lang="en-US" dirty="0" smtClean="0"/>
              <a:t>When should I contact each one?</a:t>
            </a:r>
          </a:p>
          <a:p>
            <a:endParaRPr lang="en-US" dirty="0"/>
          </a:p>
          <a:p>
            <a:r>
              <a:rPr lang="en-US" dirty="0" smtClean="0"/>
              <a:t>Anything else?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04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Knowledge of RTS-Games (no need to be pro, just idea is enough)</a:t>
            </a:r>
          </a:p>
          <a:p>
            <a:endParaRPr lang="en-US" dirty="0" smtClean="0"/>
          </a:p>
          <a:p>
            <a:r>
              <a:rPr lang="en-US" dirty="0" smtClean="0"/>
              <a:t>Knowledge of why this research is important</a:t>
            </a:r>
          </a:p>
          <a:p>
            <a:endParaRPr lang="en-US" smtClean="0"/>
          </a:p>
          <a:p>
            <a:r>
              <a:rPr lang="en-US" smtClean="0"/>
              <a:t>Little </a:t>
            </a:r>
            <a:r>
              <a:rPr lang="en-US" dirty="0" smtClean="0"/>
              <a:t>knowledge on the research domain/area/test-bed (if you read survey paper this will be sufficient)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8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in RTS Game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Resource management</a:t>
            </a:r>
          </a:p>
          <a:p>
            <a:r>
              <a:rPr lang="en-US" dirty="0"/>
              <a:t>Decision making under </a:t>
            </a:r>
            <a:r>
              <a:rPr lang="en-US" dirty="0" smtClean="0"/>
              <a:t>uncertainty</a:t>
            </a:r>
          </a:p>
          <a:p>
            <a:pPr lvl="1"/>
            <a:r>
              <a:rPr lang="en-US" dirty="0" smtClean="0"/>
              <a:t>Non-PI, adversarial</a:t>
            </a:r>
            <a:endParaRPr lang="en-US" dirty="0"/>
          </a:p>
          <a:p>
            <a:r>
              <a:rPr lang="en-US" dirty="0"/>
              <a:t> Spatial and temporal </a:t>
            </a:r>
            <a:r>
              <a:rPr lang="en-US" dirty="0" smtClean="0"/>
              <a:t>reasoning</a:t>
            </a:r>
          </a:p>
          <a:p>
            <a:pPr lvl="1"/>
            <a:r>
              <a:rPr lang="en-US" dirty="0" smtClean="0"/>
              <a:t>Build city, units vision, timing attacks/retreats, economic</a:t>
            </a:r>
            <a:endParaRPr lang="en-US" dirty="0"/>
          </a:p>
          <a:p>
            <a:r>
              <a:rPr lang="en-US" dirty="0"/>
              <a:t> Collaboration (between multiple AIs)</a:t>
            </a:r>
          </a:p>
          <a:p>
            <a:r>
              <a:rPr lang="en-US" dirty="0"/>
              <a:t> Opponent modeling and </a:t>
            </a:r>
            <a:r>
              <a:rPr lang="en-US" dirty="0" smtClean="0"/>
              <a:t>learning</a:t>
            </a:r>
          </a:p>
          <a:p>
            <a:pPr lvl="1"/>
            <a:r>
              <a:rPr lang="en-US" dirty="0" smtClean="0"/>
              <a:t>Prior, In-game, Inter-game</a:t>
            </a:r>
            <a:endParaRPr lang="en-US" dirty="0"/>
          </a:p>
          <a:p>
            <a:r>
              <a:rPr lang="en-US" dirty="0" smtClean="0"/>
              <a:t>Adversarial </a:t>
            </a:r>
            <a:r>
              <a:rPr lang="en-US" dirty="0"/>
              <a:t>real-time </a:t>
            </a:r>
            <a:r>
              <a:rPr lang="en-US" dirty="0" smtClean="0"/>
              <a:t>planning</a:t>
            </a:r>
          </a:p>
          <a:p>
            <a:r>
              <a:rPr lang="en-US" dirty="0"/>
              <a:t>Domain Knowledge </a:t>
            </a:r>
            <a:r>
              <a:rPr lang="en-US" dirty="0" smtClean="0"/>
              <a:t>Exploitation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1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in RTS Games - mine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Adaptive Agent</a:t>
            </a:r>
          </a:p>
          <a:p>
            <a:pPr lvl="1" fontAlgn="base"/>
            <a:r>
              <a:rPr lang="en-US" sz="2000" dirty="0"/>
              <a:t>Strengthen the online learning algorithm for high level strategy (comparison of the ML components) </a:t>
            </a:r>
          </a:p>
          <a:p>
            <a:pPr lvl="1" fontAlgn="base"/>
            <a:r>
              <a:rPr lang="en-US" sz="2000" dirty="0"/>
              <a:t>Find out a suitable ML algorithm got medium and low level tactics. </a:t>
            </a:r>
          </a:p>
          <a:p>
            <a:pPr lvl="1" fontAlgn="base"/>
            <a:r>
              <a:rPr lang="en-US" sz="2000" dirty="0"/>
              <a:t>Finding another approach for planning</a:t>
            </a:r>
            <a:r>
              <a:rPr lang="en-US" sz="2000" dirty="0" smtClean="0"/>
              <a:t>.</a:t>
            </a:r>
          </a:p>
          <a:p>
            <a:pPr fontAlgn="base"/>
            <a:endParaRPr lang="en-US" sz="900" dirty="0"/>
          </a:p>
          <a:p>
            <a:r>
              <a:rPr lang="en-US" sz="2400" dirty="0" smtClean="0"/>
              <a:t>Data mining (or whatever you want to call it!)</a:t>
            </a:r>
          </a:p>
          <a:p>
            <a:pPr lvl="1" fontAlgn="base"/>
            <a:r>
              <a:rPr lang="en-US" sz="2000" dirty="0"/>
              <a:t>How the agent can evaluate it's own </a:t>
            </a:r>
            <a:r>
              <a:rPr lang="en-US" sz="2000" dirty="0" err="1"/>
              <a:t>planbase</a:t>
            </a:r>
            <a:r>
              <a:rPr lang="en-US" sz="2000" dirty="0"/>
              <a:t> and decide how to blend between different plans to get new ideas </a:t>
            </a:r>
          </a:p>
          <a:p>
            <a:pPr lvl="1" fontAlgn="base"/>
            <a:r>
              <a:rPr lang="en-US" sz="2000" dirty="0"/>
              <a:t> </a:t>
            </a:r>
          </a:p>
          <a:p>
            <a:pPr lvl="1" fontAlgn="base"/>
            <a:r>
              <a:rPr lang="en-US" sz="2000" dirty="0"/>
              <a:t>How the agent can evaluate other agent's plans and take suitable parts into it's </a:t>
            </a:r>
            <a:r>
              <a:rPr lang="en-US" sz="2000" dirty="0" err="1"/>
              <a:t>planbase</a:t>
            </a:r>
            <a:r>
              <a:rPr lang="en-US" sz="2000" dirty="0"/>
              <a:t> (knowledge representation) </a:t>
            </a:r>
          </a:p>
          <a:p>
            <a:pPr lvl="1" fontAlgn="base"/>
            <a:r>
              <a:rPr lang="en-US" sz="2000" dirty="0"/>
              <a:t> </a:t>
            </a:r>
          </a:p>
          <a:p>
            <a:pPr lvl="1" fontAlgn="base"/>
            <a:r>
              <a:rPr lang="en-US" sz="2000" dirty="0"/>
              <a:t>Agent should be able to cluster it's own </a:t>
            </a:r>
            <a:r>
              <a:rPr lang="en-US" sz="2000" dirty="0" err="1"/>
              <a:t>planbase</a:t>
            </a:r>
            <a:r>
              <a:rPr lang="en-US" sz="2000" dirty="0"/>
              <a:t> and know different types of strategies that it has right now </a:t>
            </a:r>
          </a:p>
          <a:p>
            <a:pPr lvl="1" fontAlgn="base"/>
            <a:r>
              <a:rPr lang="en-US" sz="2000" dirty="0"/>
              <a:t> </a:t>
            </a:r>
          </a:p>
          <a:p>
            <a:pPr lvl="1" fontAlgn="base"/>
            <a:r>
              <a:rPr lang="en-US" sz="2000" dirty="0"/>
              <a:t>Based on the opponent player history and the current game state the agent should be able to pick up and suitable strategy to play with</a:t>
            </a:r>
          </a:p>
          <a:p>
            <a:endParaRPr lang="en-US" sz="2400" dirty="0" smtClean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855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work -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Hard-coded FSM [8] (win, robust | not adaptive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CBP [9] (prior learning [10], adaptive | only CBP explored, timing/scheduling issues)</a:t>
            </a:r>
          </a:p>
          <a:p>
            <a:pPr lvl="1"/>
            <a:r>
              <a:rPr lang="en-US" dirty="0"/>
              <a:t>[12] construct economic </a:t>
            </a:r>
            <a:r>
              <a:rPr lang="en-US" dirty="0" smtClean="0"/>
              <a:t>build-orders</a:t>
            </a:r>
          </a:p>
          <a:p>
            <a:endParaRPr lang="en-US" dirty="0"/>
          </a:p>
          <a:p>
            <a:r>
              <a:rPr lang="en-US" dirty="0"/>
              <a:t>Machine Learning [4] (strategy prediction, predict openings, build orders, priorities of high level (GA)</a:t>
            </a:r>
          </a:p>
          <a:p>
            <a:endParaRPr lang="en-US" dirty="0" smtClean="0"/>
          </a:p>
          <a:p>
            <a:r>
              <a:rPr lang="en-US" dirty="0" smtClean="0"/>
              <a:t>CBR </a:t>
            </a:r>
            <a:r>
              <a:rPr lang="en-US" dirty="0"/>
              <a:t>- dynamic plan retrieval [18], construct build orders [19], automatic goal selection [21], build army [22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56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How to take the </a:t>
            </a:r>
            <a:r>
              <a:rPr lang="en-US" dirty="0" smtClean="0"/>
              <a:t>opponent behavior into account when constructing the DT</a:t>
            </a:r>
          </a:p>
          <a:p>
            <a:r>
              <a:rPr lang="en-US" dirty="0" smtClean="0"/>
              <a:t>Real-Time retriever:</a:t>
            </a:r>
          </a:p>
          <a:p>
            <a:pPr lvl="1"/>
            <a:r>
              <a:rPr lang="en-US" dirty="0" smtClean="0"/>
              <a:t>Pick an opponent</a:t>
            </a:r>
          </a:p>
          <a:p>
            <a:pPr lvl="1"/>
            <a:r>
              <a:rPr lang="en-US" dirty="0" smtClean="0"/>
              <a:t>Change the current retriever to use DT</a:t>
            </a:r>
          </a:p>
          <a:p>
            <a:pPr lvl="1"/>
            <a:r>
              <a:rPr lang="en-US" dirty="0" smtClean="0"/>
              <a:t>Find a way to learn a DT for a given goal</a:t>
            </a:r>
          </a:p>
          <a:p>
            <a:pPr lvl="2"/>
            <a:r>
              <a:rPr lang="en-US" dirty="0" smtClean="0"/>
              <a:t>Find features that are represented and low-</a:t>
            </a:r>
            <a:r>
              <a:rPr lang="en-US" dirty="0" err="1" smtClean="0"/>
              <a:t>computative</a:t>
            </a:r>
            <a:endParaRPr lang="en-US" dirty="0" smtClean="0"/>
          </a:p>
          <a:p>
            <a:r>
              <a:rPr lang="en-US" dirty="0" smtClean="0"/>
              <a:t>Metrics</a:t>
            </a:r>
          </a:p>
          <a:p>
            <a:pPr lvl="1"/>
            <a:r>
              <a:rPr lang="en-US" dirty="0" smtClean="0"/>
              <a:t>FPS</a:t>
            </a:r>
          </a:p>
          <a:p>
            <a:pPr lvl="1"/>
            <a:r>
              <a:rPr lang="en-US" dirty="0" smtClean="0"/>
              <a:t>How many games you can win</a:t>
            </a:r>
          </a:p>
          <a:p>
            <a:pPr lvl="1"/>
            <a:r>
              <a:rPr lang="en-US" dirty="0" smtClean="0"/>
              <a:t>How many times the engine adapts to predefined scenarios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01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398</Words>
  <Application>Microsoft Office PowerPoint</Application>
  <PresentationFormat>On-screen Show (4:3)</PresentationFormat>
  <Paragraphs>91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Adaptive Agents in RTS Games Kick-off meeting!</vt:lpstr>
      <vt:lpstr>Agenda</vt:lpstr>
      <vt:lpstr>Goals of the meeting</vt:lpstr>
      <vt:lpstr>Committee Logistics</vt:lpstr>
      <vt:lpstr>Assumptions</vt:lpstr>
      <vt:lpstr>Challenges in RTS Game AI</vt:lpstr>
      <vt:lpstr>Challenges in RTS Games - mine</vt:lpstr>
      <vt:lpstr>Current work - Strategy</vt:lpstr>
      <vt:lpstr>Actions</vt:lpstr>
      <vt:lpstr>Project resources</vt:lpstr>
      <vt:lpstr>Which one?</vt:lpstr>
      <vt:lpstr>Thanks! next meeting around mid of December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Agents in RTS Games Kick-off meeting!</dc:title>
  <dc:creator>Abdelrahman Elogeel</dc:creator>
  <cp:lastModifiedBy>Abdelrahman Elogeel</cp:lastModifiedBy>
  <cp:revision>26</cp:revision>
  <dcterms:created xsi:type="dcterms:W3CDTF">2006-08-16T00:00:00Z</dcterms:created>
  <dcterms:modified xsi:type="dcterms:W3CDTF">2013-11-17T21:29:32Z</dcterms:modified>
</cp:coreProperties>
</file>