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6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gail/istrategizer" TargetMode="External"/><Relationship Id="rId2" Type="http://schemas.openxmlformats.org/officeDocument/2006/relationships/hyperlink" Target="https://github.com/ogail/the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pHnX4xU1o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Agents in RTS Games Kick-off meeting!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Abdelrahman</a:t>
            </a:r>
            <a:r>
              <a:rPr lang="en-US" dirty="0" smtClean="0"/>
              <a:t> </a:t>
            </a:r>
            <a:r>
              <a:rPr lang="en-US" dirty="0" err="1" smtClean="0"/>
              <a:t>Elogeel</a:t>
            </a:r>
            <a:endParaRPr lang="en-US" dirty="0" smtClean="0"/>
          </a:p>
          <a:p>
            <a:r>
              <a:rPr lang="en-US" dirty="0" smtClean="0"/>
              <a:t>11/17/2013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Adaptive agent on high/ medium /low strategy level.</a:t>
            </a:r>
          </a:p>
          <a:p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endParaRPr lang="en-US" dirty="0" smtClean="0"/>
          </a:p>
          <a:p>
            <a:r>
              <a:rPr lang="en-US" dirty="0" smtClean="0"/>
              <a:t>Knowledge sharing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000" dirty="0" smtClean="0"/>
              <a:t>next meeting around mid of December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</a:p>
          <a:p>
            <a:r>
              <a:rPr lang="en-US" dirty="0" smtClean="0"/>
              <a:t>Committee logistics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Challenges in RTS Game AI</a:t>
            </a:r>
          </a:p>
          <a:p>
            <a:r>
              <a:rPr lang="en-US" dirty="0" smtClean="0"/>
              <a:t>Current work survey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700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Meet, detect, recognize and save committee faces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Chat about committee logistics (5 </a:t>
            </a:r>
            <a:r>
              <a:rPr lang="en-US" dirty="0" err="1" smtClean="0"/>
              <a:t>mins</a:t>
            </a:r>
            <a:r>
              <a:rPr lang="en-US" dirty="0" smtClean="0"/>
              <a:t> or so)</a:t>
            </a:r>
          </a:p>
          <a:p>
            <a:endParaRPr lang="en-US" dirty="0"/>
          </a:p>
          <a:p>
            <a:r>
              <a:rPr lang="en-US" dirty="0" smtClean="0"/>
              <a:t>Decide which open problem(s) we want to tackle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and sync</a:t>
            </a:r>
          </a:p>
          <a:p>
            <a:endParaRPr lang="en-US" dirty="0"/>
          </a:p>
          <a:p>
            <a:r>
              <a:rPr lang="en-US" dirty="0" smtClean="0"/>
              <a:t>What each one of us supposed to do?</a:t>
            </a:r>
          </a:p>
          <a:p>
            <a:endParaRPr lang="en-US" dirty="0"/>
          </a:p>
          <a:p>
            <a:r>
              <a:rPr lang="en-US" dirty="0" smtClean="0"/>
              <a:t>When should I contact each one?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RTS-Games (no need to be pro, just idea is enough)</a:t>
            </a:r>
          </a:p>
          <a:p>
            <a:endParaRPr lang="en-US" dirty="0" smtClean="0"/>
          </a:p>
          <a:p>
            <a:r>
              <a:rPr lang="en-US" dirty="0" smtClean="0"/>
              <a:t>Knowledge of why this research is important</a:t>
            </a:r>
          </a:p>
          <a:p>
            <a:endParaRPr lang="en-US" smtClean="0"/>
          </a:p>
          <a:p>
            <a:r>
              <a:rPr lang="en-US" smtClean="0"/>
              <a:t>Little </a:t>
            </a:r>
            <a:r>
              <a:rPr lang="en-US" dirty="0" smtClean="0"/>
              <a:t>knowledge on the research domain/area/test-bed (if you read survey paper this will be sufficient)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RTS Game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Resource management</a:t>
            </a:r>
          </a:p>
          <a:p>
            <a:r>
              <a:rPr lang="en-US" dirty="0"/>
              <a:t>Decision making under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Non-PI, adversarial</a:t>
            </a:r>
            <a:endParaRPr lang="en-US" dirty="0"/>
          </a:p>
          <a:p>
            <a:r>
              <a:rPr lang="en-US" dirty="0"/>
              <a:t> Spatial and temporal </a:t>
            </a:r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Build city, units vision, timing attacks/retreats, economic</a:t>
            </a:r>
            <a:endParaRPr lang="en-US" dirty="0"/>
          </a:p>
          <a:p>
            <a:r>
              <a:rPr lang="en-US" dirty="0"/>
              <a:t> Collaboration (between multiple AIs)</a:t>
            </a:r>
          </a:p>
          <a:p>
            <a:r>
              <a:rPr lang="en-US" dirty="0"/>
              <a:t> Opponent modeling and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Prior, In-game, Inter-game</a:t>
            </a:r>
            <a:endParaRPr lang="en-US" dirty="0"/>
          </a:p>
          <a:p>
            <a:r>
              <a:rPr lang="en-US" dirty="0" smtClean="0"/>
              <a:t>Adversarial </a:t>
            </a:r>
            <a:r>
              <a:rPr lang="en-US" dirty="0"/>
              <a:t>real-time </a:t>
            </a:r>
            <a:r>
              <a:rPr lang="en-US" dirty="0" smtClean="0"/>
              <a:t>planning</a:t>
            </a:r>
          </a:p>
          <a:p>
            <a:r>
              <a:rPr lang="en-US" dirty="0"/>
              <a:t>Domain Knowledge </a:t>
            </a:r>
            <a:r>
              <a:rPr lang="en-US" dirty="0" smtClean="0"/>
              <a:t>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RTS Games -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Adaptive Agent</a:t>
            </a:r>
          </a:p>
          <a:p>
            <a:pPr lvl="1" fontAlgn="base"/>
            <a:r>
              <a:rPr lang="en-US" sz="2000" dirty="0"/>
              <a:t>Strengthen the online learning algorithm for high level strategy (comparison of the ML components) </a:t>
            </a:r>
          </a:p>
          <a:p>
            <a:pPr lvl="1" fontAlgn="base"/>
            <a:r>
              <a:rPr lang="en-US" sz="2000" dirty="0"/>
              <a:t>Find out a suitable ML algorithm got medium and low level tactics. </a:t>
            </a:r>
          </a:p>
          <a:p>
            <a:pPr lvl="1" fontAlgn="base"/>
            <a:r>
              <a:rPr lang="en-US" sz="2000" dirty="0"/>
              <a:t>Finding another approach for planning</a:t>
            </a:r>
            <a:r>
              <a:rPr lang="en-US" sz="2000" dirty="0" smtClean="0"/>
              <a:t>.</a:t>
            </a:r>
          </a:p>
          <a:p>
            <a:pPr fontAlgn="base"/>
            <a:endParaRPr lang="en-US" sz="900" dirty="0"/>
          </a:p>
          <a:p>
            <a:r>
              <a:rPr lang="en-US" sz="2400" dirty="0" smtClean="0"/>
              <a:t>Data mining (or whatever you want to call it!)</a:t>
            </a:r>
          </a:p>
          <a:p>
            <a:pPr lvl="1" fontAlgn="base"/>
            <a:r>
              <a:rPr lang="en-US" sz="2000" dirty="0"/>
              <a:t>How the agent can evaluate it's own </a:t>
            </a:r>
            <a:r>
              <a:rPr lang="en-US" sz="2000" dirty="0" err="1"/>
              <a:t>planbase</a:t>
            </a:r>
            <a:r>
              <a:rPr lang="en-US" sz="2000" dirty="0"/>
              <a:t> and decide how to blend between different plans to get new ideas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How the agent can evaluate other agent's plans and take suitable parts into it's </a:t>
            </a:r>
            <a:r>
              <a:rPr lang="en-US" sz="2000" dirty="0" err="1"/>
              <a:t>planbase</a:t>
            </a:r>
            <a:r>
              <a:rPr lang="en-US" sz="2000" dirty="0"/>
              <a:t> (knowledge representation)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Agent should be able to cluster it's own </a:t>
            </a:r>
            <a:r>
              <a:rPr lang="en-US" sz="2000" dirty="0" err="1"/>
              <a:t>planbase</a:t>
            </a:r>
            <a:r>
              <a:rPr lang="en-US" sz="2000" dirty="0"/>
              <a:t> and know different types of strategies that it has right now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Based on the opponent player history and the current game state the agent should be able to pick up and suitable strategy to play with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-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Hard-coded FSM [8] (win, robust | not adaptive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CBP [9] (prior learning [10], adaptive | only CBP explored, timing/scheduling issues)</a:t>
            </a:r>
          </a:p>
          <a:p>
            <a:pPr lvl="1"/>
            <a:r>
              <a:rPr lang="en-US" dirty="0"/>
              <a:t>[12] construct economic </a:t>
            </a:r>
            <a:r>
              <a:rPr lang="en-US" dirty="0" smtClean="0"/>
              <a:t>build-orders</a:t>
            </a:r>
          </a:p>
          <a:p>
            <a:endParaRPr lang="en-US" dirty="0"/>
          </a:p>
          <a:p>
            <a:r>
              <a:rPr lang="en-US" dirty="0"/>
              <a:t>Machine Learning [4] (strategy prediction, predict openings, build orders, priorities of high level (GA)</a:t>
            </a:r>
          </a:p>
          <a:p>
            <a:endParaRPr lang="en-US" dirty="0" smtClean="0"/>
          </a:p>
          <a:p>
            <a:r>
              <a:rPr lang="en-US" dirty="0" smtClean="0"/>
              <a:t>CBR </a:t>
            </a:r>
            <a:r>
              <a:rPr lang="en-US" dirty="0"/>
              <a:t>- dynamic plan retrieval [18], construct build orders [19], automatic goal selection [21], build army [22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github.com/ogail/thesis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Src</a:t>
            </a:r>
            <a:r>
              <a:rPr lang="en-US" dirty="0" smtClean="0"/>
              <a:t> code for the engine: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github.com/ogail/istrategizer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Demo: </a:t>
            </a:r>
            <a:r>
              <a:rPr lang="en-US">
                <a:hlinkClick r:id="rId4"/>
              </a:rPr>
              <a:t>http://www.youtube.com/watch?v=pHnX4xU1ojQ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337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Adaptive Agents in RTS Games Kick-off meeting!</vt:lpstr>
      <vt:lpstr>Agenda</vt:lpstr>
      <vt:lpstr>Goals of the meeting</vt:lpstr>
      <vt:lpstr>Committee Logistics</vt:lpstr>
      <vt:lpstr>Assumptions</vt:lpstr>
      <vt:lpstr>Challenges in RTS Game AI</vt:lpstr>
      <vt:lpstr>Challenges in RTS Games - mine</vt:lpstr>
      <vt:lpstr>Current work - Strategy</vt:lpstr>
      <vt:lpstr>Project resources</vt:lpstr>
      <vt:lpstr>Which one?</vt:lpstr>
      <vt:lpstr>Thanks! next meeting around mid of December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Agents in RTS Games Kick-off meeting!</dc:title>
  <dc:creator>Abdelrahman Elogeel</dc:creator>
  <cp:lastModifiedBy>Abdelrahman Elogeel</cp:lastModifiedBy>
  <cp:revision>22</cp:revision>
  <dcterms:created xsi:type="dcterms:W3CDTF">2006-08-16T00:00:00Z</dcterms:created>
  <dcterms:modified xsi:type="dcterms:W3CDTF">2013-11-15T23:05:39Z</dcterms:modified>
</cp:coreProperties>
</file>